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6" r:id="rId3"/>
    <p:sldId id="263" r:id="rId4"/>
    <p:sldId id="264" r:id="rId5"/>
    <p:sldId id="258" r:id="rId6"/>
    <p:sldId id="259" r:id="rId7"/>
    <p:sldId id="260" r:id="rId8"/>
    <p:sldId id="261" r:id="rId9"/>
    <p:sldId id="262"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36E2B1-41E7-CF7D-8395-64408ED85F78}" v="3" dt="2025-11-05T02:06:22.331"/>
    <p1510:client id="{8F78B7CD-FE54-F664-42DD-362F94D7AF99}" v="629" dt="2025-11-05T02:04:22.984"/>
    <p1510:client id="{BADB4922-970B-D68C-278D-1170658C8836}" v="29" dt="2025-11-03T13:32:32.527"/>
    <p1510:client id="{E96F3D93-5B4F-C6D5-968E-FFACDD6D4185}" v="1390" dt="2025-11-04T05:43:03.189"/>
    <p1510:client id="{F66A8753-4AED-6B5D-3832-5D0EB66583DC}" v="2089" dt="2025-11-05T01:06:39.3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5C89-2E28-4777-95B0-BA7EECAE3BA4}"/>
              </a:ext>
            </a:extLst>
          </p:cNvPr>
          <p:cNvSpPr>
            <a:spLocks noGrp="1"/>
          </p:cNvSpPr>
          <p:nvPr>
            <p:ph type="ctrTitle"/>
          </p:nvPr>
        </p:nvSpPr>
        <p:spPr>
          <a:xfrm>
            <a:off x="1709928" y="987552"/>
            <a:ext cx="8385048" cy="3081528"/>
          </a:xfrm>
        </p:spPr>
        <p:txBody>
          <a:bodyPr anchor="b">
            <a:normAutofit/>
          </a:bodyPr>
          <a:lstStyle>
            <a:lvl1pPr algn="ctr">
              <a:defRPr sz="5400"/>
            </a:lvl1pPr>
          </a:lstStyle>
          <a:p>
            <a:r>
              <a:rPr lang="en-US"/>
              <a:t>Click to edit Master title style</a:t>
            </a:r>
          </a:p>
        </p:txBody>
      </p:sp>
      <p:sp>
        <p:nvSpPr>
          <p:cNvPr id="3" name="Subtitle 2">
            <a:extLst>
              <a:ext uri="{FF2B5EF4-FFF2-40B4-BE49-F238E27FC236}">
                <a16:creationId xmlns:a16="http://schemas.microsoft.com/office/drawing/2014/main" id="{59052321-4D71-4DA8-BD2C-DC22FC1525CB}"/>
              </a:ext>
            </a:extLst>
          </p:cNvPr>
          <p:cNvSpPr>
            <a:spLocks noGrp="1"/>
          </p:cNvSpPr>
          <p:nvPr>
            <p:ph type="subTitle" idx="1"/>
          </p:nvPr>
        </p:nvSpPr>
        <p:spPr>
          <a:xfrm>
            <a:off x="2905506" y="4480561"/>
            <a:ext cx="5993892" cy="1166495"/>
          </a:xfrm>
        </p:spPr>
        <p:txBody>
          <a:bodyPr>
            <a:normAutofit/>
          </a:bodyPr>
          <a:lstStyle>
            <a:lvl1pPr marL="0" indent="0" algn="ctr">
              <a:buNone/>
              <a:defRPr sz="1400" cap="all" spc="600" baseline="0"/>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a:t>Click to edit Master subtitle style</a:t>
            </a:r>
          </a:p>
        </p:txBody>
      </p:sp>
      <p:sp>
        <p:nvSpPr>
          <p:cNvPr id="4" name="Date Placeholder 3">
            <a:extLst>
              <a:ext uri="{FF2B5EF4-FFF2-40B4-BE49-F238E27FC236}">
                <a16:creationId xmlns:a16="http://schemas.microsoft.com/office/drawing/2014/main" id="{B1D37183-71EA-4A92-8609-41ECB53F447E}"/>
              </a:ext>
            </a:extLst>
          </p:cNvPr>
          <p:cNvSpPr>
            <a:spLocks noGrp="1"/>
          </p:cNvSpPr>
          <p:nvPr>
            <p:ph type="dt" sz="half" idx="10"/>
          </p:nvPr>
        </p:nvSpPr>
        <p:spPr/>
        <p:txBody>
          <a:bodyPr/>
          <a:lstStyle/>
          <a:p>
            <a:fld id="{A068949A-688B-4AED-AA8E-F203BA3310F5}" type="datetimeFigureOut">
              <a:rPr lang="en-US" dirty="0"/>
              <a:t>11/5/2025</a:t>
            </a:fld>
            <a:endParaRPr lang="en-US"/>
          </a:p>
        </p:txBody>
      </p:sp>
      <p:sp>
        <p:nvSpPr>
          <p:cNvPr id="5" name="Footer Placeholder 4">
            <a:extLst>
              <a:ext uri="{FF2B5EF4-FFF2-40B4-BE49-F238E27FC236}">
                <a16:creationId xmlns:a16="http://schemas.microsoft.com/office/drawing/2014/main" id="{CA09F2E6-1ECC-4081-8EBF-C80C6C94A105}"/>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31C3FA67-CD72-4503-BA25-FEC880107BC4}"/>
              </a:ext>
            </a:extLst>
          </p:cNvPr>
          <p:cNvSpPr>
            <a:spLocks noGrp="1"/>
          </p:cNvSpPr>
          <p:nvPr>
            <p:ph type="sldNum" sz="quarter" idx="12"/>
          </p:nvPr>
        </p:nvSpPr>
        <p:spPr/>
        <p:txBody>
          <a:bodyPr/>
          <a:lstStyle/>
          <a:p>
            <a:fld id="{24578CCF-2EC4-44CB-A694-F6F6E59A3985}" type="slidenum">
              <a:rPr lang="en-US" dirty="0"/>
              <a:t>‹#›</a:t>
            </a:fld>
            <a:endParaRPr lang="en-US"/>
          </a:p>
        </p:txBody>
      </p:sp>
    </p:spTree>
    <p:extLst>
      <p:ext uri="{BB962C8B-B14F-4D97-AF65-F5344CB8AC3E}">
        <p14:creationId xmlns:p14="http://schemas.microsoft.com/office/powerpoint/2010/main" val="1443773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83CBE-1EA9-4E8B-A281-C50B792E55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EB1A0-A59D-4CB9-BABB-C6BF1D2E99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E6265B-940D-433C-AD76-2D6A42449307}"/>
              </a:ext>
            </a:extLst>
          </p:cNvPr>
          <p:cNvSpPr>
            <a:spLocks noGrp="1"/>
          </p:cNvSpPr>
          <p:nvPr>
            <p:ph type="dt" sz="half" idx="10"/>
          </p:nvPr>
        </p:nvSpPr>
        <p:spPr/>
        <p:txBody>
          <a:bodyPr/>
          <a:lstStyle/>
          <a:p>
            <a:fld id="{16F30231-6059-4AF0-B828-13FEB68C6E43}" type="datetimeFigureOut">
              <a:rPr lang="en-US" dirty="0"/>
              <a:t>11/5/2025</a:t>
            </a:fld>
            <a:endParaRPr lang="en-US"/>
          </a:p>
        </p:txBody>
      </p:sp>
      <p:sp>
        <p:nvSpPr>
          <p:cNvPr id="5" name="Footer Placeholder 4">
            <a:extLst>
              <a:ext uri="{FF2B5EF4-FFF2-40B4-BE49-F238E27FC236}">
                <a16:creationId xmlns:a16="http://schemas.microsoft.com/office/drawing/2014/main" id="{EDCAB98E-314F-45C4-9A64-AD3FAE0516DC}"/>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58E49F32-B214-4A0C-8669-7FE4BA445965}"/>
              </a:ext>
            </a:extLst>
          </p:cNvPr>
          <p:cNvSpPr>
            <a:spLocks noGrp="1"/>
          </p:cNvSpPr>
          <p:nvPr>
            <p:ph type="sldNum" sz="quarter" idx="12"/>
          </p:nvPr>
        </p:nvSpPr>
        <p:spPr/>
        <p:txBody>
          <a:bodyPr/>
          <a:lstStyle/>
          <a:p>
            <a:fld id="{24578CCF-2EC4-44CB-A694-F6F6E59A3985}" type="slidenum">
              <a:rPr lang="en-US" dirty="0"/>
              <a:t>‹#›</a:t>
            </a:fld>
            <a:endParaRPr lang="en-US"/>
          </a:p>
        </p:txBody>
      </p:sp>
    </p:spTree>
    <p:extLst>
      <p:ext uri="{BB962C8B-B14F-4D97-AF65-F5344CB8AC3E}">
        <p14:creationId xmlns:p14="http://schemas.microsoft.com/office/powerpoint/2010/main" val="384386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DE4A6D-DAA1-4551-A093-3C36C1C8CF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25FDA9-71CD-4B86-B291-BEBA43D8ED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D9F5B1-B635-4479-A426-B1D4066502DB}"/>
              </a:ext>
            </a:extLst>
          </p:cNvPr>
          <p:cNvSpPr>
            <a:spLocks noGrp="1"/>
          </p:cNvSpPr>
          <p:nvPr>
            <p:ph type="dt" sz="half" idx="10"/>
          </p:nvPr>
        </p:nvSpPr>
        <p:spPr/>
        <p:txBody>
          <a:bodyPr/>
          <a:lstStyle/>
          <a:p>
            <a:fld id="{5906E087-9EB9-42E7-B62A-9B8FE3556101}" type="datetimeFigureOut">
              <a:rPr lang="en-US" dirty="0"/>
              <a:t>11/5/2025</a:t>
            </a:fld>
            <a:endParaRPr lang="en-US"/>
          </a:p>
        </p:txBody>
      </p:sp>
      <p:sp>
        <p:nvSpPr>
          <p:cNvPr id="5" name="Footer Placeholder 4">
            <a:extLst>
              <a:ext uri="{FF2B5EF4-FFF2-40B4-BE49-F238E27FC236}">
                <a16:creationId xmlns:a16="http://schemas.microsoft.com/office/drawing/2014/main" id="{6B833098-8769-47C3-80B2-C2942F984D68}"/>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E5EA9297-65D4-45BE-BE6C-5531FC6A5E1E}"/>
              </a:ext>
            </a:extLst>
          </p:cNvPr>
          <p:cNvSpPr>
            <a:spLocks noGrp="1"/>
          </p:cNvSpPr>
          <p:nvPr>
            <p:ph type="sldNum" sz="quarter" idx="12"/>
          </p:nvPr>
        </p:nvSpPr>
        <p:spPr/>
        <p:txBody>
          <a:bodyPr/>
          <a:lstStyle/>
          <a:p>
            <a:fld id="{24578CCF-2EC4-44CB-A694-F6F6E59A3985}" type="slidenum">
              <a:rPr lang="en-US" dirty="0"/>
              <a:t>‹#›</a:t>
            </a:fld>
            <a:endParaRPr lang="en-US"/>
          </a:p>
        </p:txBody>
      </p:sp>
    </p:spTree>
    <p:extLst>
      <p:ext uri="{BB962C8B-B14F-4D97-AF65-F5344CB8AC3E}">
        <p14:creationId xmlns:p14="http://schemas.microsoft.com/office/powerpoint/2010/main" val="2994655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A523-EF01-4656-9D54-347E984FD3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D52871-79D5-420E-8207-BEF7BE44A9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6D32D3-8223-4851-BB8E-CB489B975FD6}"/>
              </a:ext>
            </a:extLst>
          </p:cNvPr>
          <p:cNvSpPr>
            <a:spLocks noGrp="1"/>
          </p:cNvSpPr>
          <p:nvPr>
            <p:ph type="dt" sz="half" idx="10"/>
          </p:nvPr>
        </p:nvSpPr>
        <p:spPr/>
        <p:txBody>
          <a:bodyPr/>
          <a:lstStyle/>
          <a:p>
            <a:fld id="{10C57B2A-1291-46F4-B4CC-8BAFDF935B56}" type="datetimeFigureOut">
              <a:rPr lang="en-US" dirty="0"/>
              <a:t>11/5/2025</a:t>
            </a:fld>
            <a:endParaRPr lang="en-US"/>
          </a:p>
        </p:txBody>
      </p:sp>
      <p:sp>
        <p:nvSpPr>
          <p:cNvPr id="5" name="Footer Placeholder 4">
            <a:extLst>
              <a:ext uri="{FF2B5EF4-FFF2-40B4-BE49-F238E27FC236}">
                <a16:creationId xmlns:a16="http://schemas.microsoft.com/office/drawing/2014/main" id="{9E94444B-9FC3-414D-8EA0-15AB806D5E32}"/>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DBBC448B-FCF6-40C5-8BB6-15B70E8897CB}"/>
              </a:ext>
            </a:extLst>
          </p:cNvPr>
          <p:cNvSpPr>
            <a:spLocks noGrp="1"/>
          </p:cNvSpPr>
          <p:nvPr>
            <p:ph type="sldNum" sz="quarter" idx="12"/>
          </p:nvPr>
        </p:nvSpPr>
        <p:spPr/>
        <p:txBody>
          <a:bodyPr/>
          <a:lstStyle/>
          <a:p>
            <a:fld id="{24578CCF-2EC4-44CB-A694-F6F6E59A3985}" type="slidenum">
              <a:rPr lang="en-US" dirty="0"/>
              <a:t>‹#›</a:t>
            </a:fld>
            <a:endParaRPr lang="en-US"/>
          </a:p>
        </p:txBody>
      </p:sp>
    </p:spTree>
    <p:extLst>
      <p:ext uri="{BB962C8B-B14F-4D97-AF65-F5344CB8AC3E}">
        <p14:creationId xmlns:p14="http://schemas.microsoft.com/office/powerpoint/2010/main" val="1811257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F79BA-620F-4443-807B-BE44F36F98F1}"/>
              </a:ext>
            </a:extLst>
          </p:cNvPr>
          <p:cNvSpPr>
            <a:spLocks noGrp="1"/>
          </p:cNvSpPr>
          <p:nvPr>
            <p:ph type="title"/>
          </p:nvPr>
        </p:nvSpPr>
        <p:spPr>
          <a:xfrm>
            <a:off x="1069848" y="1709738"/>
            <a:ext cx="9430811" cy="2852737"/>
          </a:xfrm>
        </p:spPr>
        <p:txBody>
          <a:bodyPr anchor="b">
            <a:normAutofit/>
          </a:bodyPr>
          <a:lstStyle>
            <a:lvl1pPr>
              <a:defRPr sz="5400"/>
            </a:lvl1pPr>
          </a:lstStyle>
          <a:p>
            <a:r>
              <a:rPr lang="en-US"/>
              <a:t>Click to edit Master title style</a:t>
            </a:r>
          </a:p>
        </p:txBody>
      </p:sp>
      <p:sp>
        <p:nvSpPr>
          <p:cNvPr id="3" name="Text Placeholder 2">
            <a:extLst>
              <a:ext uri="{FF2B5EF4-FFF2-40B4-BE49-F238E27FC236}">
                <a16:creationId xmlns:a16="http://schemas.microsoft.com/office/drawing/2014/main" id="{30C9A625-6442-4047-B545-433C4451210A}"/>
              </a:ext>
            </a:extLst>
          </p:cNvPr>
          <p:cNvSpPr>
            <a:spLocks noGrp="1"/>
          </p:cNvSpPr>
          <p:nvPr>
            <p:ph type="body" idx="1"/>
          </p:nvPr>
        </p:nvSpPr>
        <p:spPr>
          <a:xfrm>
            <a:off x="1069848" y="4589463"/>
            <a:ext cx="943081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8EAA30-3B1A-4BEA-9835-33D2072451F9}"/>
              </a:ext>
            </a:extLst>
          </p:cNvPr>
          <p:cNvSpPr>
            <a:spLocks noGrp="1"/>
          </p:cNvSpPr>
          <p:nvPr>
            <p:ph type="dt" sz="half" idx="10"/>
          </p:nvPr>
        </p:nvSpPr>
        <p:spPr/>
        <p:txBody>
          <a:bodyPr/>
          <a:lstStyle/>
          <a:p>
            <a:fld id="{2E76B3B4-A63D-42FA-B9D1-41D36384F384}" type="datetimeFigureOut">
              <a:rPr lang="en-US" dirty="0"/>
              <a:t>11/5/2025</a:t>
            </a:fld>
            <a:endParaRPr lang="en-US"/>
          </a:p>
        </p:txBody>
      </p:sp>
      <p:sp>
        <p:nvSpPr>
          <p:cNvPr id="5" name="Footer Placeholder 4">
            <a:extLst>
              <a:ext uri="{FF2B5EF4-FFF2-40B4-BE49-F238E27FC236}">
                <a16:creationId xmlns:a16="http://schemas.microsoft.com/office/drawing/2014/main" id="{BB256440-3149-446F-8105-485333B183A0}"/>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4E0FEDB1-D604-4E10-B334-5DB303498B12}"/>
              </a:ext>
            </a:extLst>
          </p:cNvPr>
          <p:cNvSpPr>
            <a:spLocks noGrp="1"/>
          </p:cNvSpPr>
          <p:nvPr>
            <p:ph type="sldNum" sz="quarter" idx="12"/>
          </p:nvPr>
        </p:nvSpPr>
        <p:spPr/>
        <p:txBody>
          <a:bodyPr/>
          <a:lstStyle/>
          <a:p>
            <a:fld id="{24578CCF-2EC4-44CB-A694-F6F6E59A3985}" type="slidenum">
              <a:rPr lang="en-US" dirty="0"/>
              <a:t>‹#›</a:t>
            </a:fld>
            <a:endParaRPr lang="en-US"/>
          </a:p>
        </p:txBody>
      </p:sp>
    </p:spTree>
    <p:extLst>
      <p:ext uri="{BB962C8B-B14F-4D97-AF65-F5344CB8AC3E}">
        <p14:creationId xmlns:p14="http://schemas.microsoft.com/office/powerpoint/2010/main" val="1020634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E563-D552-439E-8DF5-45062D8754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136873-2DD5-456E-A3A9-FE408419E30D}"/>
              </a:ext>
            </a:extLst>
          </p:cNvPr>
          <p:cNvSpPr>
            <a:spLocks noGrp="1"/>
          </p:cNvSpPr>
          <p:nvPr>
            <p:ph sz="half" idx="1"/>
          </p:nvPr>
        </p:nvSpPr>
        <p:spPr>
          <a:xfrm>
            <a:off x="1069848" y="1825625"/>
            <a:ext cx="4684057"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6B04C-FB9E-4A9E-8892-4B5B702898B4}"/>
              </a:ext>
            </a:extLst>
          </p:cNvPr>
          <p:cNvSpPr>
            <a:spLocks noGrp="1"/>
          </p:cNvSpPr>
          <p:nvPr>
            <p:ph sz="half" idx="2"/>
          </p:nvPr>
        </p:nvSpPr>
        <p:spPr>
          <a:xfrm>
            <a:off x="6019802" y="1825625"/>
            <a:ext cx="468405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E2F0B4-0E86-473E-BC42-78D856A00C2E}"/>
              </a:ext>
            </a:extLst>
          </p:cNvPr>
          <p:cNvSpPr>
            <a:spLocks noGrp="1"/>
          </p:cNvSpPr>
          <p:nvPr>
            <p:ph type="dt" sz="half" idx="10"/>
          </p:nvPr>
        </p:nvSpPr>
        <p:spPr/>
        <p:txBody>
          <a:bodyPr/>
          <a:lstStyle/>
          <a:p>
            <a:fld id="{1BBF0803-F60A-46DD-B88E-307855619A34}" type="datetimeFigureOut">
              <a:rPr lang="en-US" dirty="0"/>
              <a:t>11/5/2025</a:t>
            </a:fld>
            <a:endParaRPr lang="en-US"/>
          </a:p>
        </p:txBody>
      </p:sp>
      <p:sp>
        <p:nvSpPr>
          <p:cNvPr id="6" name="Footer Placeholder 5">
            <a:extLst>
              <a:ext uri="{FF2B5EF4-FFF2-40B4-BE49-F238E27FC236}">
                <a16:creationId xmlns:a16="http://schemas.microsoft.com/office/drawing/2014/main" id="{782B9537-F43C-4042-B165-A00358F9E24F}"/>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FEF9F52F-61F2-4FEE-8989-2FB400190C4C}"/>
              </a:ext>
            </a:extLst>
          </p:cNvPr>
          <p:cNvSpPr>
            <a:spLocks noGrp="1"/>
          </p:cNvSpPr>
          <p:nvPr>
            <p:ph type="sldNum" sz="quarter" idx="12"/>
          </p:nvPr>
        </p:nvSpPr>
        <p:spPr/>
        <p:txBody>
          <a:bodyPr/>
          <a:lstStyle/>
          <a:p>
            <a:fld id="{24578CCF-2EC4-44CB-A694-F6F6E59A3985}" type="slidenum">
              <a:rPr lang="en-US" dirty="0"/>
              <a:t>‹#›</a:t>
            </a:fld>
            <a:endParaRPr lang="en-US"/>
          </a:p>
        </p:txBody>
      </p:sp>
    </p:spTree>
    <p:extLst>
      <p:ext uri="{BB962C8B-B14F-4D97-AF65-F5344CB8AC3E}">
        <p14:creationId xmlns:p14="http://schemas.microsoft.com/office/powerpoint/2010/main" val="1205109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2E5C-0B2D-4DB5-95F6-3C2C825DFE54}"/>
              </a:ext>
            </a:extLst>
          </p:cNvPr>
          <p:cNvSpPr>
            <a:spLocks noGrp="1"/>
          </p:cNvSpPr>
          <p:nvPr>
            <p:ph type="title"/>
          </p:nvPr>
        </p:nvSpPr>
        <p:spPr>
          <a:xfrm>
            <a:off x="839788" y="365125"/>
            <a:ext cx="989993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8F1C53-3F27-42E6-BE80-1DF57985741C}"/>
              </a:ext>
            </a:extLst>
          </p:cNvPr>
          <p:cNvSpPr>
            <a:spLocks noGrp="1"/>
          </p:cNvSpPr>
          <p:nvPr>
            <p:ph type="body" idx="1"/>
          </p:nvPr>
        </p:nvSpPr>
        <p:spPr>
          <a:xfrm>
            <a:off x="839789" y="1681163"/>
            <a:ext cx="4872132" cy="823912"/>
          </a:xfrm>
        </p:spPr>
        <p:txBody>
          <a:bodyPr anchor="b">
            <a:noAutofit/>
          </a:bodyPr>
          <a:lstStyle>
            <a:lvl1pPr marL="0" indent="0">
              <a:buNone/>
              <a:defRPr sz="1600" b="1" cap="all" spc="300" baseline="0"/>
            </a:lvl1pPr>
            <a:lvl2pPr marL="457200" indent="0">
              <a:buNone/>
              <a:defRPr sz="1600" b="1"/>
            </a:lvl2pPr>
            <a:lvl3pPr marL="914400" indent="0">
              <a:buNone/>
              <a:defRPr sz="16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8CC6CB-F028-4322-B54F-571203106F23}"/>
              </a:ext>
            </a:extLst>
          </p:cNvPr>
          <p:cNvSpPr>
            <a:spLocks noGrp="1"/>
          </p:cNvSpPr>
          <p:nvPr>
            <p:ph sz="half" idx="2"/>
          </p:nvPr>
        </p:nvSpPr>
        <p:spPr>
          <a:xfrm>
            <a:off x="839787" y="2510632"/>
            <a:ext cx="4872133" cy="3684588"/>
          </a:xfrm>
        </p:spPr>
        <p:txBody>
          <a:bodyPr/>
          <a:lstStyle>
            <a:lvl2pPr>
              <a:defRPr b="1"/>
            </a:lvl2pPr>
            <a:lvl3pPr>
              <a:defRPr b="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AD2CD7-554E-4EAA-BAF6-86ABB7E81D25}"/>
              </a:ext>
            </a:extLst>
          </p:cNvPr>
          <p:cNvSpPr>
            <a:spLocks noGrp="1"/>
          </p:cNvSpPr>
          <p:nvPr>
            <p:ph type="body" sz="quarter" idx="3"/>
          </p:nvPr>
        </p:nvSpPr>
        <p:spPr>
          <a:xfrm>
            <a:off x="5889809" y="1681163"/>
            <a:ext cx="4849909" cy="823912"/>
          </a:xfrm>
        </p:spPr>
        <p:txBody>
          <a:bodyPr anchor="b">
            <a:noAutofit/>
          </a:bodyPr>
          <a:lstStyle>
            <a:lvl1pPr marL="0" indent="0">
              <a:buNone/>
              <a:defRPr sz="1600" b="1" cap="all" spc="300" baseline="0"/>
            </a:lvl1pPr>
            <a:lvl2pPr marL="457200" indent="0">
              <a:buNone/>
              <a:defRPr sz="1600" b="1"/>
            </a:lvl2pPr>
            <a:lvl3pPr marL="914400" indent="0">
              <a:buNone/>
              <a:defRPr sz="16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82A2D6-379C-4D26-90AC-9F2F46DCE7F3}"/>
              </a:ext>
            </a:extLst>
          </p:cNvPr>
          <p:cNvSpPr>
            <a:spLocks noGrp="1"/>
          </p:cNvSpPr>
          <p:nvPr>
            <p:ph sz="quarter" idx="4"/>
          </p:nvPr>
        </p:nvSpPr>
        <p:spPr>
          <a:xfrm>
            <a:off x="5889810" y="2505075"/>
            <a:ext cx="4872134" cy="3684588"/>
          </a:xfrm>
        </p:spPr>
        <p:txBody>
          <a:bodyPr/>
          <a:lstStyle>
            <a:lvl2pPr>
              <a:defRPr b="1"/>
            </a:lvl2pPr>
            <a:lvl3pPr>
              <a:defRPr b="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EA0E4F3-8A65-4788-AE96-1FB2060F48D2}"/>
              </a:ext>
            </a:extLst>
          </p:cNvPr>
          <p:cNvSpPr>
            <a:spLocks noGrp="1"/>
          </p:cNvSpPr>
          <p:nvPr>
            <p:ph type="dt" sz="half" idx="10"/>
          </p:nvPr>
        </p:nvSpPr>
        <p:spPr/>
        <p:txBody>
          <a:bodyPr/>
          <a:lstStyle/>
          <a:p>
            <a:fld id="{583B4245-B7F0-48F5-9A59-408A637F0829}" type="datetimeFigureOut">
              <a:rPr lang="en-US" dirty="0"/>
              <a:t>11/5/2025</a:t>
            </a:fld>
            <a:endParaRPr lang="en-US"/>
          </a:p>
        </p:txBody>
      </p:sp>
      <p:sp>
        <p:nvSpPr>
          <p:cNvPr id="8" name="Footer Placeholder 7">
            <a:extLst>
              <a:ext uri="{FF2B5EF4-FFF2-40B4-BE49-F238E27FC236}">
                <a16:creationId xmlns:a16="http://schemas.microsoft.com/office/drawing/2014/main" id="{97522DA4-5EE1-440C-ADDE-D7B4F77B4E18}"/>
              </a:ext>
            </a:extLst>
          </p:cNvPr>
          <p:cNvSpPr>
            <a:spLocks noGrp="1"/>
          </p:cNvSpPr>
          <p:nvPr>
            <p:ph type="ftr" sz="quarter" idx="11"/>
          </p:nvPr>
        </p:nvSpPr>
        <p:spPr/>
        <p:txBody>
          <a:bodyPr/>
          <a:lstStyle/>
          <a:p>
            <a:r>
              <a:rPr lang="en-US"/>
              <a:t>
              </a:t>
            </a:r>
          </a:p>
        </p:txBody>
      </p:sp>
      <p:sp>
        <p:nvSpPr>
          <p:cNvPr id="9" name="Slide Number Placeholder 8">
            <a:extLst>
              <a:ext uri="{FF2B5EF4-FFF2-40B4-BE49-F238E27FC236}">
                <a16:creationId xmlns:a16="http://schemas.microsoft.com/office/drawing/2014/main" id="{D6BC291E-B8EF-4ED7-A04A-23426C220CF0}"/>
              </a:ext>
            </a:extLst>
          </p:cNvPr>
          <p:cNvSpPr>
            <a:spLocks noGrp="1"/>
          </p:cNvSpPr>
          <p:nvPr>
            <p:ph type="sldNum" sz="quarter" idx="12"/>
          </p:nvPr>
        </p:nvSpPr>
        <p:spPr/>
        <p:txBody>
          <a:bodyPr/>
          <a:lstStyle/>
          <a:p>
            <a:fld id="{24578CCF-2EC4-44CB-A694-F6F6E59A3985}" type="slidenum">
              <a:rPr lang="en-US" dirty="0"/>
              <a:t>‹#›</a:t>
            </a:fld>
            <a:endParaRPr lang="en-US"/>
          </a:p>
        </p:txBody>
      </p:sp>
    </p:spTree>
    <p:extLst>
      <p:ext uri="{BB962C8B-B14F-4D97-AF65-F5344CB8AC3E}">
        <p14:creationId xmlns:p14="http://schemas.microsoft.com/office/powerpoint/2010/main" val="1103471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CB818-E8D0-497B-9A7E-4F281D0DBC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E82B9D-CD58-4C05-8A78-CB6E0E9D49DC}"/>
              </a:ext>
            </a:extLst>
          </p:cNvPr>
          <p:cNvSpPr>
            <a:spLocks noGrp="1"/>
          </p:cNvSpPr>
          <p:nvPr>
            <p:ph type="dt" sz="half" idx="10"/>
          </p:nvPr>
        </p:nvSpPr>
        <p:spPr/>
        <p:txBody>
          <a:bodyPr/>
          <a:lstStyle/>
          <a:p>
            <a:fld id="{C1A9FBFC-AFD0-49F7-9AAB-86AF5F4471C2}" type="datetimeFigureOut">
              <a:rPr lang="en-US" dirty="0"/>
              <a:t>11/5/2025</a:t>
            </a:fld>
            <a:endParaRPr lang="en-US"/>
          </a:p>
        </p:txBody>
      </p:sp>
      <p:sp>
        <p:nvSpPr>
          <p:cNvPr id="4" name="Footer Placeholder 3">
            <a:extLst>
              <a:ext uri="{FF2B5EF4-FFF2-40B4-BE49-F238E27FC236}">
                <a16:creationId xmlns:a16="http://schemas.microsoft.com/office/drawing/2014/main" id="{BADE60CD-D6F3-40A7-BB8B-FEC8E3156AFB}"/>
              </a:ext>
            </a:extLst>
          </p:cNvPr>
          <p:cNvSpPr>
            <a:spLocks noGrp="1"/>
          </p:cNvSpPr>
          <p:nvPr>
            <p:ph type="ftr" sz="quarter" idx="11"/>
          </p:nvPr>
        </p:nvSpPr>
        <p:spPr/>
        <p:txBody>
          <a:bodyPr/>
          <a:lstStyle/>
          <a:p>
            <a:r>
              <a:rPr lang="en-US"/>
              <a:t>
              </a:t>
            </a:r>
          </a:p>
        </p:txBody>
      </p:sp>
      <p:sp>
        <p:nvSpPr>
          <p:cNvPr id="5" name="Slide Number Placeholder 4">
            <a:extLst>
              <a:ext uri="{FF2B5EF4-FFF2-40B4-BE49-F238E27FC236}">
                <a16:creationId xmlns:a16="http://schemas.microsoft.com/office/drawing/2014/main" id="{7C02B832-C4FE-4F88-85EA-DDC16A82B9A9}"/>
              </a:ext>
            </a:extLst>
          </p:cNvPr>
          <p:cNvSpPr>
            <a:spLocks noGrp="1"/>
          </p:cNvSpPr>
          <p:nvPr>
            <p:ph type="sldNum" sz="quarter" idx="12"/>
          </p:nvPr>
        </p:nvSpPr>
        <p:spPr/>
        <p:txBody>
          <a:bodyPr/>
          <a:lstStyle/>
          <a:p>
            <a:fld id="{24578CCF-2EC4-44CB-A694-F6F6E59A3985}" type="slidenum">
              <a:rPr lang="en-US" dirty="0"/>
              <a:t>‹#›</a:t>
            </a:fld>
            <a:endParaRPr lang="en-US"/>
          </a:p>
        </p:txBody>
      </p:sp>
    </p:spTree>
    <p:extLst>
      <p:ext uri="{BB962C8B-B14F-4D97-AF65-F5344CB8AC3E}">
        <p14:creationId xmlns:p14="http://schemas.microsoft.com/office/powerpoint/2010/main" val="3073717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5B2FC-801A-44A4-96BF-26A9E8B2A1C6}"/>
              </a:ext>
            </a:extLst>
          </p:cNvPr>
          <p:cNvSpPr>
            <a:spLocks noGrp="1"/>
          </p:cNvSpPr>
          <p:nvPr>
            <p:ph type="dt" sz="half" idx="10"/>
          </p:nvPr>
        </p:nvSpPr>
        <p:spPr/>
        <p:txBody>
          <a:bodyPr/>
          <a:lstStyle/>
          <a:p>
            <a:fld id="{46DAEFA3-A6B6-4916-BD87-2F7F0B6DE4AC}" type="datetimeFigureOut">
              <a:rPr lang="en-US" dirty="0"/>
              <a:t>11/5/2025</a:t>
            </a:fld>
            <a:endParaRPr lang="en-US"/>
          </a:p>
        </p:txBody>
      </p:sp>
      <p:sp>
        <p:nvSpPr>
          <p:cNvPr id="3" name="Footer Placeholder 2">
            <a:extLst>
              <a:ext uri="{FF2B5EF4-FFF2-40B4-BE49-F238E27FC236}">
                <a16:creationId xmlns:a16="http://schemas.microsoft.com/office/drawing/2014/main" id="{A8127F04-7E7E-485C-8B30-6B89E5A69F0A}"/>
              </a:ext>
            </a:extLst>
          </p:cNvPr>
          <p:cNvSpPr>
            <a:spLocks noGrp="1"/>
          </p:cNvSpPr>
          <p:nvPr>
            <p:ph type="ftr" sz="quarter" idx="11"/>
          </p:nvPr>
        </p:nvSpPr>
        <p:spPr/>
        <p:txBody>
          <a:bodyPr/>
          <a:lstStyle/>
          <a:p>
            <a:r>
              <a:rPr lang="en-US"/>
              <a:t>
              </a:t>
            </a:r>
          </a:p>
        </p:txBody>
      </p:sp>
      <p:sp>
        <p:nvSpPr>
          <p:cNvPr id="4" name="Slide Number Placeholder 3">
            <a:extLst>
              <a:ext uri="{FF2B5EF4-FFF2-40B4-BE49-F238E27FC236}">
                <a16:creationId xmlns:a16="http://schemas.microsoft.com/office/drawing/2014/main" id="{90933C81-AA74-4BCE-AA9E-56E5791D078C}"/>
              </a:ext>
            </a:extLst>
          </p:cNvPr>
          <p:cNvSpPr>
            <a:spLocks noGrp="1"/>
          </p:cNvSpPr>
          <p:nvPr>
            <p:ph type="sldNum" sz="quarter" idx="12"/>
          </p:nvPr>
        </p:nvSpPr>
        <p:spPr/>
        <p:txBody>
          <a:bodyPr/>
          <a:lstStyle/>
          <a:p>
            <a:fld id="{24578CCF-2EC4-44CB-A694-F6F6E59A3985}" type="slidenum">
              <a:rPr lang="en-US" dirty="0"/>
              <a:t>‹#›</a:t>
            </a:fld>
            <a:endParaRPr lang="en-US"/>
          </a:p>
        </p:txBody>
      </p:sp>
    </p:spTree>
    <p:extLst>
      <p:ext uri="{BB962C8B-B14F-4D97-AF65-F5344CB8AC3E}">
        <p14:creationId xmlns:p14="http://schemas.microsoft.com/office/powerpoint/2010/main" val="1231139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D3CB-0541-46AD-B35E-0E0A1375E8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F8EFDE-1D7D-46B8-AB55-A3C02EDD1888}"/>
              </a:ext>
            </a:extLst>
          </p:cNvPr>
          <p:cNvSpPr>
            <a:spLocks noGrp="1"/>
          </p:cNvSpPr>
          <p:nvPr>
            <p:ph idx="1"/>
          </p:nvPr>
        </p:nvSpPr>
        <p:spPr>
          <a:xfrm>
            <a:off x="5183188" y="457201"/>
            <a:ext cx="5652153" cy="5403850"/>
          </a:xfrm>
        </p:spPr>
        <p:txBody>
          <a:bodyPr/>
          <a:lstStyle>
            <a:lvl1pPr>
              <a:defRPr sz="3200"/>
            </a:lvl1pPr>
            <a:lvl2pPr>
              <a:defRPr sz="2800" b="1"/>
            </a:lvl2pPr>
            <a:lvl3pPr>
              <a:defRPr sz="2400" b="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11D2F5-DB36-4943-8A14-96AFC4883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6C07D4-6597-444C-9EFD-62021AE7618C}"/>
              </a:ext>
            </a:extLst>
          </p:cNvPr>
          <p:cNvSpPr>
            <a:spLocks noGrp="1"/>
          </p:cNvSpPr>
          <p:nvPr>
            <p:ph type="dt" sz="half" idx="10"/>
          </p:nvPr>
        </p:nvSpPr>
        <p:spPr/>
        <p:txBody>
          <a:bodyPr/>
          <a:lstStyle/>
          <a:p>
            <a:fld id="{3D928FE2-E902-4B86-B2C7-4AE6B54CDB70}" type="datetimeFigureOut">
              <a:rPr lang="en-US" dirty="0"/>
              <a:t>11/5/2025</a:t>
            </a:fld>
            <a:endParaRPr lang="en-US"/>
          </a:p>
        </p:txBody>
      </p:sp>
      <p:sp>
        <p:nvSpPr>
          <p:cNvPr id="6" name="Footer Placeholder 5">
            <a:extLst>
              <a:ext uri="{FF2B5EF4-FFF2-40B4-BE49-F238E27FC236}">
                <a16:creationId xmlns:a16="http://schemas.microsoft.com/office/drawing/2014/main" id="{712D0D2C-70E8-4A24-9727-BEAF10B17D6C}"/>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F0D9E0F6-7216-48A1-8BCA-770C6DE3875B}"/>
              </a:ext>
            </a:extLst>
          </p:cNvPr>
          <p:cNvSpPr>
            <a:spLocks noGrp="1"/>
          </p:cNvSpPr>
          <p:nvPr>
            <p:ph type="sldNum" sz="quarter" idx="12"/>
          </p:nvPr>
        </p:nvSpPr>
        <p:spPr/>
        <p:txBody>
          <a:bodyPr/>
          <a:lstStyle/>
          <a:p>
            <a:fld id="{24578CCF-2EC4-44CB-A694-F6F6E59A3985}" type="slidenum">
              <a:rPr lang="en-US" dirty="0"/>
              <a:t>‹#›</a:t>
            </a:fld>
            <a:endParaRPr lang="en-US"/>
          </a:p>
        </p:txBody>
      </p:sp>
    </p:spTree>
    <p:extLst>
      <p:ext uri="{BB962C8B-B14F-4D97-AF65-F5344CB8AC3E}">
        <p14:creationId xmlns:p14="http://schemas.microsoft.com/office/powerpoint/2010/main" val="2149759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BEBD-5F1A-4111-A7F2-1CE82C9A69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0517FB-4008-4F68-B193-482971BA720D}"/>
              </a:ext>
            </a:extLst>
          </p:cNvPr>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a:p>
        </p:txBody>
      </p:sp>
      <p:sp>
        <p:nvSpPr>
          <p:cNvPr id="4" name="Text Placeholder 3">
            <a:extLst>
              <a:ext uri="{FF2B5EF4-FFF2-40B4-BE49-F238E27FC236}">
                <a16:creationId xmlns:a16="http://schemas.microsoft.com/office/drawing/2014/main" id="{92606C5F-0885-458F-9B21-47E60171B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886F2E-B752-4D78-8DC4-C96A1A00E670}"/>
              </a:ext>
            </a:extLst>
          </p:cNvPr>
          <p:cNvSpPr>
            <a:spLocks noGrp="1"/>
          </p:cNvSpPr>
          <p:nvPr>
            <p:ph type="dt" sz="half" idx="10"/>
          </p:nvPr>
        </p:nvSpPr>
        <p:spPr/>
        <p:txBody>
          <a:bodyPr/>
          <a:lstStyle/>
          <a:p>
            <a:fld id="{E8674E58-F253-4E0F-B41E-2DC0E51ABEA1}" type="datetimeFigureOut">
              <a:rPr lang="en-US" dirty="0"/>
              <a:t>11/5/2025</a:t>
            </a:fld>
            <a:endParaRPr lang="en-US"/>
          </a:p>
        </p:txBody>
      </p:sp>
      <p:sp>
        <p:nvSpPr>
          <p:cNvPr id="6" name="Footer Placeholder 5">
            <a:extLst>
              <a:ext uri="{FF2B5EF4-FFF2-40B4-BE49-F238E27FC236}">
                <a16:creationId xmlns:a16="http://schemas.microsoft.com/office/drawing/2014/main" id="{4FC37751-8BB8-4224-870A-A2953E76073F}"/>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6242CE94-BD7E-44B3-9B5E-67D4BD317E99}"/>
              </a:ext>
            </a:extLst>
          </p:cNvPr>
          <p:cNvSpPr>
            <a:spLocks noGrp="1"/>
          </p:cNvSpPr>
          <p:nvPr>
            <p:ph type="sldNum" sz="quarter" idx="12"/>
          </p:nvPr>
        </p:nvSpPr>
        <p:spPr/>
        <p:txBody>
          <a:bodyPr/>
          <a:lstStyle/>
          <a:p>
            <a:fld id="{24578CCF-2EC4-44CB-A694-F6F6E59A3985}" type="slidenum">
              <a:rPr lang="en-US" dirty="0"/>
              <a:t>‹#›</a:t>
            </a:fld>
            <a:endParaRPr lang="en-US"/>
          </a:p>
        </p:txBody>
      </p:sp>
    </p:spTree>
    <p:extLst>
      <p:ext uri="{BB962C8B-B14F-4D97-AF65-F5344CB8AC3E}">
        <p14:creationId xmlns:p14="http://schemas.microsoft.com/office/powerpoint/2010/main" val="2204252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1AFD227-869A-489C-A9B5-3F0498DF3C0C}"/>
              </a:ext>
            </a:extLst>
          </p:cNvPr>
          <p:cNvGrpSpPr/>
          <p:nvPr/>
        </p:nvGrpSpPr>
        <p:grpSpPr>
          <a:xfrm>
            <a:off x="11096450" y="13394"/>
            <a:ext cx="494218" cy="6814823"/>
            <a:chOff x="11096450" y="13394"/>
            <a:chExt cx="494218" cy="6814823"/>
          </a:xfrm>
          <a:solidFill>
            <a:schemeClr val="bg2">
              <a:lumMod val="90000"/>
            </a:schemeClr>
          </a:solidFill>
        </p:grpSpPr>
        <p:sp>
          <p:nvSpPr>
            <p:cNvPr id="8" name="Freeform 8">
              <a:extLst>
                <a:ext uri="{FF2B5EF4-FFF2-40B4-BE49-F238E27FC236}">
                  <a16:creationId xmlns:a16="http://schemas.microsoft.com/office/drawing/2014/main" id="{62704B34-199B-4964-9C78-3AB9735915AA}"/>
                </a:ext>
              </a:extLst>
            </p:cNvPr>
            <p:cNvSpPr/>
            <p:nvPr/>
          </p:nvSpPr>
          <p:spPr bwMode="auto">
            <a:xfrm rot="5400000">
              <a:off x="11108009" y="6718576"/>
              <a:ext cx="131153" cy="88130"/>
            </a:xfrm>
            <a:custGeom>
              <a:avLst/>
              <a:gdLst/>
              <a:ahLst/>
              <a:cxnLst/>
              <a:rect l="0" t="0" r="r" b="b"/>
              <a:pathLst>
                <a:path w="40" h="29">
                  <a:moveTo>
                    <a:pt x="26" y="0"/>
                  </a:moveTo>
                  <a:cubicBezTo>
                    <a:pt x="34" y="0"/>
                    <a:pt x="40" y="10"/>
                    <a:pt x="39" y="20"/>
                  </a:cubicBezTo>
                  <a:cubicBezTo>
                    <a:pt x="17" y="29"/>
                    <a:pt x="0" y="10"/>
                    <a:pt x="26" y="0"/>
                  </a:cubicBezTo>
                  <a:close/>
                </a:path>
              </a:pathLst>
            </a:custGeom>
            <a:grpFill/>
            <a:ln>
              <a:noFill/>
            </a:ln>
          </p:spPr>
        </p:sp>
        <p:sp>
          <p:nvSpPr>
            <p:cNvPr id="9" name="Freeform 10">
              <a:extLst>
                <a:ext uri="{FF2B5EF4-FFF2-40B4-BE49-F238E27FC236}">
                  <a16:creationId xmlns:a16="http://schemas.microsoft.com/office/drawing/2014/main" id="{8B1E8DB8-017D-454E-849F-EE5742849FD4}"/>
                </a:ext>
              </a:extLst>
            </p:cNvPr>
            <p:cNvSpPr/>
            <p:nvPr/>
          </p:nvSpPr>
          <p:spPr bwMode="auto">
            <a:xfrm rot="5400000">
              <a:off x="11475034" y="77813"/>
              <a:ext cx="138242" cy="88130"/>
            </a:xfrm>
            <a:custGeom>
              <a:avLst/>
              <a:gdLst/>
              <a:ahLst/>
              <a:cxnLst/>
              <a:rect l="0" t="0" r="r" b="b"/>
              <a:pathLst>
                <a:path w="42" h="29">
                  <a:moveTo>
                    <a:pt x="22" y="0"/>
                  </a:moveTo>
                  <a:cubicBezTo>
                    <a:pt x="42" y="7"/>
                    <a:pt x="28" y="29"/>
                    <a:pt x="14" y="25"/>
                  </a:cubicBezTo>
                  <a:cubicBezTo>
                    <a:pt x="0" y="18"/>
                    <a:pt x="8" y="1"/>
                    <a:pt x="22" y="0"/>
                  </a:cubicBezTo>
                  <a:close/>
                </a:path>
              </a:pathLst>
            </a:custGeom>
            <a:grpFill/>
            <a:ln>
              <a:noFill/>
            </a:ln>
          </p:spPr>
        </p:sp>
        <p:sp>
          <p:nvSpPr>
            <p:cNvPr id="10" name="Freeform 15">
              <a:extLst>
                <a:ext uri="{FF2B5EF4-FFF2-40B4-BE49-F238E27FC236}">
                  <a16:creationId xmlns:a16="http://schemas.microsoft.com/office/drawing/2014/main" id="{16D80E5D-5099-41C4-A80A-1B1538C382FC}"/>
                </a:ext>
              </a:extLst>
            </p:cNvPr>
            <p:cNvSpPr/>
            <p:nvPr/>
          </p:nvSpPr>
          <p:spPr bwMode="auto">
            <a:xfrm rot="5400000">
              <a:off x="11478964" y="592010"/>
              <a:ext cx="121406" cy="72626"/>
            </a:xfrm>
            <a:custGeom>
              <a:avLst/>
              <a:gdLst/>
              <a:ahLst/>
              <a:cxnLst/>
              <a:rect l="0" t="0" r="r" b="b"/>
              <a:pathLst>
                <a:path w="37" h="24">
                  <a:moveTo>
                    <a:pt x="16" y="0"/>
                  </a:moveTo>
                  <a:cubicBezTo>
                    <a:pt x="37" y="6"/>
                    <a:pt x="30" y="20"/>
                    <a:pt x="11" y="24"/>
                  </a:cubicBezTo>
                  <a:cubicBezTo>
                    <a:pt x="0" y="17"/>
                    <a:pt x="5" y="3"/>
                    <a:pt x="16" y="0"/>
                  </a:cubicBezTo>
                  <a:close/>
                </a:path>
              </a:pathLst>
            </a:custGeom>
            <a:grpFill/>
            <a:ln>
              <a:noFill/>
            </a:ln>
          </p:spPr>
        </p:sp>
        <p:sp>
          <p:nvSpPr>
            <p:cNvPr id="11" name="Freeform 18">
              <a:extLst>
                <a:ext uri="{FF2B5EF4-FFF2-40B4-BE49-F238E27FC236}">
                  <a16:creationId xmlns:a16="http://schemas.microsoft.com/office/drawing/2014/main" id="{947751E1-E2F4-467E-B547-3BD4BAB7F560}"/>
                </a:ext>
              </a:extLst>
            </p:cNvPr>
            <p:cNvSpPr/>
            <p:nvPr/>
          </p:nvSpPr>
          <p:spPr bwMode="auto">
            <a:xfrm rot="5400000">
              <a:off x="11482378" y="335267"/>
              <a:ext cx="138242" cy="78339"/>
            </a:xfrm>
            <a:custGeom>
              <a:avLst/>
              <a:gdLst/>
              <a:ahLst/>
              <a:cxnLst/>
              <a:rect l="0" t="0" r="r" b="b"/>
              <a:pathLst>
                <a:path w="42" h="26">
                  <a:moveTo>
                    <a:pt x="6" y="6"/>
                  </a:moveTo>
                  <a:cubicBezTo>
                    <a:pt x="25" y="0"/>
                    <a:pt x="42" y="17"/>
                    <a:pt x="21" y="26"/>
                  </a:cubicBezTo>
                  <a:cubicBezTo>
                    <a:pt x="9" y="26"/>
                    <a:pt x="0" y="16"/>
                    <a:pt x="6" y="6"/>
                  </a:cubicBezTo>
                  <a:close/>
                </a:path>
              </a:pathLst>
            </a:custGeom>
            <a:grpFill/>
            <a:ln>
              <a:noFill/>
            </a:ln>
          </p:spPr>
        </p:sp>
        <p:sp>
          <p:nvSpPr>
            <p:cNvPr id="12" name="Freeform 19">
              <a:extLst>
                <a:ext uri="{FF2B5EF4-FFF2-40B4-BE49-F238E27FC236}">
                  <a16:creationId xmlns:a16="http://schemas.microsoft.com/office/drawing/2014/main" id="{55D8869B-B701-4268-9856-876345C8AE3F}"/>
                </a:ext>
              </a:extLst>
            </p:cNvPr>
            <p:cNvSpPr/>
            <p:nvPr/>
          </p:nvSpPr>
          <p:spPr bwMode="auto">
            <a:xfrm rot="5400000">
              <a:off x="11407714" y="2021691"/>
              <a:ext cx="124951" cy="69362"/>
            </a:xfrm>
            <a:custGeom>
              <a:avLst/>
              <a:gdLst/>
              <a:ahLst/>
              <a:cxnLst/>
              <a:rect l="0" t="0" r="r" b="b"/>
              <a:pathLst>
                <a:path w="38" h="23">
                  <a:moveTo>
                    <a:pt x="16" y="0"/>
                  </a:moveTo>
                  <a:cubicBezTo>
                    <a:pt x="38" y="8"/>
                    <a:pt x="31" y="18"/>
                    <a:pt x="10" y="23"/>
                  </a:cubicBezTo>
                  <a:cubicBezTo>
                    <a:pt x="0" y="16"/>
                    <a:pt x="4" y="3"/>
                    <a:pt x="16" y="0"/>
                  </a:cubicBezTo>
                  <a:close/>
                </a:path>
              </a:pathLst>
            </a:custGeom>
            <a:grpFill/>
            <a:ln>
              <a:noFill/>
            </a:ln>
          </p:spPr>
        </p:sp>
        <p:sp>
          <p:nvSpPr>
            <p:cNvPr id="13" name="Freeform 20">
              <a:extLst>
                <a:ext uri="{FF2B5EF4-FFF2-40B4-BE49-F238E27FC236}">
                  <a16:creationId xmlns:a16="http://schemas.microsoft.com/office/drawing/2014/main" id="{A25CA59C-849F-4CE4-A9B0-293F98DE2C7C}"/>
                </a:ext>
              </a:extLst>
            </p:cNvPr>
            <p:cNvSpPr/>
            <p:nvPr/>
          </p:nvSpPr>
          <p:spPr bwMode="auto">
            <a:xfrm rot="5400000">
              <a:off x="11414629" y="2272420"/>
              <a:ext cx="128495" cy="78339"/>
            </a:xfrm>
            <a:custGeom>
              <a:avLst/>
              <a:gdLst/>
              <a:ahLst/>
              <a:cxnLst/>
              <a:rect l="0" t="0" r="r" b="b"/>
              <a:pathLst>
                <a:path w="39" h="26">
                  <a:moveTo>
                    <a:pt x="24" y="0"/>
                  </a:moveTo>
                  <a:cubicBezTo>
                    <a:pt x="39" y="3"/>
                    <a:pt x="36" y="26"/>
                    <a:pt x="20" y="26"/>
                  </a:cubicBezTo>
                  <a:cubicBezTo>
                    <a:pt x="0" y="18"/>
                    <a:pt x="3" y="3"/>
                    <a:pt x="24" y="0"/>
                  </a:cubicBezTo>
                  <a:close/>
                </a:path>
              </a:pathLst>
            </a:custGeom>
            <a:grpFill/>
            <a:ln>
              <a:noFill/>
            </a:ln>
          </p:spPr>
        </p:sp>
        <p:sp>
          <p:nvSpPr>
            <p:cNvPr id="14" name="Freeform 22">
              <a:extLst>
                <a:ext uri="{FF2B5EF4-FFF2-40B4-BE49-F238E27FC236}">
                  <a16:creationId xmlns:a16="http://schemas.microsoft.com/office/drawing/2014/main" id="{FE000DB1-AAA1-4BFF-8F14-53624C2F9E0B}"/>
                </a:ext>
              </a:extLst>
            </p:cNvPr>
            <p:cNvSpPr/>
            <p:nvPr/>
          </p:nvSpPr>
          <p:spPr bwMode="auto">
            <a:xfrm rot="5400000">
              <a:off x="11426398" y="1049544"/>
              <a:ext cx="150648" cy="99554"/>
            </a:xfrm>
            <a:custGeom>
              <a:avLst/>
              <a:gdLst/>
              <a:ahLst/>
              <a:cxnLst/>
              <a:rect l="0" t="0" r="r" b="b"/>
              <a:pathLst>
                <a:path w="46" h="33">
                  <a:moveTo>
                    <a:pt x="26" y="0"/>
                  </a:moveTo>
                  <a:cubicBezTo>
                    <a:pt x="29" y="0"/>
                    <a:pt x="46" y="16"/>
                    <a:pt x="38" y="22"/>
                  </a:cubicBezTo>
                  <a:cubicBezTo>
                    <a:pt x="16" y="33"/>
                    <a:pt x="0" y="5"/>
                    <a:pt x="26" y="0"/>
                  </a:cubicBezTo>
                  <a:close/>
                </a:path>
              </a:pathLst>
            </a:custGeom>
            <a:grpFill/>
            <a:ln>
              <a:noFill/>
            </a:ln>
          </p:spPr>
        </p:sp>
        <p:sp>
          <p:nvSpPr>
            <p:cNvPr id="15" name="Freeform 23">
              <a:extLst>
                <a:ext uri="{FF2B5EF4-FFF2-40B4-BE49-F238E27FC236}">
                  <a16:creationId xmlns:a16="http://schemas.microsoft.com/office/drawing/2014/main" id="{5EEFBC14-7E5B-47B2-B5E3-E90991F89191}"/>
                </a:ext>
              </a:extLst>
            </p:cNvPr>
            <p:cNvSpPr/>
            <p:nvPr/>
          </p:nvSpPr>
          <p:spPr bwMode="auto">
            <a:xfrm rot="5400000">
              <a:off x="11440085" y="836978"/>
              <a:ext cx="134697" cy="81603"/>
            </a:xfrm>
            <a:custGeom>
              <a:avLst/>
              <a:gdLst/>
              <a:ahLst/>
              <a:cxnLst/>
              <a:rect l="0" t="0" r="r" b="b"/>
              <a:pathLst>
                <a:path w="41" h="27">
                  <a:moveTo>
                    <a:pt x="19" y="0"/>
                  </a:moveTo>
                  <a:cubicBezTo>
                    <a:pt x="41" y="10"/>
                    <a:pt x="28" y="27"/>
                    <a:pt x="8" y="20"/>
                  </a:cubicBezTo>
                  <a:cubicBezTo>
                    <a:pt x="0" y="8"/>
                    <a:pt x="7" y="2"/>
                    <a:pt x="19" y="0"/>
                  </a:cubicBezTo>
                  <a:close/>
                </a:path>
              </a:pathLst>
            </a:custGeom>
            <a:grpFill/>
            <a:ln>
              <a:noFill/>
            </a:ln>
          </p:spPr>
        </p:sp>
        <p:sp>
          <p:nvSpPr>
            <p:cNvPr id="16" name="Freeform 26">
              <a:extLst>
                <a:ext uri="{FF2B5EF4-FFF2-40B4-BE49-F238E27FC236}">
                  <a16:creationId xmlns:a16="http://schemas.microsoft.com/office/drawing/2014/main" id="{00AFF6E4-A34A-4FD3-8C57-BB96114822D1}"/>
                </a:ext>
              </a:extLst>
            </p:cNvPr>
            <p:cNvSpPr/>
            <p:nvPr/>
          </p:nvSpPr>
          <p:spPr bwMode="auto">
            <a:xfrm rot="5400000">
              <a:off x="11427309" y="1320685"/>
              <a:ext cx="127608" cy="78339"/>
            </a:xfrm>
            <a:custGeom>
              <a:avLst/>
              <a:gdLst/>
              <a:ahLst/>
              <a:cxnLst/>
              <a:rect l="0" t="0" r="r" b="b"/>
              <a:pathLst>
                <a:path w="39" h="26">
                  <a:moveTo>
                    <a:pt x="24" y="0"/>
                  </a:moveTo>
                  <a:cubicBezTo>
                    <a:pt x="39" y="2"/>
                    <a:pt x="36" y="26"/>
                    <a:pt x="20" y="25"/>
                  </a:cubicBezTo>
                  <a:cubicBezTo>
                    <a:pt x="0" y="18"/>
                    <a:pt x="3" y="3"/>
                    <a:pt x="24" y="0"/>
                  </a:cubicBezTo>
                  <a:close/>
                </a:path>
              </a:pathLst>
            </a:custGeom>
            <a:grpFill/>
            <a:ln>
              <a:noFill/>
            </a:ln>
          </p:spPr>
        </p:sp>
        <p:sp>
          <p:nvSpPr>
            <p:cNvPr id="17" name="Freeform 27">
              <a:extLst>
                <a:ext uri="{FF2B5EF4-FFF2-40B4-BE49-F238E27FC236}">
                  <a16:creationId xmlns:a16="http://schemas.microsoft.com/office/drawing/2014/main" id="{C63A8474-C075-4441-A0B3-52286EA50093}"/>
                </a:ext>
              </a:extLst>
            </p:cNvPr>
            <p:cNvSpPr/>
            <p:nvPr/>
          </p:nvSpPr>
          <p:spPr bwMode="auto">
            <a:xfrm rot="5400000">
              <a:off x="11407470" y="1778440"/>
              <a:ext cx="131153" cy="93843"/>
            </a:xfrm>
            <a:custGeom>
              <a:avLst/>
              <a:gdLst/>
              <a:ahLst/>
              <a:cxnLst/>
              <a:rect l="0" t="0" r="r" b="b"/>
              <a:pathLst>
                <a:path w="40" h="31">
                  <a:moveTo>
                    <a:pt x="22" y="0"/>
                  </a:moveTo>
                  <a:cubicBezTo>
                    <a:pt x="39" y="3"/>
                    <a:pt x="40" y="31"/>
                    <a:pt x="16" y="25"/>
                  </a:cubicBezTo>
                  <a:cubicBezTo>
                    <a:pt x="0" y="7"/>
                    <a:pt x="13" y="4"/>
                    <a:pt x="22" y="0"/>
                  </a:cubicBezTo>
                  <a:close/>
                </a:path>
              </a:pathLst>
            </a:custGeom>
            <a:grpFill/>
            <a:ln>
              <a:noFill/>
            </a:ln>
          </p:spPr>
        </p:sp>
        <p:sp>
          <p:nvSpPr>
            <p:cNvPr id="18" name="Freeform 28">
              <a:extLst>
                <a:ext uri="{FF2B5EF4-FFF2-40B4-BE49-F238E27FC236}">
                  <a16:creationId xmlns:a16="http://schemas.microsoft.com/office/drawing/2014/main" id="{35DA4698-A2ED-4512-8887-F12D3F14372A}"/>
                </a:ext>
              </a:extLst>
            </p:cNvPr>
            <p:cNvSpPr/>
            <p:nvPr/>
          </p:nvSpPr>
          <p:spPr bwMode="auto">
            <a:xfrm rot="5400000">
              <a:off x="11404869" y="1535195"/>
              <a:ext cx="127608" cy="69362"/>
            </a:xfrm>
            <a:custGeom>
              <a:avLst/>
              <a:gdLst/>
              <a:ahLst/>
              <a:cxnLst/>
              <a:rect l="0" t="0" r="r" b="b"/>
              <a:pathLst>
                <a:path w="39" h="23">
                  <a:moveTo>
                    <a:pt x="16" y="0"/>
                  </a:moveTo>
                  <a:cubicBezTo>
                    <a:pt x="39" y="7"/>
                    <a:pt x="31" y="17"/>
                    <a:pt x="11" y="23"/>
                  </a:cubicBezTo>
                  <a:cubicBezTo>
                    <a:pt x="0" y="16"/>
                    <a:pt x="4" y="2"/>
                    <a:pt x="16" y="0"/>
                  </a:cubicBezTo>
                  <a:close/>
                </a:path>
              </a:pathLst>
            </a:custGeom>
            <a:grpFill/>
            <a:ln>
              <a:noFill/>
            </a:ln>
          </p:spPr>
        </p:sp>
        <p:sp>
          <p:nvSpPr>
            <p:cNvPr id="19" name="Freeform 30">
              <a:extLst>
                <a:ext uri="{FF2B5EF4-FFF2-40B4-BE49-F238E27FC236}">
                  <a16:creationId xmlns:a16="http://schemas.microsoft.com/office/drawing/2014/main" id="{3358E118-D590-4E50-B21C-6CDAA1CCAFCB}"/>
                </a:ext>
              </a:extLst>
            </p:cNvPr>
            <p:cNvSpPr/>
            <p:nvPr/>
          </p:nvSpPr>
          <p:spPr bwMode="auto">
            <a:xfrm rot="5400000">
              <a:off x="11480119" y="1078297"/>
              <a:ext cx="9748" cy="5712"/>
            </a:xfrm>
            <a:custGeom>
              <a:avLst/>
              <a:gdLst/>
              <a:ahLst/>
              <a:cxnLst/>
              <a:rect l="0" t="0" r="r" b="b"/>
              <a:pathLst>
                <a:path w="3" h="2">
                  <a:moveTo>
                    <a:pt x="1" y="0"/>
                  </a:moveTo>
                  <a:cubicBezTo>
                    <a:pt x="2" y="1"/>
                    <a:pt x="3" y="2"/>
                    <a:pt x="2" y="2"/>
                  </a:cubicBezTo>
                  <a:cubicBezTo>
                    <a:pt x="1" y="2"/>
                    <a:pt x="0" y="1"/>
                    <a:pt x="1" y="0"/>
                  </a:cubicBezTo>
                  <a:close/>
                </a:path>
              </a:pathLst>
            </a:custGeom>
            <a:grpFill/>
            <a:ln>
              <a:noFill/>
            </a:ln>
          </p:spPr>
        </p:sp>
        <p:sp>
          <p:nvSpPr>
            <p:cNvPr id="20" name="Freeform 43">
              <a:extLst>
                <a:ext uri="{FF2B5EF4-FFF2-40B4-BE49-F238E27FC236}">
                  <a16:creationId xmlns:a16="http://schemas.microsoft.com/office/drawing/2014/main" id="{F1EE889E-60FF-423F-ADCB-6CBEE853A040}"/>
                </a:ext>
              </a:extLst>
            </p:cNvPr>
            <p:cNvSpPr/>
            <p:nvPr/>
          </p:nvSpPr>
          <p:spPr bwMode="auto">
            <a:xfrm rot="5400000">
              <a:off x="11194111" y="860614"/>
              <a:ext cx="143559" cy="75075"/>
            </a:xfrm>
            <a:custGeom>
              <a:avLst/>
              <a:gdLst/>
              <a:ahLst/>
              <a:cxnLst/>
              <a:rect l="0" t="0" r="r" b="b"/>
              <a:pathLst>
                <a:path w="44" h="25">
                  <a:moveTo>
                    <a:pt x="28" y="0"/>
                  </a:moveTo>
                  <a:cubicBezTo>
                    <a:pt x="44" y="2"/>
                    <a:pt x="38" y="22"/>
                    <a:pt x="25" y="25"/>
                  </a:cubicBezTo>
                  <a:cubicBezTo>
                    <a:pt x="0" y="25"/>
                    <a:pt x="9" y="5"/>
                    <a:pt x="28" y="0"/>
                  </a:cubicBezTo>
                  <a:close/>
                </a:path>
              </a:pathLst>
            </a:custGeom>
            <a:grpFill/>
            <a:ln>
              <a:noFill/>
            </a:ln>
          </p:spPr>
        </p:sp>
        <p:sp>
          <p:nvSpPr>
            <p:cNvPr id="21" name="Freeform 51">
              <a:extLst>
                <a:ext uri="{FF2B5EF4-FFF2-40B4-BE49-F238E27FC236}">
                  <a16:creationId xmlns:a16="http://schemas.microsoft.com/office/drawing/2014/main" id="{A4AA0634-0A7C-4A35-8EB7-775200F129FD}"/>
                </a:ext>
              </a:extLst>
            </p:cNvPr>
            <p:cNvSpPr/>
            <p:nvPr/>
          </p:nvSpPr>
          <p:spPr bwMode="auto">
            <a:xfrm rot="5400000">
              <a:off x="11167080" y="1015030"/>
              <a:ext cx="115202" cy="90579"/>
            </a:xfrm>
            <a:custGeom>
              <a:avLst/>
              <a:gdLst/>
              <a:ahLst/>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grpFill/>
            <a:ln>
              <a:noFill/>
            </a:ln>
          </p:spPr>
        </p:sp>
        <p:sp>
          <p:nvSpPr>
            <p:cNvPr id="22" name="Freeform 52">
              <a:extLst>
                <a:ext uri="{FF2B5EF4-FFF2-40B4-BE49-F238E27FC236}">
                  <a16:creationId xmlns:a16="http://schemas.microsoft.com/office/drawing/2014/main" id="{EBA21558-CAC3-445C-8882-5D4A0C6D2A0E}"/>
                </a:ext>
              </a:extLst>
            </p:cNvPr>
            <p:cNvSpPr/>
            <p:nvPr/>
          </p:nvSpPr>
          <p:spPr bwMode="auto">
            <a:xfrm rot="5400000">
              <a:off x="11164085" y="450599"/>
              <a:ext cx="118747" cy="81603"/>
            </a:xfrm>
            <a:custGeom>
              <a:avLst/>
              <a:gdLst/>
              <a:ahLst/>
              <a:cxnLst/>
              <a:rect l="0" t="0" r="r" b="b"/>
              <a:pathLst>
                <a:path w="36" h="27">
                  <a:moveTo>
                    <a:pt x="21" y="0"/>
                  </a:moveTo>
                  <a:cubicBezTo>
                    <a:pt x="33" y="3"/>
                    <a:pt x="36" y="23"/>
                    <a:pt x="22" y="27"/>
                  </a:cubicBezTo>
                  <a:cubicBezTo>
                    <a:pt x="3" y="25"/>
                    <a:pt x="0" y="1"/>
                    <a:pt x="21" y="0"/>
                  </a:cubicBezTo>
                  <a:close/>
                </a:path>
              </a:pathLst>
            </a:custGeom>
            <a:grpFill/>
            <a:ln>
              <a:noFill/>
            </a:ln>
          </p:spPr>
        </p:sp>
        <p:sp>
          <p:nvSpPr>
            <p:cNvPr id="23" name="Freeform 53">
              <a:extLst>
                <a:ext uri="{FF2B5EF4-FFF2-40B4-BE49-F238E27FC236}">
                  <a16:creationId xmlns:a16="http://schemas.microsoft.com/office/drawing/2014/main" id="{2E9415F1-5D31-4C25-9E26-203EEF500877}"/>
                </a:ext>
              </a:extLst>
            </p:cNvPr>
            <p:cNvSpPr/>
            <p:nvPr/>
          </p:nvSpPr>
          <p:spPr bwMode="auto">
            <a:xfrm rot="5400000">
              <a:off x="11155166" y="1253803"/>
              <a:ext cx="127608" cy="79154"/>
            </a:xfrm>
            <a:custGeom>
              <a:avLst/>
              <a:gdLst/>
              <a:ahLst/>
              <a:cxnLst/>
              <a:rect l="0" t="0" r="r" b="b"/>
              <a:pathLst>
                <a:path w="39" h="26">
                  <a:moveTo>
                    <a:pt x="24" y="0"/>
                  </a:moveTo>
                  <a:cubicBezTo>
                    <a:pt x="39" y="3"/>
                    <a:pt x="36" y="26"/>
                    <a:pt x="20" y="26"/>
                  </a:cubicBezTo>
                  <a:cubicBezTo>
                    <a:pt x="0" y="18"/>
                    <a:pt x="3" y="3"/>
                    <a:pt x="24" y="0"/>
                  </a:cubicBezTo>
                  <a:close/>
                </a:path>
              </a:pathLst>
            </a:custGeom>
            <a:grpFill/>
            <a:ln>
              <a:noFill/>
            </a:ln>
          </p:spPr>
        </p:sp>
        <p:sp>
          <p:nvSpPr>
            <p:cNvPr id="24" name="Freeform 54">
              <a:extLst>
                <a:ext uri="{FF2B5EF4-FFF2-40B4-BE49-F238E27FC236}">
                  <a16:creationId xmlns:a16="http://schemas.microsoft.com/office/drawing/2014/main" id="{622FC1F6-879A-45BA-8752-08020C39CE29}"/>
                </a:ext>
              </a:extLst>
            </p:cNvPr>
            <p:cNvSpPr/>
            <p:nvPr/>
          </p:nvSpPr>
          <p:spPr bwMode="auto">
            <a:xfrm rot="5400000">
              <a:off x="11141013" y="614227"/>
              <a:ext cx="134697" cy="105266"/>
            </a:xfrm>
            <a:custGeom>
              <a:avLst/>
              <a:gdLst/>
              <a:ahLst/>
              <a:cxnLst/>
              <a:rect l="0" t="0" r="r" b="b"/>
              <a:pathLst>
                <a:path w="41" h="35">
                  <a:moveTo>
                    <a:pt x="28" y="2"/>
                  </a:moveTo>
                  <a:cubicBezTo>
                    <a:pt x="37" y="0"/>
                    <a:pt x="41" y="13"/>
                    <a:pt x="40" y="21"/>
                  </a:cubicBezTo>
                  <a:cubicBezTo>
                    <a:pt x="22" y="35"/>
                    <a:pt x="0" y="10"/>
                    <a:pt x="28" y="2"/>
                  </a:cubicBezTo>
                  <a:close/>
                </a:path>
              </a:pathLst>
            </a:custGeom>
            <a:grpFill/>
            <a:ln>
              <a:noFill/>
            </a:ln>
          </p:spPr>
        </p:sp>
        <p:sp>
          <p:nvSpPr>
            <p:cNvPr id="25" name="Freeform 55">
              <a:extLst>
                <a:ext uri="{FF2B5EF4-FFF2-40B4-BE49-F238E27FC236}">
                  <a16:creationId xmlns:a16="http://schemas.microsoft.com/office/drawing/2014/main" id="{BA09826C-58E2-48C5-9666-333326C2CA44}"/>
                </a:ext>
              </a:extLst>
            </p:cNvPr>
            <p:cNvSpPr/>
            <p:nvPr/>
          </p:nvSpPr>
          <p:spPr bwMode="auto">
            <a:xfrm rot="5400000">
              <a:off x="11155026" y="1463404"/>
              <a:ext cx="131153" cy="69362"/>
            </a:xfrm>
            <a:custGeom>
              <a:avLst/>
              <a:gdLst/>
              <a:ahLst/>
              <a:cxnLst/>
              <a:rect l="0" t="0" r="r" b="b"/>
              <a:pathLst>
                <a:path w="40" h="23">
                  <a:moveTo>
                    <a:pt x="24" y="0"/>
                  </a:moveTo>
                  <a:cubicBezTo>
                    <a:pt x="40" y="0"/>
                    <a:pt x="38" y="20"/>
                    <a:pt x="25" y="23"/>
                  </a:cubicBezTo>
                  <a:cubicBezTo>
                    <a:pt x="0" y="22"/>
                    <a:pt x="6" y="3"/>
                    <a:pt x="24" y="0"/>
                  </a:cubicBezTo>
                  <a:close/>
                </a:path>
              </a:pathLst>
            </a:custGeom>
            <a:grpFill/>
            <a:ln>
              <a:noFill/>
            </a:ln>
          </p:spPr>
        </p:sp>
        <p:sp>
          <p:nvSpPr>
            <p:cNvPr id="26" name="Freeform 56">
              <a:extLst>
                <a:ext uri="{FF2B5EF4-FFF2-40B4-BE49-F238E27FC236}">
                  <a16:creationId xmlns:a16="http://schemas.microsoft.com/office/drawing/2014/main" id="{A6D3555F-4EA1-4EA7-9D08-2D75CE51927B}"/>
                </a:ext>
              </a:extLst>
            </p:cNvPr>
            <p:cNvSpPr/>
            <p:nvPr/>
          </p:nvSpPr>
          <p:spPr bwMode="auto">
            <a:xfrm rot="5400000">
              <a:off x="11101585" y="2335317"/>
              <a:ext cx="128495" cy="72626"/>
            </a:xfrm>
            <a:custGeom>
              <a:avLst/>
              <a:gdLst/>
              <a:ahLst/>
              <a:cxnLst/>
              <a:rect l="0" t="0" r="r" b="b"/>
              <a:pathLst>
                <a:path w="39" h="24">
                  <a:moveTo>
                    <a:pt x="21" y="0"/>
                  </a:moveTo>
                  <a:cubicBezTo>
                    <a:pt x="37" y="0"/>
                    <a:pt x="39" y="23"/>
                    <a:pt x="22" y="24"/>
                  </a:cubicBezTo>
                  <a:cubicBezTo>
                    <a:pt x="7" y="22"/>
                    <a:pt x="0" y="5"/>
                    <a:pt x="21" y="0"/>
                  </a:cubicBezTo>
                  <a:close/>
                </a:path>
              </a:pathLst>
            </a:custGeom>
            <a:grpFill/>
            <a:ln>
              <a:noFill/>
            </a:ln>
          </p:spPr>
        </p:sp>
        <p:sp>
          <p:nvSpPr>
            <p:cNvPr id="27" name="Freeform 57">
              <a:extLst>
                <a:ext uri="{FF2B5EF4-FFF2-40B4-BE49-F238E27FC236}">
                  <a16:creationId xmlns:a16="http://schemas.microsoft.com/office/drawing/2014/main" id="{60FA20E8-EDAA-4310-B870-97807901AC18}"/>
                </a:ext>
              </a:extLst>
            </p:cNvPr>
            <p:cNvSpPr/>
            <p:nvPr/>
          </p:nvSpPr>
          <p:spPr bwMode="auto">
            <a:xfrm rot="5400000">
              <a:off x="11141175" y="1673149"/>
              <a:ext cx="140901" cy="93843"/>
            </a:xfrm>
            <a:custGeom>
              <a:avLst/>
              <a:gdLst/>
              <a:ahLst/>
              <a:cxnLst/>
              <a:rect l="0" t="0" r="r" b="b"/>
              <a:pathLst>
                <a:path w="43" h="31">
                  <a:moveTo>
                    <a:pt x="27" y="3"/>
                  </a:moveTo>
                  <a:cubicBezTo>
                    <a:pt x="35" y="0"/>
                    <a:pt x="43" y="17"/>
                    <a:pt x="40" y="23"/>
                  </a:cubicBezTo>
                  <a:cubicBezTo>
                    <a:pt x="21" y="31"/>
                    <a:pt x="0" y="15"/>
                    <a:pt x="27" y="3"/>
                  </a:cubicBezTo>
                  <a:close/>
                </a:path>
              </a:pathLst>
            </a:custGeom>
            <a:grpFill/>
            <a:ln>
              <a:noFill/>
            </a:ln>
          </p:spPr>
        </p:sp>
        <p:sp>
          <p:nvSpPr>
            <p:cNvPr id="28" name="Freeform 59">
              <a:extLst>
                <a:ext uri="{FF2B5EF4-FFF2-40B4-BE49-F238E27FC236}">
                  <a16:creationId xmlns:a16="http://schemas.microsoft.com/office/drawing/2014/main" id="{F5552AA2-C2AB-4D59-B6EF-E8E5EE110E52}"/>
                </a:ext>
              </a:extLst>
            </p:cNvPr>
            <p:cNvSpPr/>
            <p:nvPr/>
          </p:nvSpPr>
          <p:spPr bwMode="auto">
            <a:xfrm rot="5400000">
              <a:off x="11120625" y="255502"/>
              <a:ext cx="124063" cy="78339"/>
            </a:xfrm>
            <a:custGeom>
              <a:avLst/>
              <a:gdLst/>
              <a:ahLst/>
              <a:cxnLst/>
              <a:rect l="0" t="0" r="r" b="b"/>
              <a:pathLst>
                <a:path w="38" h="26">
                  <a:moveTo>
                    <a:pt x="22" y="0"/>
                  </a:moveTo>
                  <a:cubicBezTo>
                    <a:pt x="38" y="3"/>
                    <a:pt x="33" y="25"/>
                    <a:pt x="18" y="26"/>
                  </a:cubicBezTo>
                  <a:cubicBezTo>
                    <a:pt x="0" y="20"/>
                    <a:pt x="6" y="3"/>
                    <a:pt x="22" y="0"/>
                  </a:cubicBezTo>
                  <a:close/>
                </a:path>
              </a:pathLst>
            </a:custGeom>
            <a:grpFill/>
            <a:ln>
              <a:noFill/>
            </a:ln>
          </p:spPr>
        </p:sp>
        <p:sp>
          <p:nvSpPr>
            <p:cNvPr id="29" name="Freeform 60">
              <a:extLst>
                <a:ext uri="{FF2B5EF4-FFF2-40B4-BE49-F238E27FC236}">
                  <a16:creationId xmlns:a16="http://schemas.microsoft.com/office/drawing/2014/main" id="{0BA267D0-8F6B-4803-B948-70E29B4587EB}"/>
                </a:ext>
              </a:extLst>
            </p:cNvPr>
            <p:cNvSpPr/>
            <p:nvPr/>
          </p:nvSpPr>
          <p:spPr bwMode="auto">
            <a:xfrm rot="5400000">
              <a:off x="11115856" y="1902943"/>
              <a:ext cx="131153" cy="69362"/>
            </a:xfrm>
            <a:custGeom>
              <a:avLst/>
              <a:gdLst/>
              <a:ahLst/>
              <a:cxnLst/>
              <a:rect l="0" t="0" r="r" b="b"/>
              <a:pathLst>
                <a:path w="40" h="23">
                  <a:moveTo>
                    <a:pt x="24" y="0"/>
                  </a:moveTo>
                  <a:cubicBezTo>
                    <a:pt x="40" y="0"/>
                    <a:pt x="38" y="20"/>
                    <a:pt x="25" y="23"/>
                  </a:cubicBezTo>
                  <a:cubicBezTo>
                    <a:pt x="0" y="22"/>
                    <a:pt x="6" y="4"/>
                    <a:pt x="24" y="0"/>
                  </a:cubicBezTo>
                  <a:close/>
                </a:path>
              </a:pathLst>
            </a:custGeom>
            <a:grpFill/>
            <a:ln>
              <a:noFill/>
            </a:ln>
          </p:spPr>
        </p:sp>
        <p:sp>
          <p:nvSpPr>
            <p:cNvPr id="30" name="Freeform 61">
              <a:extLst>
                <a:ext uri="{FF2B5EF4-FFF2-40B4-BE49-F238E27FC236}">
                  <a16:creationId xmlns:a16="http://schemas.microsoft.com/office/drawing/2014/main" id="{86E372A3-B9F4-4FEE-8B96-D9AD879E214E}"/>
                </a:ext>
              </a:extLst>
            </p:cNvPr>
            <p:cNvSpPr/>
            <p:nvPr/>
          </p:nvSpPr>
          <p:spPr bwMode="auto">
            <a:xfrm rot="5400000">
              <a:off x="11082153" y="2137303"/>
              <a:ext cx="137356" cy="99554"/>
            </a:xfrm>
            <a:custGeom>
              <a:avLst/>
              <a:gdLst/>
              <a:ahLst/>
              <a:cxnLst/>
              <a:rect l="0" t="0" r="r" b="b"/>
              <a:pathLst>
                <a:path w="42" h="33">
                  <a:moveTo>
                    <a:pt x="25" y="1"/>
                  </a:moveTo>
                  <a:cubicBezTo>
                    <a:pt x="42" y="14"/>
                    <a:pt x="15" y="33"/>
                    <a:pt x="4" y="19"/>
                  </a:cubicBezTo>
                  <a:cubicBezTo>
                    <a:pt x="0" y="5"/>
                    <a:pt x="16" y="0"/>
                    <a:pt x="25" y="1"/>
                  </a:cubicBezTo>
                  <a:close/>
                </a:path>
              </a:pathLst>
            </a:custGeom>
            <a:grpFill/>
            <a:ln>
              <a:noFill/>
            </a:ln>
          </p:spPr>
        </p:sp>
        <p:sp>
          <p:nvSpPr>
            <p:cNvPr id="31" name="Freeform 5">
              <a:extLst>
                <a:ext uri="{FF2B5EF4-FFF2-40B4-BE49-F238E27FC236}">
                  <a16:creationId xmlns:a16="http://schemas.microsoft.com/office/drawing/2014/main" id="{FF0C4564-5DA6-4224-A8B7-85CE1323DE8F}"/>
                </a:ext>
              </a:extLst>
            </p:cNvPr>
            <p:cNvSpPr/>
            <p:nvPr/>
          </p:nvSpPr>
          <p:spPr bwMode="auto">
            <a:xfrm rot="5400000">
              <a:off x="11410824" y="2818299"/>
              <a:ext cx="121406" cy="81603"/>
            </a:xfrm>
            <a:custGeom>
              <a:avLst/>
              <a:gdLst/>
              <a:ahLst/>
              <a:cxnLst/>
              <a:rect l="0" t="0" r="r" b="b"/>
              <a:pathLst>
                <a:path w="37" h="27">
                  <a:moveTo>
                    <a:pt x="20" y="1"/>
                  </a:moveTo>
                  <a:cubicBezTo>
                    <a:pt x="31" y="1"/>
                    <a:pt x="37" y="24"/>
                    <a:pt x="22" y="27"/>
                  </a:cubicBezTo>
                  <a:cubicBezTo>
                    <a:pt x="2" y="27"/>
                    <a:pt x="0" y="0"/>
                    <a:pt x="20" y="1"/>
                  </a:cubicBezTo>
                  <a:close/>
                </a:path>
              </a:pathLst>
            </a:custGeom>
            <a:grpFill/>
            <a:ln>
              <a:noFill/>
            </a:ln>
          </p:spPr>
        </p:sp>
        <p:sp>
          <p:nvSpPr>
            <p:cNvPr id="32" name="Freeform 6">
              <a:extLst>
                <a:ext uri="{FF2B5EF4-FFF2-40B4-BE49-F238E27FC236}">
                  <a16:creationId xmlns:a16="http://schemas.microsoft.com/office/drawing/2014/main" id="{19F31D0D-C43D-4BB0-A13C-9524B84117D4}"/>
                </a:ext>
              </a:extLst>
            </p:cNvPr>
            <p:cNvSpPr/>
            <p:nvPr/>
          </p:nvSpPr>
          <p:spPr bwMode="auto">
            <a:xfrm rot="5400000">
              <a:off x="11391700" y="5088176"/>
              <a:ext cx="124063" cy="87315"/>
            </a:xfrm>
            <a:custGeom>
              <a:avLst/>
              <a:gdLst/>
              <a:ahLst/>
              <a:cxnLst/>
              <a:rect l="0" t="0" r="r" b="b"/>
              <a:pathLst>
                <a:path w="38" h="29">
                  <a:moveTo>
                    <a:pt x="12" y="3"/>
                  </a:moveTo>
                  <a:cubicBezTo>
                    <a:pt x="34" y="0"/>
                    <a:pt x="38" y="26"/>
                    <a:pt x="15" y="29"/>
                  </a:cubicBezTo>
                  <a:cubicBezTo>
                    <a:pt x="4" y="23"/>
                    <a:pt x="0" y="9"/>
                    <a:pt x="12" y="3"/>
                  </a:cubicBezTo>
                  <a:close/>
                </a:path>
              </a:pathLst>
            </a:custGeom>
            <a:grpFill/>
            <a:ln>
              <a:noFill/>
            </a:ln>
          </p:spPr>
        </p:sp>
        <p:sp>
          <p:nvSpPr>
            <p:cNvPr id="33" name="Freeform 7">
              <a:extLst>
                <a:ext uri="{FF2B5EF4-FFF2-40B4-BE49-F238E27FC236}">
                  <a16:creationId xmlns:a16="http://schemas.microsoft.com/office/drawing/2014/main" id="{6B32FB03-B0FE-4731-BE41-C59AFB49FBF5}"/>
                </a:ext>
              </a:extLst>
            </p:cNvPr>
            <p:cNvSpPr/>
            <p:nvPr/>
          </p:nvSpPr>
          <p:spPr bwMode="auto">
            <a:xfrm rot="5400000">
              <a:off x="11371127" y="2531128"/>
              <a:ext cx="138242" cy="100371"/>
            </a:xfrm>
            <a:custGeom>
              <a:avLst/>
              <a:gdLst/>
              <a:ahLst/>
              <a:cxnLst/>
              <a:rect l="0" t="0" r="r" b="b"/>
              <a:pathLst>
                <a:path w="42" h="33">
                  <a:moveTo>
                    <a:pt x="25" y="1"/>
                  </a:moveTo>
                  <a:cubicBezTo>
                    <a:pt x="42" y="14"/>
                    <a:pt x="15" y="33"/>
                    <a:pt x="4" y="19"/>
                  </a:cubicBezTo>
                  <a:cubicBezTo>
                    <a:pt x="0" y="6"/>
                    <a:pt x="15" y="0"/>
                    <a:pt x="25" y="1"/>
                  </a:cubicBezTo>
                  <a:close/>
                </a:path>
              </a:pathLst>
            </a:custGeom>
            <a:grpFill/>
            <a:ln>
              <a:noFill/>
            </a:ln>
          </p:spPr>
        </p:sp>
        <p:sp>
          <p:nvSpPr>
            <p:cNvPr id="34" name="Freeform 8">
              <a:extLst>
                <a:ext uri="{FF2B5EF4-FFF2-40B4-BE49-F238E27FC236}">
                  <a16:creationId xmlns:a16="http://schemas.microsoft.com/office/drawing/2014/main" id="{BDD5B6F0-1E17-4DCD-AE5F-ED8C48892FEF}"/>
                </a:ext>
              </a:extLst>
            </p:cNvPr>
            <p:cNvSpPr/>
            <p:nvPr/>
          </p:nvSpPr>
          <p:spPr bwMode="auto">
            <a:xfrm rot="5400000">
              <a:off x="11401349" y="4735882"/>
              <a:ext cx="131153" cy="88130"/>
            </a:xfrm>
            <a:custGeom>
              <a:avLst/>
              <a:gdLst/>
              <a:ahLst/>
              <a:cxnLst/>
              <a:rect l="0" t="0" r="r" b="b"/>
              <a:pathLst>
                <a:path w="40" h="29">
                  <a:moveTo>
                    <a:pt x="26" y="0"/>
                  </a:moveTo>
                  <a:cubicBezTo>
                    <a:pt x="34" y="0"/>
                    <a:pt x="40" y="10"/>
                    <a:pt x="39" y="20"/>
                  </a:cubicBezTo>
                  <a:cubicBezTo>
                    <a:pt x="17" y="29"/>
                    <a:pt x="0" y="10"/>
                    <a:pt x="26" y="0"/>
                  </a:cubicBezTo>
                  <a:close/>
                </a:path>
              </a:pathLst>
            </a:custGeom>
            <a:grpFill/>
            <a:ln>
              <a:noFill/>
            </a:ln>
          </p:spPr>
        </p:sp>
        <p:sp>
          <p:nvSpPr>
            <p:cNvPr id="35" name="Freeform 9">
              <a:extLst>
                <a:ext uri="{FF2B5EF4-FFF2-40B4-BE49-F238E27FC236}">
                  <a16:creationId xmlns:a16="http://schemas.microsoft.com/office/drawing/2014/main" id="{0290BE17-E89B-4AF9-B3F6-AF4884D52467}"/>
                </a:ext>
              </a:extLst>
            </p:cNvPr>
            <p:cNvSpPr/>
            <p:nvPr/>
          </p:nvSpPr>
          <p:spPr bwMode="auto">
            <a:xfrm rot="5400000">
              <a:off x="11409487" y="4455410"/>
              <a:ext cx="121406" cy="88130"/>
            </a:xfrm>
            <a:custGeom>
              <a:avLst/>
              <a:gdLst/>
              <a:ahLst/>
              <a:cxnLst/>
              <a:rect l="0" t="0" r="r" b="b"/>
              <a:pathLst>
                <a:path w="37" h="29">
                  <a:moveTo>
                    <a:pt x="18" y="4"/>
                  </a:moveTo>
                  <a:cubicBezTo>
                    <a:pt x="35" y="0"/>
                    <a:pt x="37" y="28"/>
                    <a:pt x="22" y="29"/>
                  </a:cubicBezTo>
                  <a:cubicBezTo>
                    <a:pt x="7" y="28"/>
                    <a:pt x="0" y="14"/>
                    <a:pt x="18" y="4"/>
                  </a:cubicBezTo>
                  <a:close/>
                </a:path>
              </a:pathLst>
            </a:custGeom>
            <a:grpFill/>
            <a:ln>
              <a:noFill/>
            </a:ln>
          </p:spPr>
        </p:sp>
        <p:sp>
          <p:nvSpPr>
            <p:cNvPr id="36" name="Freeform 11">
              <a:extLst>
                <a:ext uri="{FF2B5EF4-FFF2-40B4-BE49-F238E27FC236}">
                  <a16:creationId xmlns:a16="http://schemas.microsoft.com/office/drawing/2014/main" id="{85F63089-F77F-4F02-8417-AAC1847FBCA7}"/>
                </a:ext>
              </a:extLst>
            </p:cNvPr>
            <p:cNvSpPr/>
            <p:nvPr/>
          </p:nvSpPr>
          <p:spPr bwMode="auto">
            <a:xfrm rot="5400000">
              <a:off x="11369848" y="4194178"/>
              <a:ext cx="143559" cy="102819"/>
            </a:xfrm>
            <a:custGeom>
              <a:avLst/>
              <a:gdLst/>
              <a:ahLst/>
              <a:cxnLst/>
              <a:rect l="0" t="0" r="r" b="b"/>
              <a:pathLst>
                <a:path w="44" h="34">
                  <a:moveTo>
                    <a:pt x="31" y="1"/>
                  </a:moveTo>
                  <a:cubicBezTo>
                    <a:pt x="39" y="0"/>
                    <a:pt x="44" y="12"/>
                    <a:pt x="42" y="19"/>
                  </a:cubicBezTo>
                  <a:cubicBezTo>
                    <a:pt x="25" y="34"/>
                    <a:pt x="0" y="8"/>
                    <a:pt x="31" y="1"/>
                  </a:cubicBezTo>
                  <a:close/>
                </a:path>
              </a:pathLst>
            </a:custGeom>
            <a:grpFill/>
            <a:ln>
              <a:noFill/>
            </a:ln>
          </p:spPr>
        </p:sp>
        <p:sp>
          <p:nvSpPr>
            <p:cNvPr id="37" name="Freeform 12">
              <a:extLst>
                <a:ext uri="{FF2B5EF4-FFF2-40B4-BE49-F238E27FC236}">
                  <a16:creationId xmlns:a16="http://schemas.microsoft.com/office/drawing/2014/main" id="{7B01CD5E-570F-4CBF-9904-94F30D928C54}"/>
                </a:ext>
              </a:extLst>
            </p:cNvPr>
            <p:cNvSpPr/>
            <p:nvPr/>
          </p:nvSpPr>
          <p:spPr bwMode="auto">
            <a:xfrm rot="5400000">
              <a:off x="11381624" y="3691697"/>
              <a:ext cx="134697" cy="81603"/>
            </a:xfrm>
            <a:custGeom>
              <a:avLst/>
              <a:gdLst/>
              <a:ahLst/>
              <a:cxnLst/>
              <a:rect l="0" t="0" r="r" b="b"/>
              <a:pathLst>
                <a:path w="41" h="27">
                  <a:moveTo>
                    <a:pt x="22" y="0"/>
                  </a:moveTo>
                  <a:cubicBezTo>
                    <a:pt x="41" y="12"/>
                    <a:pt x="24" y="27"/>
                    <a:pt x="8" y="20"/>
                  </a:cubicBezTo>
                  <a:cubicBezTo>
                    <a:pt x="0" y="7"/>
                    <a:pt x="8" y="0"/>
                    <a:pt x="22" y="0"/>
                  </a:cubicBezTo>
                  <a:close/>
                </a:path>
              </a:pathLst>
            </a:custGeom>
            <a:grpFill/>
            <a:ln>
              <a:noFill/>
            </a:ln>
          </p:spPr>
        </p:sp>
        <p:sp>
          <p:nvSpPr>
            <p:cNvPr id="38" name="Freeform 13">
              <a:extLst>
                <a:ext uri="{FF2B5EF4-FFF2-40B4-BE49-F238E27FC236}">
                  <a16:creationId xmlns:a16="http://schemas.microsoft.com/office/drawing/2014/main" id="{7EE6A672-2915-4B03-99A9-9364D5F1521E}"/>
                </a:ext>
              </a:extLst>
            </p:cNvPr>
            <p:cNvSpPr/>
            <p:nvPr/>
          </p:nvSpPr>
          <p:spPr bwMode="auto">
            <a:xfrm rot="5400000">
              <a:off x="11417787" y="3075050"/>
              <a:ext cx="124951" cy="69362"/>
            </a:xfrm>
            <a:custGeom>
              <a:avLst/>
              <a:gdLst/>
              <a:ahLst/>
              <a:cxnLst/>
              <a:rect l="0" t="0" r="r" b="b"/>
              <a:pathLst>
                <a:path w="38" h="23">
                  <a:moveTo>
                    <a:pt x="26" y="0"/>
                  </a:moveTo>
                  <a:cubicBezTo>
                    <a:pt x="38" y="0"/>
                    <a:pt x="37" y="20"/>
                    <a:pt x="25" y="23"/>
                  </a:cubicBezTo>
                  <a:cubicBezTo>
                    <a:pt x="0" y="23"/>
                    <a:pt x="5" y="1"/>
                    <a:pt x="26" y="0"/>
                  </a:cubicBezTo>
                  <a:close/>
                </a:path>
              </a:pathLst>
            </a:custGeom>
            <a:grpFill/>
            <a:ln>
              <a:noFill/>
            </a:ln>
          </p:spPr>
        </p:sp>
        <p:sp>
          <p:nvSpPr>
            <p:cNvPr id="39" name="Freeform 14">
              <a:extLst>
                <a:ext uri="{FF2B5EF4-FFF2-40B4-BE49-F238E27FC236}">
                  <a16:creationId xmlns:a16="http://schemas.microsoft.com/office/drawing/2014/main" id="{2136B643-14E1-443A-BC1C-06ADAE65C30F}"/>
                </a:ext>
              </a:extLst>
            </p:cNvPr>
            <p:cNvSpPr/>
            <p:nvPr/>
          </p:nvSpPr>
          <p:spPr bwMode="auto">
            <a:xfrm rot="5400000">
              <a:off x="11376729" y="3335597"/>
              <a:ext cx="134697" cy="84866"/>
            </a:xfrm>
            <a:custGeom>
              <a:avLst/>
              <a:gdLst/>
              <a:ahLst/>
              <a:cxnLst/>
              <a:rect l="0" t="0" r="r" b="b"/>
              <a:pathLst>
                <a:path w="41" h="28">
                  <a:moveTo>
                    <a:pt x="26" y="1"/>
                  </a:moveTo>
                  <a:cubicBezTo>
                    <a:pt x="34" y="0"/>
                    <a:pt x="41" y="12"/>
                    <a:pt x="39" y="20"/>
                  </a:cubicBezTo>
                  <a:cubicBezTo>
                    <a:pt x="17" y="28"/>
                    <a:pt x="0" y="12"/>
                    <a:pt x="26" y="1"/>
                  </a:cubicBezTo>
                  <a:close/>
                </a:path>
              </a:pathLst>
            </a:custGeom>
            <a:grpFill/>
            <a:ln>
              <a:noFill/>
            </a:ln>
          </p:spPr>
        </p:sp>
        <p:sp>
          <p:nvSpPr>
            <p:cNvPr id="40" name="Freeform 16">
              <a:extLst>
                <a:ext uri="{FF2B5EF4-FFF2-40B4-BE49-F238E27FC236}">
                  <a16:creationId xmlns:a16="http://schemas.microsoft.com/office/drawing/2014/main" id="{867FA393-4F37-4E1A-870B-F96775FAB7E8}"/>
                </a:ext>
              </a:extLst>
            </p:cNvPr>
            <p:cNvSpPr/>
            <p:nvPr/>
          </p:nvSpPr>
          <p:spPr bwMode="auto">
            <a:xfrm rot="5400000">
              <a:off x="11360464" y="3934729"/>
              <a:ext cx="143559" cy="97107"/>
            </a:xfrm>
            <a:custGeom>
              <a:avLst/>
              <a:gdLst/>
              <a:ahLst/>
              <a:cxnLst/>
              <a:rect l="0" t="0" r="r" b="b"/>
              <a:pathLst>
                <a:path w="44" h="32">
                  <a:moveTo>
                    <a:pt x="31" y="1"/>
                  </a:moveTo>
                  <a:cubicBezTo>
                    <a:pt x="40" y="0"/>
                    <a:pt x="44" y="8"/>
                    <a:pt x="43" y="15"/>
                  </a:cubicBezTo>
                  <a:cubicBezTo>
                    <a:pt x="29" y="32"/>
                    <a:pt x="0" y="6"/>
                    <a:pt x="31" y="1"/>
                  </a:cubicBezTo>
                  <a:close/>
                </a:path>
              </a:pathLst>
            </a:custGeom>
            <a:grpFill/>
            <a:ln>
              <a:noFill/>
            </a:ln>
          </p:spPr>
        </p:sp>
        <p:sp>
          <p:nvSpPr>
            <p:cNvPr id="41" name="Freeform 17">
              <a:extLst>
                <a:ext uri="{FF2B5EF4-FFF2-40B4-BE49-F238E27FC236}">
                  <a16:creationId xmlns:a16="http://schemas.microsoft.com/office/drawing/2014/main" id="{E225A1BE-FAD2-4764-A7E4-A6DA07D0573B}"/>
                </a:ext>
              </a:extLst>
            </p:cNvPr>
            <p:cNvSpPr/>
            <p:nvPr/>
          </p:nvSpPr>
          <p:spPr bwMode="auto">
            <a:xfrm rot="5400000">
              <a:off x="11395443" y="5347417"/>
              <a:ext cx="94821" cy="69362"/>
            </a:xfrm>
            <a:custGeom>
              <a:avLst/>
              <a:gdLst/>
              <a:ahLst/>
              <a:cxnLst/>
              <a:rect l="0" t="0" r="r" b="b"/>
              <a:pathLst>
                <a:path w="29" h="23">
                  <a:moveTo>
                    <a:pt x="13" y="0"/>
                  </a:moveTo>
                  <a:cubicBezTo>
                    <a:pt x="27" y="0"/>
                    <a:pt x="29" y="22"/>
                    <a:pt x="13" y="23"/>
                  </a:cubicBezTo>
                  <a:cubicBezTo>
                    <a:pt x="2" y="22"/>
                    <a:pt x="0" y="2"/>
                    <a:pt x="13" y="0"/>
                  </a:cubicBezTo>
                  <a:close/>
                </a:path>
              </a:pathLst>
            </a:custGeom>
            <a:grpFill/>
            <a:ln>
              <a:noFill/>
            </a:ln>
          </p:spPr>
        </p:sp>
        <p:sp>
          <p:nvSpPr>
            <p:cNvPr id="42" name="Freeform 21">
              <a:extLst>
                <a:ext uri="{FF2B5EF4-FFF2-40B4-BE49-F238E27FC236}">
                  <a16:creationId xmlns:a16="http://schemas.microsoft.com/office/drawing/2014/main" id="{25D65388-C7E0-4C07-822A-03C5009C6D1E}"/>
                </a:ext>
              </a:extLst>
            </p:cNvPr>
            <p:cNvSpPr/>
            <p:nvPr/>
          </p:nvSpPr>
          <p:spPr bwMode="auto">
            <a:xfrm rot="5400000">
              <a:off x="11343434" y="5658571"/>
              <a:ext cx="140901" cy="102819"/>
            </a:xfrm>
            <a:custGeom>
              <a:avLst/>
              <a:gdLst/>
              <a:ahLst/>
              <a:cxnLst/>
              <a:rect l="0" t="0" r="r" b="b"/>
              <a:pathLst>
                <a:path w="43" h="34">
                  <a:moveTo>
                    <a:pt x="24" y="0"/>
                  </a:moveTo>
                  <a:cubicBezTo>
                    <a:pt x="43" y="3"/>
                    <a:pt x="28" y="34"/>
                    <a:pt x="14" y="23"/>
                  </a:cubicBezTo>
                  <a:cubicBezTo>
                    <a:pt x="0" y="28"/>
                    <a:pt x="4" y="5"/>
                    <a:pt x="24" y="0"/>
                  </a:cubicBezTo>
                  <a:close/>
                </a:path>
              </a:pathLst>
            </a:custGeom>
            <a:grpFill/>
            <a:ln>
              <a:noFill/>
            </a:ln>
          </p:spPr>
        </p:sp>
        <p:sp>
          <p:nvSpPr>
            <p:cNvPr id="43" name="Freeform 25">
              <a:extLst>
                <a:ext uri="{FF2B5EF4-FFF2-40B4-BE49-F238E27FC236}">
                  <a16:creationId xmlns:a16="http://schemas.microsoft.com/office/drawing/2014/main" id="{E1D79822-C494-449C-B439-F437DAD4F218}"/>
                </a:ext>
              </a:extLst>
            </p:cNvPr>
            <p:cNvSpPr/>
            <p:nvPr/>
          </p:nvSpPr>
          <p:spPr bwMode="auto">
            <a:xfrm rot="5400000">
              <a:off x="11324095" y="6423833"/>
              <a:ext cx="134697" cy="93843"/>
            </a:xfrm>
            <a:custGeom>
              <a:avLst/>
              <a:gdLst/>
              <a:ahLst/>
              <a:cxnLst/>
              <a:rect l="0" t="0" r="r" b="b"/>
              <a:pathLst>
                <a:path w="41" h="31">
                  <a:moveTo>
                    <a:pt x="23" y="0"/>
                  </a:moveTo>
                  <a:cubicBezTo>
                    <a:pt x="40" y="1"/>
                    <a:pt x="41" y="31"/>
                    <a:pt x="17" y="25"/>
                  </a:cubicBezTo>
                  <a:cubicBezTo>
                    <a:pt x="0" y="7"/>
                    <a:pt x="17" y="4"/>
                    <a:pt x="23" y="0"/>
                  </a:cubicBezTo>
                  <a:close/>
                </a:path>
              </a:pathLst>
            </a:custGeom>
            <a:grpFill/>
            <a:ln>
              <a:noFill/>
            </a:ln>
          </p:spPr>
        </p:sp>
        <p:sp>
          <p:nvSpPr>
            <p:cNvPr id="44" name="Freeform 29">
              <a:extLst>
                <a:ext uri="{FF2B5EF4-FFF2-40B4-BE49-F238E27FC236}">
                  <a16:creationId xmlns:a16="http://schemas.microsoft.com/office/drawing/2014/main" id="{CDB324E5-E8D9-40E3-BAB4-1F87E67E4F46}"/>
                </a:ext>
              </a:extLst>
            </p:cNvPr>
            <p:cNvSpPr/>
            <p:nvPr/>
          </p:nvSpPr>
          <p:spPr bwMode="auto">
            <a:xfrm rot="5400000">
              <a:off x="11324317" y="5897278"/>
              <a:ext cx="118747" cy="120771"/>
            </a:xfrm>
            <a:custGeom>
              <a:avLst/>
              <a:gdLst/>
              <a:ahLst/>
              <a:cxnLst/>
              <a:rect l="0" t="0" r="r" b="b"/>
              <a:pathLst>
                <a:path w="36" h="40">
                  <a:moveTo>
                    <a:pt x="16" y="4"/>
                  </a:moveTo>
                  <a:cubicBezTo>
                    <a:pt x="36" y="5"/>
                    <a:pt x="33" y="0"/>
                    <a:pt x="34" y="15"/>
                  </a:cubicBezTo>
                  <a:cubicBezTo>
                    <a:pt x="34" y="40"/>
                    <a:pt x="0" y="22"/>
                    <a:pt x="16" y="4"/>
                  </a:cubicBezTo>
                  <a:close/>
                </a:path>
              </a:pathLst>
            </a:custGeom>
            <a:grpFill/>
            <a:ln>
              <a:noFill/>
            </a:ln>
          </p:spPr>
        </p:sp>
        <p:sp>
          <p:nvSpPr>
            <p:cNvPr id="45" name="Freeform 31">
              <a:extLst>
                <a:ext uri="{FF2B5EF4-FFF2-40B4-BE49-F238E27FC236}">
                  <a16:creationId xmlns:a16="http://schemas.microsoft.com/office/drawing/2014/main" id="{15404AB3-12EB-462E-85A2-AF4A7E91D729}"/>
                </a:ext>
              </a:extLst>
            </p:cNvPr>
            <p:cNvSpPr/>
            <p:nvPr/>
          </p:nvSpPr>
          <p:spPr bwMode="auto">
            <a:xfrm rot="5400000">
              <a:off x="11356013" y="6183127"/>
              <a:ext cx="131153" cy="72626"/>
            </a:xfrm>
            <a:custGeom>
              <a:avLst/>
              <a:gdLst/>
              <a:ahLst/>
              <a:cxnLst/>
              <a:rect l="0" t="0" r="r" b="b"/>
              <a:pathLst>
                <a:path w="40" h="24">
                  <a:moveTo>
                    <a:pt x="24" y="0"/>
                  </a:moveTo>
                  <a:cubicBezTo>
                    <a:pt x="40" y="0"/>
                    <a:pt x="38" y="20"/>
                    <a:pt x="25" y="24"/>
                  </a:cubicBezTo>
                  <a:cubicBezTo>
                    <a:pt x="0" y="22"/>
                    <a:pt x="6" y="4"/>
                    <a:pt x="24" y="0"/>
                  </a:cubicBezTo>
                  <a:close/>
                </a:path>
              </a:pathLst>
            </a:custGeom>
            <a:grpFill/>
            <a:ln>
              <a:noFill/>
            </a:ln>
          </p:spPr>
        </p:sp>
        <p:sp>
          <p:nvSpPr>
            <p:cNvPr id="46" name="Freeform 32">
              <a:extLst>
                <a:ext uri="{FF2B5EF4-FFF2-40B4-BE49-F238E27FC236}">
                  <a16:creationId xmlns:a16="http://schemas.microsoft.com/office/drawing/2014/main" id="{228021CB-53B3-4BCC-A14C-0B6951FC971F}"/>
                </a:ext>
              </a:extLst>
            </p:cNvPr>
            <p:cNvSpPr/>
            <p:nvPr/>
          </p:nvSpPr>
          <p:spPr bwMode="auto">
            <a:xfrm rot="5400000">
              <a:off x="11104198" y="3296179"/>
              <a:ext cx="144445" cy="106083"/>
            </a:xfrm>
            <a:custGeom>
              <a:avLst/>
              <a:gdLst/>
              <a:ahLst/>
              <a:cxnLst/>
              <a:rect l="0" t="0" r="r" b="b"/>
              <a:pathLst>
                <a:path w="44" h="35">
                  <a:moveTo>
                    <a:pt x="28" y="0"/>
                  </a:moveTo>
                  <a:cubicBezTo>
                    <a:pt x="36" y="1"/>
                    <a:pt x="44" y="12"/>
                    <a:pt x="42" y="21"/>
                  </a:cubicBezTo>
                  <a:cubicBezTo>
                    <a:pt x="23" y="35"/>
                    <a:pt x="0" y="7"/>
                    <a:pt x="28" y="0"/>
                  </a:cubicBezTo>
                  <a:close/>
                </a:path>
              </a:pathLst>
            </a:custGeom>
            <a:grpFill/>
            <a:ln>
              <a:noFill/>
            </a:ln>
          </p:spPr>
        </p:sp>
        <p:sp>
          <p:nvSpPr>
            <p:cNvPr id="47" name="Freeform 33">
              <a:extLst>
                <a:ext uri="{FF2B5EF4-FFF2-40B4-BE49-F238E27FC236}">
                  <a16:creationId xmlns:a16="http://schemas.microsoft.com/office/drawing/2014/main" id="{B353D0BC-00A6-4EA4-9311-9FCB88CC2021}"/>
                </a:ext>
              </a:extLst>
            </p:cNvPr>
            <p:cNvSpPr/>
            <p:nvPr/>
          </p:nvSpPr>
          <p:spPr bwMode="auto">
            <a:xfrm rot="5400000">
              <a:off x="11134111" y="4387490"/>
              <a:ext cx="151535" cy="75075"/>
            </a:xfrm>
            <a:custGeom>
              <a:avLst/>
              <a:gdLst/>
              <a:ahLst/>
              <a:cxnLst/>
              <a:rect l="0" t="0" r="r" b="b"/>
              <a:pathLst>
                <a:path w="46" h="25">
                  <a:moveTo>
                    <a:pt x="23" y="0"/>
                  </a:moveTo>
                  <a:cubicBezTo>
                    <a:pt x="32" y="1"/>
                    <a:pt x="46" y="21"/>
                    <a:pt x="29" y="25"/>
                  </a:cubicBezTo>
                  <a:cubicBezTo>
                    <a:pt x="10" y="23"/>
                    <a:pt x="0" y="9"/>
                    <a:pt x="23" y="0"/>
                  </a:cubicBezTo>
                  <a:close/>
                </a:path>
              </a:pathLst>
            </a:custGeom>
            <a:grpFill/>
            <a:ln>
              <a:noFill/>
            </a:ln>
          </p:spPr>
        </p:sp>
        <p:sp>
          <p:nvSpPr>
            <p:cNvPr id="48" name="Freeform 34">
              <a:extLst>
                <a:ext uri="{FF2B5EF4-FFF2-40B4-BE49-F238E27FC236}">
                  <a16:creationId xmlns:a16="http://schemas.microsoft.com/office/drawing/2014/main" id="{0E001FD3-6EDD-47A3-9916-826E1595DAB3}"/>
                </a:ext>
              </a:extLst>
            </p:cNvPr>
            <p:cNvSpPr/>
            <p:nvPr/>
          </p:nvSpPr>
          <p:spPr bwMode="auto">
            <a:xfrm rot="5400000">
              <a:off x="11138041" y="5384813"/>
              <a:ext cx="134697" cy="84051"/>
            </a:xfrm>
            <a:custGeom>
              <a:avLst/>
              <a:gdLst/>
              <a:ahLst/>
              <a:cxnLst/>
              <a:rect l="0" t="0" r="r" b="b"/>
              <a:pathLst>
                <a:path w="41" h="28">
                  <a:moveTo>
                    <a:pt x="22" y="0"/>
                  </a:moveTo>
                  <a:cubicBezTo>
                    <a:pt x="41" y="13"/>
                    <a:pt x="24" y="28"/>
                    <a:pt x="8" y="21"/>
                  </a:cubicBezTo>
                  <a:cubicBezTo>
                    <a:pt x="0" y="8"/>
                    <a:pt x="8" y="0"/>
                    <a:pt x="22" y="0"/>
                  </a:cubicBezTo>
                  <a:close/>
                </a:path>
              </a:pathLst>
            </a:custGeom>
            <a:grpFill/>
            <a:ln>
              <a:noFill/>
            </a:ln>
          </p:spPr>
        </p:sp>
        <p:sp>
          <p:nvSpPr>
            <p:cNvPr id="49" name="Freeform 35">
              <a:extLst>
                <a:ext uri="{FF2B5EF4-FFF2-40B4-BE49-F238E27FC236}">
                  <a16:creationId xmlns:a16="http://schemas.microsoft.com/office/drawing/2014/main" id="{FE214D5B-D151-4E09-A01E-BEAAF9C679ED}"/>
                </a:ext>
              </a:extLst>
            </p:cNvPr>
            <p:cNvSpPr/>
            <p:nvPr/>
          </p:nvSpPr>
          <p:spPr bwMode="auto">
            <a:xfrm rot="5400000">
              <a:off x="11133693" y="4595717"/>
              <a:ext cx="131153" cy="84866"/>
            </a:xfrm>
            <a:custGeom>
              <a:avLst/>
              <a:gdLst/>
              <a:ahLst/>
              <a:cxnLst/>
              <a:rect l="0" t="0" r="r" b="b"/>
              <a:pathLst>
                <a:path w="40" h="28">
                  <a:moveTo>
                    <a:pt x="27" y="1"/>
                  </a:moveTo>
                  <a:cubicBezTo>
                    <a:pt x="35" y="0"/>
                    <a:pt x="40" y="10"/>
                    <a:pt x="38" y="17"/>
                  </a:cubicBezTo>
                  <a:cubicBezTo>
                    <a:pt x="17" y="28"/>
                    <a:pt x="0" y="7"/>
                    <a:pt x="27" y="1"/>
                  </a:cubicBezTo>
                  <a:close/>
                </a:path>
              </a:pathLst>
            </a:custGeom>
            <a:grpFill/>
            <a:ln>
              <a:noFill/>
            </a:ln>
          </p:spPr>
        </p:sp>
        <p:sp>
          <p:nvSpPr>
            <p:cNvPr id="50" name="Freeform 36">
              <a:extLst>
                <a:ext uri="{FF2B5EF4-FFF2-40B4-BE49-F238E27FC236}">
                  <a16:creationId xmlns:a16="http://schemas.microsoft.com/office/drawing/2014/main" id="{3024EF13-0A45-49DD-B0F4-FA3A5169EFFE}"/>
                </a:ext>
              </a:extLst>
            </p:cNvPr>
            <p:cNvSpPr/>
            <p:nvPr/>
          </p:nvSpPr>
          <p:spPr bwMode="auto">
            <a:xfrm rot="5400000">
              <a:off x="11105830" y="6046702"/>
              <a:ext cx="144445" cy="102819"/>
            </a:xfrm>
            <a:custGeom>
              <a:avLst/>
              <a:gdLst/>
              <a:ahLst/>
              <a:cxnLst/>
              <a:rect l="0" t="0" r="r" b="b"/>
              <a:pathLst>
                <a:path w="44" h="34">
                  <a:moveTo>
                    <a:pt x="31" y="1"/>
                  </a:moveTo>
                  <a:cubicBezTo>
                    <a:pt x="44" y="3"/>
                    <a:pt x="38" y="34"/>
                    <a:pt x="25" y="22"/>
                  </a:cubicBezTo>
                  <a:cubicBezTo>
                    <a:pt x="0" y="28"/>
                    <a:pt x="14" y="0"/>
                    <a:pt x="31" y="1"/>
                  </a:cubicBezTo>
                  <a:close/>
                </a:path>
              </a:pathLst>
            </a:custGeom>
            <a:grpFill/>
            <a:ln>
              <a:noFill/>
            </a:ln>
          </p:spPr>
        </p:sp>
        <p:sp>
          <p:nvSpPr>
            <p:cNvPr id="51" name="Freeform 37">
              <a:extLst>
                <a:ext uri="{FF2B5EF4-FFF2-40B4-BE49-F238E27FC236}">
                  <a16:creationId xmlns:a16="http://schemas.microsoft.com/office/drawing/2014/main" id="{95E0BDAE-48A7-4752-A150-74DA4BAE5E4B}"/>
                </a:ext>
              </a:extLst>
            </p:cNvPr>
            <p:cNvSpPr/>
            <p:nvPr/>
          </p:nvSpPr>
          <p:spPr bwMode="auto">
            <a:xfrm rot="5400000">
              <a:off x="11117596" y="3060239"/>
              <a:ext cx="115202" cy="121588"/>
            </a:xfrm>
            <a:custGeom>
              <a:avLst/>
              <a:gdLst/>
              <a:ahLst/>
              <a:cxnLst/>
              <a:rect l="0" t="0" r="r" b="b"/>
              <a:pathLst>
                <a:path w="35" h="40">
                  <a:moveTo>
                    <a:pt x="16" y="4"/>
                  </a:moveTo>
                  <a:cubicBezTo>
                    <a:pt x="35" y="4"/>
                    <a:pt x="32" y="0"/>
                    <a:pt x="33" y="15"/>
                  </a:cubicBezTo>
                  <a:cubicBezTo>
                    <a:pt x="34" y="40"/>
                    <a:pt x="0" y="22"/>
                    <a:pt x="16" y="4"/>
                  </a:cubicBezTo>
                  <a:close/>
                </a:path>
              </a:pathLst>
            </a:custGeom>
            <a:grpFill/>
            <a:ln>
              <a:noFill/>
            </a:ln>
          </p:spPr>
        </p:sp>
        <p:sp>
          <p:nvSpPr>
            <p:cNvPr id="52" name="Freeform 38">
              <a:extLst>
                <a:ext uri="{FF2B5EF4-FFF2-40B4-BE49-F238E27FC236}">
                  <a16:creationId xmlns:a16="http://schemas.microsoft.com/office/drawing/2014/main" id="{DE128EDB-3179-4F47-8B37-BEDE3B82FFC7}"/>
                </a:ext>
              </a:extLst>
            </p:cNvPr>
            <p:cNvSpPr/>
            <p:nvPr/>
          </p:nvSpPr>
          <p:spPr bwMode="auto">
            <a:xfrm rot="5400000">
              <a:off x="11125265" y="4900335"/>
              <a:ext cx="127608" cy="69362"/>
            </a:xfrm>
            <a:custGeom>
              <a:avLst/>
              <a:gdLst/>
              <a:ahLst/>
              <a:cxnLst/>
              <a:rect l="0" t="0" r="r" b="b"/>
              <a:pathLst>
                <a:path w="39" h="23">
                  <a:moveTo>
                    <a:pt x="26" y="0"/>
                  </a:moveTo>
                  <a:cubicBezTo>
                    <a:pt x="39" y="1"/>
                    <a:pt x="38" y="21"/>
                    <a:pt x="26" y="23"/>
                  </a:cubicBezTo>
                  <a:cubicBezTo>
                    <a:pt x="0" y="23"/>
                    <a:pt x="5" y="2"/>
                    <a:pt x="26" y="0"/>
                  </a:cubicBezTo>
                  <a:close/>
                </a:path>
              </a:pathLst>
            </a:custGeom>
            <a:grpFill/>
            <a:ln>
              <a:noFill/>
            </a:ln>
          </p:spPr>
        </p:sp>
        <p:sp>
          <p:nvSpPr>
            <p:cNvPr id="53" name="Freeform 39">
              <a:extLst>
                <a:ext uri="{FF2B5EF4-FFF2-40B4-BE49-F238E27FC236}">
                  <a16:creationId xmlns:a16="http://schemas.microsoft.com/office/drawing/2014/main" id="{E09CDD49-7B7B-42C0-A09E-6CFB3CDFF6A1}"/>
                </a:ext>
              </a:extLst>
            </p:cNvPr>
            <p:cNvSpPr/>
            <p:nvPr/>
          </p:nvSpPr>
          <p:spPr bwMode="auto">
            <a:xfrm rot="5400000">
              <a:off x="11117373" y="5141456"/>
              <a:ext cx="131153" cy="81603"/>
            </a:xfrm>
            <a:custGeom>
              <a:avLst/>
              <a:gdLst/>
              <a:ahLst/>
              <a:cxnLst/>
              <a:rect l="0" t="0" r="r" b="b"/>
              <a:pathLst>
                <a:path w="40" h="27">
                  <a:moveTo>
                    <a:pt x="25" y="0"/>
                  </a:moveTo>
                  <a:cubicBezTo>
                    <a:pt x="34" y="0"/>
                    <a:pt x="40" y="11"/>
                    <a:pt x="38" y="20"/>
                  </a:cubicBezTo>
                  <a:cubicBezTo>
                    <a:pt x="17" y="27"/>
                    <a:pt x="0" y="12"/>
                    <a:pt x="25" y="0"/>
                  </a:cubicBezTo>
                  <a:close/>
                </a:path>
              </a:pathLst>
            </a:custGeom>
            <a:grpFill/>
            <a:ln>
              <a:noFill/>
            </a:ln>
          </p:spPr>
        </p:sp>
        <p:sp>
          <p:nvSpPr>
            <p:cNvPr id="54" name="Freeform 40">
              <a:extLst>
                <a:ext uri="{FF2B5EF4-FFF2-40B4-BE49-F238E27FC236}">
                  <a16:creationId xmlns:a16="http://schemas.microsoft.com/office/drawing/2014/main" id="{93C5D839-4CD5-4165-9091-7D9B92CDC1D2}"/>
                </a:ext>
              </a:extLst>
            </p:cNvPr>
            <p:cNvSpPr/>
            <p:nvPr/>
          </p:nvSpPr>
          <p:spPr bwMode="auto">
            <a:xfrm rot="5400000">
              <a:off x="11112337" y="2598157"/>
              <a:ext cx="134697" cy="81603"/>
            </a:xfrm>
            <a:custGeom>
              <a:avLst/>
              <a:gdLst/>
              <a:ahLst/>
              <a:cxnLst/>
              <a:rect l="0" t="0" r="r" b="b"/>
              <a:pathLst>
                <a:path w="41" h="27">
                  <a:moveTo>
                    <a:pt x="19" y="0"/>
                  </a:moveTo>
                  <a:cubicBezTo>
                    <a:pt x="41" y="9"/>
                    <a:pt x="28" y="27"/>
                    <a:pt x="7" y="20"/>
                  </a:cubicBezTo>
                  <a:cubicBezTo>
                    <a:pt x="0" y="8"/>
                    <a:pt x="7" y="1"/>
                    <a:pt x="19" y="0"/>
                  </a:cubicBezTo>
                  <a:close/>
                </a:path>
              </a:pathLst>
            </a:custGeom>
            <a:grpFill/>
            <a:ln>
              <a:noFill/>
            </a:ln>
          </p:spPr>
        </p:sp>
        <p:sp>
          <p:nvSpPr>
            <p:cNvPr id="55" name="Freeform 41">
              <a:extLst>
                <a:ext uri="{FF2B5EF4-FFF2-40B4-BE49-F238E27FC236}">
                  <a16:creationId xmlns:a16="http://schemas.microsoft.com/office/drawing/2014/main" id="{3C7F638A-BB6D-4B24-A7F9-03BF8087459B}"/>
                </a:ext>
              </a:extLst>
            </p:cNvPr>
            <p:cNvSpPr/>
            <p:nvPr/>
          </p:nvSpPr>
          <p:spPr bwMode="auto">
            <a:xfrm rot="5400000">
              <a:off x="11105830" y="6278710"/>
              <a:ext cx="144445" cy="78339"/>
            </a:xfrm>
            <a:custGeom>
              <a:avLst/>
              <a:gdLst/>
              <a:ahLst/>
              <a:cxnLst/>
              <a:rect l="0" t="0" r="r" b="b"/>
              <a:pathLst>
                <a:path w="44" h="26">
                  <a:moveTo>
                    <a:pt x="29" y="0"/>
                  </a:moveTo>
                  <a:cubicBezTo>
                    <a:pt x="44" y="3"/>
                    <a:pt x="40" y="22"/>
                    <a:pt x="26" y="26"/>
                  </a:cubicBezTo>
                  <a:cubicBezTo>
                    <a:pt x="0" y="25"/>
                    <a:pt x="11" y="6"/>
                    <a:pt x="29" y="0"/>
                  </a:cubicBezTo>
                  <a:close/>
                </a:path>
              </a:pathLst>
            </a:custGeom>
            <a:grpFill/>
            <a:ln>
              <a:noFill/>
            </a:ln>
          </p:spPr>
        </p:sp>
        <p:sp>
          <p:nvSpPr>
            <p:cNvPr id="56" name="Freeform 42">
              <a:extLst>
                <a:ext uri="{FF2B5EF4-FFF2-40B4-BE49-F238E27FC236}">
                  <a16:creationId xmlns:a16="http://schemas.microsoft.com/office/drawing/2014/main" id="{5B59DB64-329B-45EA-8A67-4213A886B5B2}"/>
                </a:ext>
              </a:extLst>
            </p:cNvPr>
            <p:cNvSpPr/>
            <p:nvPr/>
          </p:nvSpPr>
          <p:spPr bwMode="auto">
            <a:xfrm rot="5400000">
              <a:off x="11093998" y="5596726"/>
              <a:ext cx="144445" cy="97107"/>
            </a:xfrm>
            <a:custGeom>
              <a:avLst/>
              <a:gdLst/>
              <a:ahLst/>
              <a:cxnLst/>
              <a:rect l="0" t="0" r="r" b="b"/>
              <a:pathLst>
                <a:path w="44" h="32">
                  <a:moveTo>
                    <a:pt x="31" y="1"/>
                  </a:moveTo>
                  <a:cubicBezTo>
                    <a:pt x="40" y="0"/>
                    <a:pt x="44" y="8"/>
                    <a:pt x="43" y="16"/>
                  </a:cubicBezTo>
                  <a:cubicBezTo>
                    <a:pt x="29" y="32"/>
                    <a:pt x="0" y="7"/>
                    <a:pt x="31" y="1"/>
                  </a:cubicBezTo>
                  <a:close/>
                </a:path>
              </a:pathLst>
            </a:custGeom>
            <a:grpFill/>
            <a:ln>
              <a:noFill/>
            </a:ln>
          </p:spPr>
        </p:sp>
        <p:sp>
          <p:nvSpPr>
            <p:cNvPr id="57" name="Freeform 44">
              <a:extLst>
                <a:ext uri="{FF2B5EF4-FFF2-40B4-BE49-F238E27FC236}">
                  <a16:creationId xmlns:a16="http://schemas.microsoft.com/office/drawing/2014/main" id="{D8DAB003-6484-4D1D-85AE-93FA09BC5EF5}"/>
                </a:ext>
              </a:extLst>
            </p:cNvPr>
            <p:cNvSpPr/>
            <p:nvPr/>
          </p:nvSpPr>
          <p:spPr bwMode="auto">
            <a:xfrm rot="5400000">
              <a:off x="11097788" y="4080854"/>
              <a:ext cx="131153" cy="84866"/>
            </a:xfrm>
            <a:custGeom>
              <a:avLst/>
              <a:gdLst/>
              <a:ahLst/>
              <a:cxnLst/>
              <a:rect l="0" t="0" r="r" b="b"/>
              <a:pathLst>
                <a:path w="40" h="28">
                  <a:moveTo>
                    <a:pt x="27" y="1"/>
                  </a:moveTo>
                  <a:cubicBezTo>
                    <a:pt x="35" y="0"/>
                    <a:pt x="40" y="10"/>
                    <a:pt x="38" y="17"/>
                  </a:cubicBezTo>
                  <a:cubicBezTo>
                    <a:pt x="17" y="28"/>
                    <a:pt x="0" y="7"/>
                    <a:pt x="27" y="1"/>
                  </a:cubicBezTo>
                  <a:close/>
                </a:path>
              </a:pathLst>
            </a:custGeom>
            <a:grpFill/>
            <a:ln>
              <a:noFill/>
            </a:ln>
          </p:spPr>
        </p:sp>
        <p:sp>
          <p:nvSpPr>
            <p:cNvPr id="58" name="Freeform 45">
              <a:extLst>
                <a:ext uri="{FF2B5EF4-FFF2-40B4-BE49-F238E27FC236}">
                  <a16:creationId xmlns:a16="http://schemas.microsoft.com/office/drawing/2014/main" id="{D49280A1-ACA8-4CD6-9012-AF12660F07E4}"/>
                </a:ext>
              </a:extLst>
            </p:cNvPr>
            <p:cNvSpPr/>
            <p:nvPr/>
          </p:nvSpPr>
          <p:spPr bwMode="auto">
            <a:xfrm rot="5400000">
              <a:off x="11075637" y="5836680"/>
              <a:ext cx="144445" cy="102819"/>
            </a:xfrm>
            <a:custGeom>
              <a:avLst/>
              <a:gdLst/>
              <a:ahLst/>
              <a:cxnLst/>
              <a:rect l="0" t="0" r="r" b="b"/>
              <a:pathLst>
                <a:path w="44" h="34">
                  <a:moveTo>
                    <a:pt x="31" y="0"/>
                  </a:moveTo>
                  <a:cubicBezTo>
                    <a:pt x="39" y="0"/>
                    <a:pt x="44" y="12"/>
                    <a:pt x="42" y="19"/>
                  </a:cubicBezTo>
                  <a:cubicBezTo>
                    <a:pt x="25" y="34"/>
                    <a:pt x="0" y="8"/>
                    <a:pt x="31" y="0"/>
                  </a:cubicBezTo>
                  <a:close/>
                </a:path>
              </a:pathLst>
            </a:custGeom>
            <a:grpFill/>
            <a:ln>
              <a:noFill/>
            </a:ln>
          </p:spPr>
        </p:sp>
        <p:sp>
          <p:nvSpPr>
            <p:cNvPr id="59" name="Freeform 46">
              <a:extLst>
                <a:ext uri="{FF2B5EF4-FFF2-40B4-BE49-F238E27FC236}">
                  <a16:creationId xmlns:a16="http://schemas.microsoft.com/office/drawing/2014/main" id="{C03EAE8C-6089-40E5-9361-2E266A1EEBA3}"/>
                </a:ext>
              </a:extLst>
            </p:cNvPr>
            <p:cNvSpPr/>
            <p:nvPr/>
          </p:nvSpPr>
          <p:spPr bwMode="auto">
            <a:xfrm rot="5400000">
              <a:off x="11124696" y="2830776"/>
              <a:ext cx="121406" cy="81603"/>
            </a:xfrm>
            <a:custGeom>
              <a:avLst/>
              <a:gdLst/>
              <a:ahLst/>
              <a:cxnLst/>
              <a:rect l="0" t="0" r="r" b="b"/>
              <a:pathLst>
                <a:path w="37" h="27">
                  <a:moveTo>
                    <a:pt x="19" y="1"/>
                  </a:moveTo>
                  <a:cubicBezTo>
                    <a:pt x="31" y="2"/>
                    <a:pt x="37" y="24"/>
                    <a:pt x="21" y="27"/>
                  </a:cubicBezTo>
                  <a:cubicBezTo>
                    <a:pt x="1" y="27"/>
                    <a:pt x="0" y="0"/>
                    <a:pt x="19" y="1"/>
                  </a:cubicBezTo>
                  <a:close/>
                </a:path>
              </a:pathLst>
            </a:custGeom>
            <a:grpFill/>
            <a:ln>
              <a:noFill/>
            </a:ln>
          </p:spPr>
        </p:sp>
        <p:sp>
          <p:nvSpPr>
            <p:cNvPr id="60" name="Freeform 47">
              <a:extLst>
                <a:ext uri="{FF2B5EF4-FFF2-40B4-BE49-F238E27FC236}">
                  <a16:creationId xmlns:a16="http://schemas.microsoft.com/office/drawing/2014/main" id="{02E3A077-F087-4E14-A13E-4E9D4369B1F6}"/>
                </a:ext>
              </a:extLst>
            </p:cNvPr>
            <p:cNvSpPr/>
            <p:nvPr/>
          </p:nvSpPr>
          <p:spPr bwMode="auto">
            <a:xfrm rot="5400000">
              <a:off x="11082841" y="3849727"/>
              <a:ext cx="147990" cy="78339"/>
            </a:xfrm>
            <a:custGeom>
              <a:avLst/>
              <a:gdLst/>
              <a:ahLst/>
              <a:cxnLst/>
              <a:rect l="0" t="0" r="r" b="b"/>
              <a:pathLst>
                <a:path w="45" h="26">
                  <a:moveTo>
                    <a:pt x="22" y="0"/>
                  </a:moveTo>
                  <a:cubicBezTo>
                    <a:pt x="32" y="2"/>
                    <a:pt x="45" y="22"/>
                    <a:pt x="28" y="26"/>
                  </a:cubicBezTo>
                  <a:cubicBezTo>
                    <a:pt x="10" y="24"/>
                    <a:pt x="0" y="9"/>
                    <a:pt x="22" y="0"/>
                  </a:cubicBezTo>
                  <a:close/>
                </a:path>
              </a:pathLst>
            </a:custGeom>
            <a:grpFill/>
            <a:ln>
              <a:noFill/>
            </a:ln>
          </p:spPr>
        </p:sp>
        <p:sp>
          <p:nvSpPr>
            <p:cNvPr id="61" name="Freeform 48">
              <a:extLst>
                <a:ext uri="{FF2B5EF4-FFF2-40B4-BE49-F238E27FC236}">
                  <a16:creationId xmlns:a16="http://schemas.microsoft.com/office/drawing/2014/main" id="{7CE4FAAA-45E7-4C86-B59A-F284B79EFD23}"/>
                </a:ext>
              </a:extLst>
            </p:cNvPr>
            <p:cNvSpPr/>
            <p:nvPr/>
          </p:nvSpPr>
          <p:spPr bwMode="auto">
            <a:xfrm rot="5400000">
              <a:off x="11078098" y="3616257"/>
              <a:ext cx="133812" cy="79154"/>
            </a:xfrm>
            <a:custGeom>
              <a:avLst/>
              <a:gdLst/>
              <a:ahLst/>
              <a:cxnLst/>
              <a:rect l="0" t="0" r="r" b="b"/>
              <a:pathLst>
                <a:path w="41" h="26">
                  <a:moveTo>
                    <a:pt x="19" y="0"/>
                  </a:moveTo>
                  <a:cubicBezTo>
                    <a:pt x="41" y="9"/>
                    <a:pt x="28" y="26"/>
                    <a:pt x="7" y="19"/>
                  </a:cubicBezTo>
                  <a:cubicBezTo>
                    <a:pt x="0" y="8"/>
                    <a:pt x="7" y="1"/>
                    <a:pt x="19" y="0"/>
                  </a:cubicBezTo>
                  <a:close/>
                </a:path>
              </a:pathLst>
            </a:custGeom>
            <a:grpFill/>
            <a:ln>
              <a:noFill/>
            </a:ln>
          </p:spPr>
        </p:sp>
        <p:sp>
          <p:nvSpPr>
            <p:cNvPr id="62" name="Freeform 49">
              <a:extLst>
                <a:ext uri="{FF2B5EF4-FFF2-40B4-BE49-F238E27FC236}">
                  <a16:creationId xmlns:a16="http://schemas.microsoft.com/office/drawing/2014/main" id="{E2689B62-CCA1-4EE5-B622-FBA516868916}"/>
                </a:ext>
              </a:extLst>
            </p:cNvPr>
            <p:cNvSpPr/>
            <p:nvPr/>
          </p:nvSpPr>
          <p:spPr bwMode="auto">
            <a:xfrm rot="5400000">
              <a:off x="11076712" y="6507925"/>
              <a:ext cx="127608" cy="81603"/>
            </a:xfrm>
            <a:custGeom>
              <a:avLst/>
              <a:gdLst/>
              <a:ahLst/>
              <a:cxnLst/>
              <a:rect l="0" t="0" r="r" b="b"/>
              <a:pathLst>
                <a:path w="39" h="27">
                  <a:moveTo>
                    <a:pt x="21" y="2"/>
                  </a:moveTo>
                  <a:cubicBezTo>
                    <a:pt x="36" y="0"/>
                    <a:pt x="39" y="17"/>
                    <a:pt x="26" y="24"/>
                  </a:cubicBezTo>
                  <a:cubicBezTo>
                    <a:pt x="8" y="27"/>
                    <a:pt x="0" y="9"/>
                    <a:pt x="21" y="2"/>
                  </a:cubicBezTo>
                  <a:close/>
                </a:path>
              </a:pathLst>
            </a:custGeom>
            <a:grpFill/>
            <a:ln>
              <a:noFill/>
            </a:ln>
          </p:spPr>
        </p:sp>
        <p:sp>
          <p:nvSpPr>
            <p:cNvPr id="63" name="Freeform 8">
              <a:extLst>
                <a:ext uri="{FF2B5EF4-FFF2-40B4-BE49-F238E27FC236}">
                  <a16:creationId xmlns:a16="http://schemas.microsoft.com/office/drawing/2014/main" id="{113638EE-3BCF-4315-A329-3C6766A3890B}"/>
                </a:ext>
              </a:extLst>
            </p:cNvPr>
            <p:cNvSpPr/>
            <p:nvPr/>
          </p:nvSpPr>
          <p:spPr bwMode="auto">
            <a:xfrm rot="5400000">
              <a:off x="11141853" y="34906"/>
              <a:ext cx="131153" cy="88130"/>
            </a:xfrm>
            <a:custGeom>
              <a:avLst/>
              <a:gdLst/>
              <a:ahLst/>
              <a:cxnLst/>
              <a:rect l="0" t="0" r="r" b="b"/>
              <a:pathLst>
                <a:path w="40" h="29">
                  <a:moveTo>
                    <a:pt x="26" y="0"/>
                  </a:moveTo>
                  <a:cubicBezTo>
                    <a:pt x="34" y="0"/>
                    <a:pt x="40" y="10"/>
                    <a:pt x="39" y="20"/>
                  </a:cubicBezTo>
                  <a:cubicBezTo>
                    <a:pt x="17" y="29"/>
                    <a:pt x="0" y="10"/>
                    <a:pt x="26" y="0"/>
                  </a:cubicBezTo>
                  <a:close/>
                </a:path>
              </a:pathLst>
            </a:custGeom>
            <a:grpFill/>
            <a:ln>
              <a:noFill/>
            </a:ln>
          </p:spPr>
        </p:sp>
        <p:sp>
          <p:nvSpPr>
            <p:cNvPr id="64" name="Freeform 106">
              <a:extLst>
                <a:ext uri="{FF2B5EF4-FFF2-40B4-BE49-F238E27FC236}">
                  <a16:creationId xmlns:a16="http://schemas.microsoft.com/office/drawing/2014/main" id="{4FB36B8F-335B-40F2-83BB-C2B2689DC2E9}"/>
                </a:ext>
              </a:extLst>
            </p:cNvPr>
            <p:cNvSpPr/>
            <p:nvPr/>
          </p:nvSpPr>
          <p:spPr bwMode="auto">
            <a:xfrm rot="5400000">
              <a:off x="11301184" y="6639670"/>
              <a:ext cx="134697" cy="97107"/>
            </a:xfrm>
            <a:custGeom>
              <a:avLst/>
              <a:gdLst/>
              <a:ahLst/>
              <a:cxnLst/>
              <a:rect l="0" t="0" r="r" b="b"/>
              <a:pathLst>
                <a:path w="41" h="32">
                  <a:moveTo>
                    <a:pt x="25" y="0"/>
                  </a:moveTo>
                  <a:cubicBezTo>
                    <a:pt x="41" y="13"/>
                    <a:pt x="15" y="32"/>
                    <a:pt x="4" y="18"/>
                  </a:cubicBezTo>
                  <a:cubicBezTo>
                    <a:pt x="0" y="5"/>
                    <a:pt x="15" y="0"/>
                    <a:pt x="25" y="0"/>
                  </a:cubicBezTo>
                  <a:close/>
                </a:path>
              </a:pathLst>
            </a:custGeom>
            <a:grpFill/>
            <a:ln>
              <a:noFill/>
            </a:ln>
          </p:spPr>
        </p:sp>
      </p:grpSp>
      <p:sp>
        <p:nvSpPr>
          <p:cNvPr id="2" name="Title Placeholder 1">
            <a:extLst>
              <a:ext uri="{FF2B5EF4-FFF2-40B4-BE49-F238E27FC236}">
                <a16:creationId xmlns:a16="http://schemas.microsoft.com/office/drawing/2014/main" id="{7A05E913-A9D9-4639-B104-1F07A4AF6A56}"/>
              </a:ext>
            </a:extLst>
          </p:cNvPr>
          <p:cNvSpPr>
            <a:spLocks noGrp="1"/>
          </p:cNvSpPr>
          <p:nvPr>
            <p:ph type="title"/>
          </p:nvPr>
        </p:nvSpPr>
        <p:spPr>
          <a:xfrm>
            <a:off x="1069848" y="502920"/>
            <a:ext cx="9634011"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940CEB-B6D7-46E6-9843-51534214017A}"/>
              </a:ext>
            </a:extLst>
          </p:cNvPr>
          <p:cNvSpPr>
            <a:spLocks noGrp="1"/>
          </p:cNvSpPr>
          <p:nvPr>
            <p:ph type="body" idx="1"/>
          </p:nvPr>
        </p:nvSpPr>
        <p:spPr>
          <a:xfrm>
            <a:off x="1069848" y="1874520"/>
            <a:ext cx="9634011"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BAC8B5-8DFB-4920-8580-54824C831A94}"/>
              </a:ext>
            </a:extLst>
          </p:cNvPr>
          <p:cNvSpPr>
            <a:spLocks noGrp="1"/>
          </p:cNvSpPr>
          <p:nvPr>
            <p:ph type="dt" sz="half" idx="2"/>
          </p:nvPr>
        </p:nvSpPr>
        <p:spPr>
          <a:xfrm>
            <a:off x="173736" y="6382512"/>
            <a:ext cx="2845901" cy="365125"/>
          </a:xfrm>
          <a:prstGeom prst="rect">
            <a:avLst/>
          </a:prstGeom>
        </p:spPr>
        <p:txBody>
          <a:bodyPr vert="horz" lIns="91440" tIns="45720" rIns="91440" bIns="45720" rtlCol="0" anchor="ctr"/>
          <a:lstStyle>
            <a:lvl1pPr algn="l">
              <a:defRPr sz="1050">
                <a:solidFill>
                  <a:schemeClr val="tx2"/>
                </a:solidFill>
              </a:defRPr>
            </a:lvl1pPr>
          </a:lstStyle>
          <a:p>
            <a:fld id="{0F082710-245A-48CB-A5F6-8BB1DF6AB298}" type="datetimeFigureOut">
              <a:rPr lang="en-US" dirty="0"/>
              <a:pPr/>
              <a:t>11/5/2025</a:t>
            </a:fld>
            <a:endParaRPr lang="en-US"/>
          </a:p>
        </p:txBody>
      </p:sp>
      <p:sp>
        <p:nvSpPr>
          <p:cNvPr id="5" name="Footer Placeholder 4">
            <a:extLst>
              <a:ext uri="{FF2B5EF4-FFF2-40B4-BE49-F238E27FC236}">
                <a16:creationId xmlns:a16="http://schemas.microsoft.com/office/drawing/2014/main" id="{3A9E2D5D-B616-4048-9CB8-4D316BBDB1FB}"/>
              </a:ext>
            </a:extLst>
          </p:cNvPr>
          <p:cNvSpPr>
            <a:spLocks noGrp="1"/>
          </p:cNvSpPr>
          <p:nvPr>
            <p:ph type="ftr" sz="quarter" idx="3"/>
          </p:nvPr>
        </p:nvSpPr>
        <p:spPr>
          <a:xfrm rot="5400000">
            <a:off x="-1754871" y="2093199"/>
            <a:ext cx="4157472" cy="416082"/>
          </a:xfrm>
          <a:prstGeom prst="rect">
            <a:avLst/>
          </a:prstGeom>
        </p:spPr>
        <p:txBody>
          <a:bodyPr vert="horz" lIns="91440" tIns="45720" rIns="91440" bIns="45720" rtlCol="0" anchor="ctr"/>
          <a:lstStyle>
            <a:lvl1pPr algn="l">
              <a:defRPr sz="1050">
                <a:solidFill>
                  <a:schemeClr val="tx2"/>
                </a:solidFill>
              </a:defRPr>
            </a:lvl1pPr>
          </a:lstStyle>
          <a:p>
            <a:r>
              <a:rPr lang="en-US"/>
              <a:t>
              </a:t>
            </a:r>
          </a:p>
        </p:txBody>
      </p:sp>
      <p:sp>
        <p:nvSpPr>
          <p:cNvPr id="6" name="Slide Number Placeholder 5">
            <a:extLst>
              <a:ext uri="{FF2B5EF4-FFF2-40B4-BE49-F238E27FC236}">
                <a16:creationId xmlns:a16="http://schemas.microsoft.com/office/drawing/2014/main" id="{63F322F0-8F3D-4AC5-9873-24666D0E0D34}"/>
              </a:ext>
            </a:extLst>
          </p:cNvPr>
          <p:cNvSpPr>
            <a:spLocks noGrp="1"/>
          </p:cNvSpPr>
          <p:nvPr>
            <p:ph type="sldNum" sz="quarter" idx="4"/>
          </p:nvPr>
        </p:nvSpPr>
        <p:spPr>
          <a:xfrm>
            <a:off x="11457919" y="6382512"/>
            <a:ext cx="500997" cy="365125"/>
          </a:xfrm>
          <a:prstGeom prst="rect">
            <a:avLst/>
          </a:prstGeom>
        </p:spPr>
        <p:txBody>
          <a:bodyPr vert="horz" lIns="91440" tIns="45720" rIns="91440" bIns="45720" rtlCol="0" anchor="ctr"/>
          <a:lstStyle>
            <a:lvl1pPr algn="r">
              <a:defRPr sz="1050">
                <a:solidFill>
                  <a:schemeClr val="tx2"/>
                </a:solidFill>
              </a:defRPr>
            </a:lvl1pPr>
          </a:lstStyle>
          <a:p>
            <a:fld id="{24578CCF-2EC4-44CB-A694-F6F6E59A3985}" type="slidenum">
              <a:rPr lang="en-US" dirty="0"/>
              <a:pPr/>
              <a:t>‹#›</a:t>
            </a:fld>
            <a:endParaRPr lang="en-US"/>
          </a:p>
        </p:txBody>
      </p:sp>
    </p:spTree>
    <p:extLst>
      <p:ext uri="{BB962C8B-B14F-4D97-AF65-F5344CB8AC3E}">
        <p14:creationId xmlns:p14="http://schemas.microsoft.com/office/powerpoint/2010/main" val="108770691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50000"/>
        </a:lnSpc>
        <a:spcBef>
          <a:spcPts val="1000"/>
        </a:spcBef>
        <a:buClr>
          <a:schemeClr val="bg2">
            <a:lumMod val="75000"/>
          </a:schemeClr>
        </a:buClr>
        <a:buFont typeface="Arial" panose="020B0604020202020204" pitchFamily="34" charset="0"/>
        <a:buChar char="•"/>
        <a:defRPr sz="2000" kern="1200">
          <a:solidFill>
            <a:schemeClr val="tx2"/>
          </a:solidFill>
          <a:latin typeface="+mn-lt"/>
          <a:ea typeface="+mn-ea"/>
          <a:cs typeface="+mn-cs"/>
        </a:defRPr>
      </a:lvl1pPr>
      <a:lvl2pPr marL="228600" indent="0" algn="l" defTabSz="914400" rtl="0" eaLnBrk="1" latinLnBrk="0" hangingPunct="1">
        <a:lnSpc>
          <a:spcPct val="150000"/>
        </a:lnSpc>
        <a:spcBef>
          <a:spcPts val="500"/>
        </a:spcBef>
        <a:buClr>
          <a:schemeClr val="bg2">
            <a:lumMod val="75000"/>
          </a:schemeClr>
        </a:buClr>
        <a:buFontTx/>
        <a:buNone/>
        <a:defRPr sz="1800" kern="1200">
          <a:solidFill>
            <a:schemeClr val="tx2"/>
          </a:solidFill>
          <a:latin typeface="+mn-lt"/>
          <a:ea typeface="+mn-ea"/>
          <a:cs typeface="+mn-cs"/>
        </a:defRPr>
      </a:lvl2pPr>
      <a:lvl3pPr marL="54864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600" b="1" kern="1200">
          <a:solidFill>
            <a:schemeClr val="tx2"/>
          </a:solidFill>
          <a:latin typeface="+mn-lt"/>
          <a:ea typeface="+mn-ea"/>
          <a:cs typeface="+mn-cs"/>
        </a:defRPr>
      </a:lvl3pPr>
      <a:lvl4pPr marL="548640" indent="0" algn="l" defTabSz="914400" rtl="0" eaLnBrk="1" latinLnBrk="0" hangingPunct="1">
        <a:lnSpc>
          <a:spcPct val="150000"/>
        </a:lnSpc>
        <a:spcBef>
          <a:spcPts val="500"/>
        </a:spcBef>
        <a:buClr>
          <a:schemeClr val="bg2">
            <a:lumMod val="75000"/>
          </a:schemeClr>
        </a:buClr>
        <a:buFontTx/>
        <a:buNone/>
        <a:defRPr sz="1400" kern="1200">
          <a:solidFill>
            <a:schemeClr val="tx2"/>
          </a:solidFill>
          <a:latin typeface="+mn-lt"/>
          <a:ea typeface="+mn-ea"/>
          <a:cs typeface="+mn-cs"/>
        </a:defRPr>
      </a:lvl4pPr>
      <a:lvl5pPr marL="83439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76">
          <p15:clr>
            <a:srgbClr val="F26B43"/>
          </p15:clr>
        </p15:guide>
        <p15:guide id="2" pos="6792">
          <p15:clr>
            <a:srgbClr val="F26B43"/>
          </p15:clr>
        </p15:guide>
        <p15:guide id="3" pos="3720">
          <p15:clr>
            <a:srgbClr val="F26B43"/>
          </p15:clr>
        </p15:guide>
        <p15:guide id="4" orient="horz"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dha.org/wp-content/uploads/2025/03/ADHA-Code-of-Ethics_FY24_10_18.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8426" y="1278009"/>
            <a:ext cx="9989574" cy="2390908"/>
          </a:xfrm>
        </p:spPr>
        <p:txBody>
          <a:bodyPr/>
          <a:lstStyle/>
          <a:p>
            <a:r>
              <a:rPr lang="en-US"/>
              <a:t>Ethical Dilemma-</a:t>
            </a:r>
            <a:br>
              <a:rPr lang="en-US"/>
            </a:br>
            <a:r>
              <a:rPr lang="en-US"/>
              <a:t>Truth or consequences</a:t>
            </a:r>
          </a:p>
        </p:txBody>
      </p:sp>
      <p:sp>
        <p:nvSpPr>
          <p:cNvPr id="3" name="Subtitle 2"/>
          <p:cNvSpPr>
            <a:spLocks noGrp="1"/>
          </p:cNvSpPr>
          <p:nvPr>
            <p:ph type="subTitle" idx="1"/>
          </p:nvPr>
        </p:nvSpPr>
        <p:spPr>
          <a:xfrm>
            <a:off x="1037860" y="4502803"/>
            <a:ext cx="9277775" cy="1302774"/>
          </a:xfrm>
        </p:spPr>
        <p:txBody>
          <a:bodyPr vert="horz" lIns="91440" tIns="45720" rIns="91440" bIns="45720" rtlCol="0" anchor="t">
            <a:normAutofit/>
          </a:bodyPr>
          <a:lstStyle/>
          <a:p>
            <a:r>
              <a:rPr lang="en-US" sz="2800"/>
              <a:t>By Grace Haley, Chloe Seme, and </a:t>
            </a:r>
            <a:r>
              <a:rPr lang="en-US" sz="2800" err="1"/>
              <a:t>Breighlee</a:t>
            </a:r>
            <a:r>
              <a:rPr lang="en-US" sz="2800"/>
              <a:t> Zimmerman</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29D64-6DFD-AA23-02A6-8D60198B604F}"/>
              </a:ext>
            </a:extLst>
          </p:cNvPr>
          <p:cNvSpPr>
            <a:spLocks noGrp="1"/>
          </p:cNvSpPr>
          <p:nvPr>
            <p:ph type="title"/>
          </p:nvPr>
        </p:nvSpPr>
        <p:spPr/>
        <p:txBody>
          <a:bodyPr/>
          <a:lstStyle/>
          <a:p>
            <a:pPr algn="ctr"/>
            <a:r>
              <a:rPr lang="en-US"/>
              <a:t>Sources</a:t>
            </a:r>
          </a:p>
        </p:txBody>
      </p:sp>
      <p:sp>
        <p:nvSpPr>
          <p:cNvPr id="3" name="Content Placeholder 2">
            <a:extLst>
              <a:ext uri="{FF2B5EF4-FFF2-40B4-BE49-F238E27FC236}">
                <a16:creationId xmlns:a16="http://schemas.microsoft.com/office/drawing/2014/main" id="{DCB97156-3B86-8351-A438-25CFE6FDF9E8}"/>
              </a:ext>
            </a:extLst>
          </p:cNvPr>
          <p:cNvSpPr>
            <a:spLocks noGrp="1"/>
          </p:cNvSpPr>
          <p:nvPr>
            <p:ph idx="1"/>
          </p:nvPr>
        </p:nvSpPr>
        <p:spPr/>
        <p:txBody>
          <a:bodyPr vert="horz" lIns="91440" tIns="45720" rIns="91440" bIns="45720" rtlCol="0" anchor="t">
            <a:normAutofit/>
          </a:bodyPr>
          <a:lstStyle/>
          <a:p>
            <a:r>
              <a:rPr lang="en-US" i="1">
                <a:latin typeface="Times New Roman"/>
                <a:cs typeface="Times New Roman"/>
              </a:rPr>
              <a:t>ADA Principal of Ethics | Westcliff Family Dentistry. (n.d.). Www.westclifffamilydentistry.com. https://www.westclifffamilydentistry.com/ada-principal-of-ethics.html</a:t>
            </a:r>
          </a:p>
          <a:p>
            <a:pPr>
              <a:buClr>
                <a:srgbClr val="C3B2A7"/>
              </a:buClr>
            </a:pPr>
            <a:r>
              <a:rPr lang="en-US" i="1">
                <a:latin typeface="Times New Roman"/>
                <a:cs typeface="Times New Roman"/>
              </a:rPr>
              <a:t>ADHA Code of Ethics</a:t>
            </a:r>
            <a:r>
              <a:rPr lang="en-US">
                <a:latin typeface="Times New Roman"/>
                <a:cs typeface="Times New Roman"/>
              </a:rPr>
              <a:t>. (2024). </a:t>
            </a:r>
            <a:r>
              <a:rPr lang="en-US">
                <a:latin typeface="Times New Roman"/>
                <a:cs typeface="Times New Roman"/>
                <a:hlinkClick r:id="rId2"/>
              </a:rPr>
              <a:t>https://www.adha.org/wp-content/uploads/2025/03/ADHA-Code-of-Ethics_FY24_10_18.pdf</a:t>
            </a:r>
            <a:endParaRPr lang="en-US"/>
          </a:p>
          <a:p>
            <a:r>
              <a:rPr lang="en-US">
                <a:latin typeface="Times New Roman"/>
                <a:cs typeface="Times New Roman"/>
              </a:rPr>
              <a:t>Kimbrough-Walls, V. J., &amp; </a:t>
            </a:r>
            <a:r>
              <a:rPr lang="en-US" err="1">
                <a:latin typeface="Times New Roman"/>
                <a:cs typeface="Times New Roman"/>
              </a:rPr>
              <a:t>Lautar</a:t>
            </a:r>
            <a:r>
              <a:rPr lang="en-US">
                <a:latin typeface="Times New Roman"/>
                <a:cs typeface="Times New Roman"/>
              </a:rPr>
              <a:t>, C. J. (2012). </a:t>
            </a:r>
            <a:r>
              <a:rPr lang="en-US" i="1">
                <a:latin typeface="Times New Roman"/>
                <a:cs typeface="Times New Roman"/>
              </a:rPr>
              <a:t>Ethics, jurisprudence, &amp; practice management in dental hygiene</a:t>
            </a:r>
            <a:r>
              <a:rPr lang="en-US">
                <a:latin typeface="Times New Roman"/>
                <a:cs typeface="Times New Roman"/>
              </a:rPr>
              <a:t> (3rd ed.). Pearson.</a:t>
            </a:r>
          </a:p>
        </p:txBody>
      </p:sp>
      <p:sp>
        <p:nvSpPr>
          <p:cNvPr id="4" name="Date Placeholder 3">
            <a:extLst>
              <a:ext uri="{FF2B5EF4-FFF2-40B4-BE49-F238E27FC236}">
                <a16:creationId xmlns:a16="http://schemas.microsoft.com/office/drawing/2014/main" id="{AF48B029-B566-77B0-25D9-C1C6F5690F57}"/>
              </a:ext>
            </a:extLst>
          </p:cNvPr>
          <p:cNvSpPr>
            <a:spLocks noGrp="1"/>
          </p:cNvSpPr>
          <p:nvPr>
            <p:ph type="dt" sz="half" idx="10"/>
          </p:nvPr>
        </p:nvSpPr>
        <p:spPr/>
        <p:txBody>
          <a:bodyPr/>
          <a:lstStyle/>
          <a:p>
            <a:fld id="{11B39300-9312-46CF-901A-B3C19413D1B7}" type="datetime1">
              <a:rPr lang="en-US"/>
              <a:t>11/5/2025</a:t>
            </a:fld>
            <a:endParaRPr lang="en-US"/>
          </a:p>
        </p:txBody>
      </p:sp>
      <p:sp>
        <p:nvSpPr>
          <p:cNvPr id="5" name="Footer Placeholder 4">
            <a:extLst>
              <a:ext uri="{FF2B5EF4-FFF2-40B4-BE49-F238E27FC236}">
                <a16:creationId xmlns:a16="http://schemas.microsoft.com/office/drawing/2014/main" id="{4E6FEFC6-D9C5-E0C6-9EAD-D2345091960D}"/>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D8A1D6AE-D543-B84A-B99D-64124D5D9FFF}"/>
              </a:ext>
            </a:extLst>
          </p:cNvPr>
          <p:cNvSpPr>
            <a:spLocks noGrp="1"/>
          </p:cNvSpPr>
          <p:nvPr>
            <p:ph type="sldNum" sz="quarter" idx="12"/>
          </p:nvPr>
        </p:nvSpPr>
        <p:spPr/>
        <p:txBody>
          <a:bodyPr/>
          <a:lstStyle/>
          <a:p>
            <a:fld id="{E30AF5A0-43BB-4336-8627-9123B9144D80}" type="slidenum">
              <a:rPr lang="en-US" dirty="0"/>
              <a:t>10</a:t>
            </a:fld>
            <a:endParaRPr lang="en-US"/>
          </a:p>
        </p:txBody>
      </p:sp>
    </p:spTree>
    <p:extLst>
      <p:ext uri="{BB962C8B-B14F-4D97-AF65-F5344CB8AC3E}">
        <p14:creationId xmlns:p14="http://schemas.microsoft.com/office/powerpoint/2010/main" val="3416998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2CFF0-9D9F-14B0-BB69-F0177872F5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414C63-7B68-C9F5-99C9-7CFB4A6BC03F}"/>
              </a:ext>
            </a:extLst>
          </p:cNvPr>
          <p:cNvSpPr>
            <a:spLocks noGrp="1"/>
          </p:cNvSpPr>
          <p:nvPr>
            <p:ph type="title"/>
          </p:nvPr>
        </p:nvSpPr>
        <p:spPr>
          <a:xfrm>
            <a:off x="1055471" y="215373"/>
            <a:ext cx="9634011" cy="1325563"/>
          </a:xfrm>
        </p:spPr>
        <p:txBody>
          <a:bodyPr/>
          <a:lstStyle/>
          <a:p>
            <a:pPr algn="ctr"/>
            <a:r>
              <a:rPr lang="en-US"/>
              <a:t>Truth or Consequences</a:t>
            </a:r>
          </a:p>
        </p:txBody>
      </p:sp>
      <p:sp>
        <p:nvSpPr>
          <p:cNvPr id="3" name="Content Placeholder 2">
            <a:extLst>
              <a:ext uri="{FF2B5EF4-FFF2-40B4-BE49-F238E27FC236}">
                <a16:creationId xmlns:a16="http://schemas.microsoft.com/office/drawing/2014/main" id="{ECE56390-4A64-F24C-DB9E-F54800709FD5}"/>
              </a:ext>
            </a:extLst>
          </p:cNvPr>
          <p:cNvSpPr>
            <a:spLocks noGrp="1"/>
          </p:cNvSpPr>
          <p:nvPr>
            <p:ph idx="1"/>
          </p:nvPr>
        </p:nvSpPr>
        <p:spPr>
          <a:xfrm>
            <a:off x="542484" y="1329843"/>
            <a:ext cx="10676888" cy="4211182"/>
          </a:xfrm>
        </p:spPr>
        <p:txBody>
          <a:bodyPr vert="horz" lIns="91440" tIns="45720" rIns="91440" bIns="45720" rtlCol="0" anchor="t">
            <a:noAutofit/>
          </a:bodyPr>
          <a:lstStyle/>
          <a:p>
            <a:r>
              <a:rPr lang="en-US" sz="1400"/>
              <a:t>"Robert Parks is a dental hygienist employed by Dr. Samuel King in his posh downtown office. Robert has worked for Dr. King since 2010, although at times they have disagreed on various office issues. Robert has been very vocal about his views and his dislike for Dr. King. They have had loud shouting matches often, which have been overheard by the office staff. Dr. King has been very unhappy with Robert's attitude feeling that it negatively impacts and compromises the dental care that his patients are receiving. His concern is that his patients can feel the tension in the office. Dr. King recently expanded and updated the office, adding 4 new operatories, new computer systems, and became totally digital. Robert loves all the "bells and whistles" and knows it will be difficult to find a full-time position in such a "state of the art" practice. Robert is certified in local anesthesia and routinely gives injections to his patients. In accordance with OSHA guidelines, Robert places the used contaminated needles which are protectively capped, into the sharp's container. However, a couple of months ago, according to Robert, Dr. King changed the procedure. He now requires the office staff to remove the protective caps from the contaminated needles before putting the needles into the disposable sharp's containers. Robert alleges this was done as a cost saving measure, reducing the frequency of disposal of the sharp's containers. Robert is concerned about the hazards of a needle stick with a contaminated needle. In his rage, Robert filed a complaint with the Occupational and Safety Administration. As a result, a full investigation was conducted in the practice. Dr. King became so upset with Robert's actions that he fired him on the spot. Both parties are suing each other and are involved in a messy court  case."</a:t>
            </a:r>
          </a:p>
        </p:txBody>
      </p:sp>
      <p:sp>
        <p:nvSpPr>
          <p:cNvPr id="4" name="Date Placeholder 3">
            <a:extLst>
              <a:ext uri="{FF2B5EF4-FFF2-40B4-BE49-F238E27FC236}">
                <a16:creationId xmlns:a16="http://schemas.microsoft.com/office/drawing/2014/main" id="{FD9D77B6-3BD5-6EFF-0930-FAD88FF64B7A}"/>
              </a:ext>
            </a:extLst>
          </p:cNvPr>
          <p:cNvSpPr>
            <a:spLocks noGrp="1"/>
          </p:cNvSpPr>
          <p:nvPr>
            <p:ph type="dt" sz="half" idx="10"/>
          </p:nvPr>
        </p:nvSpPr>
        <p:spPr/>
        <p:txBody>
          <a:bodyPr/>
          <a:lstStyle/>
          <a:p>
            <a:fld id="{4C9B6A5A-967A-4199-9AA4-2043FABF41F8}" type="datetime1">
              <a:rPr lang="en-US"/>
              <a:t>11/5/2025</a:t>
            </a:fld>
            <a:endParaRPr lang="en-US"/>
          </a:p>
        </p:txBody>
      </p:sp>
      <p:sp>
        <p:nvSpPr>
          <p:cNvPr id="5" name="Footer Placeholder 4">
            <a:extLst>
              <a:ext uri="{FF2B5EF4-FFF2-40B4-BE49-F238E27FC236}">
                <a16:creationId xmlns:a16="http://schemas.microsoft.com/office/drawing/2014/main" id="{4C7938B7-8D64-2FA7-9A36-1EBDDD17837B}"/>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E67C0633-E1A3-9BC5-D7F0-6C22ECB1FE91}"/>
              </a:ext>
            </a:extLst>
          </p:cNvPr>
          <p:cNvSpPr>
            <a:spLocks noGrp="1"/>
          </p:cNvSpPr>
          <p:nvPr>
            <p:ph type="sldNum" sz="quarter" idx="12"/>
          </p:nvPr>
        </p:nvSpPr>
        <p:spPr/>
        <p:txBody>
          <a:bodyPr/>
          <a:lstStyle/>
          <a:p>
            <a:fld id="{E30AF5A0-43BB-4336-8627-9123B9144D80}" type="slidenum">
              <a:rPr lang="en-US" dirty="0"/>
              <a:t>2</a:t>
            </a:fld>
            <a:endParaRPr lang="en-US"/>
          </a:p>
        </p:txBody>
      </p:sp>
    </p:spTree>
    <p:extLst>
      <p:ext uri="{BB962C8B-B14F-4D97-AF65-F5344CB8AC3E}">
        <p14:creationId xmlns:p14="http://schemas.microsoft.com/office/powerpoint/2010/main" val="2621161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64AAA-3BCF-1CD9-E198-535465925F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424DD8-AC30-84D2-54B3-AF68B3A8D937}"/>
              </a:ext>
            </a:extLst>
          </p:cNvPr>
          <p:cNvSpPr>
            <a:spLocks noGrp="1"/>
          </p:cNvSpPr>
          <p:nvPr>
            <p:ph type="title"/>
          </p:nvPr>
        </p:nvSpPr>
        <p:spPr/>
        <p:txBody>
          <a:bodyPr>
            <a:normAutofit/>
          </a:bodyPr>
          <a:lstStyle/>
          <a:p>
            <a:pPr algn="ctr"/>
            <a:r>
              <a:rPr lang="en-US" sz="4400"/>
              <a:t>Ethical Dilemma</a:t>
            </a:r>
            <a:endParaRPr lang="en-US"/>
          </a:p>
        </p:txBody>
      </p:sp>
      <p:sp>
        <p:nvSpPr>
          <p:cNvPr id="3" name="Content Placeholder 2">
            <a:extLst>
              <a:ext uri="{FF2B5EF4-FFF2-40B4-BE49-F238E27FC236}">
                <a16:creationId xmlns:a16="http://schemas.microsoft.com/office/drawing/2014/main" id="{8B893035-97C1-FE76-9BDF-D5860D46AAAE}"/>
              </a:ext>
            </a:extLst>
          </p:cNvPr>
          <p:cNvSpPr>
            <a:spLocks noGrp="1"/>
          </p:cNvSpPr>
          <p:nvPr>
            <p:ph idx="1"/>
          </p:nvPr>
        </p:nvSpPr>
        <p:spPr/>
        <p:txBody>
          <a:bodyPr vert="horz" lIns="91440" tIns="45720" rIns="91440" bIns="45720" rtlCol="0" anchor="t">
            <a:normAutofit lnSpcReduction="10000"/>
          </a:bodyPr>
          <a:lstStyle/>
          <a:p>
            <a:pPr>
              <a:buFont typeface="Arial"/>
              <a:buChar char="•"/>
            </a:pPr>
            <a:r>
              <a:rPr lang="en-US"/>
              <a:t>Conflict and hostility between Dr. King and Robert create an unprofessional work environment that compromise the safety and comfort of the patients.</a:t>
            </a:r>
          </a:p>
          <a:p>
            <a:pPr>
              <a:buFont typeface="Arial"/>
              <a:buChar char="•"/>
            </a:pPr>
            <a:r>
              <a:rPr lang="en-US"/>
              <a:t>Dr. King's policy for protocol of contaminated needs and removing their caps prior to placement into the sharps container for cost-saving measures violates OSHA and leads to potential harm for the staff. </a:t>
            </a:r>
          </a:p>
          <a:p>
            <a:pPr>
              <a:buClr>
                <a:srgbClr val="C3B2A7"/>
              </a:buClr>
              <a:buFont typeface="Arial"/>
              <a:buChar char="•"/>
            </a:pPr>
            <a:r>
              <a:rPr lang="en-US"/>
              <a:t>But should Robert follow these unsafe procedures established by the doctor in charge, or should he speak out against the doctor to ensure workplace safety in accordance with OSHA guidelines and risk the possibility of losing or leaving his job at the office that he enjoys working in?</a:t>
            </a:r>
          </a:p>
        </p:txBody>
      </p:sp>
    </p:spTree>
    <p:extLst>
      <p:ext uri="{BB962C8B-B14F-4D97-AF65-F5344CB8AC3E}">
        <p14:creationId xmlns:p14="http://schemas.microsoft.com/office/powerpoint/2010/main" val="3870836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9E0AD-E525-533F-8057-5AF2E1F8A0B7}"/>
              </a:ext>
            </a:extLst>
          </p:cNvPr>
          <p:cNvSpPr>
            <a:spLocks noGrp="1"/>
          </p:cNvSpPr>
          <p:nvPr>
            <p:ph type="title"/>
          </p:nvPr>
        </p:nvSpPr>
        <p:spPr>
          <a:xfrm>
            <a:off x="1069848" y="502920"/>
            <a:ext cx="9634011" cy="1325563"/>
          </a:xfrm>
        </p:spPr>
        <p:txBody>
          <a:bodyPr anchor="ctr">
            <a:normAutofit/>
          </a:bodyPr>
          <a:lstStyle/>
          <a:p>
            <a:r>
              <a:rPr lang="en-US"/>
              <a:t>Core Values</a:t>
            </a:r>
          </a:p>
        </p:txBody>
      </p:sp>
      <p:sp>
        <p:nvSpPr>
          <p:cNvPr id="3" name="Content Placeholder 2">
            <a:extLst>
              <a:ext uri="{FF2B5EF4-FFF2-40B4-BE49-F238E27FC236}">
                <a16:creationId xmlns:a16="http://schemas.microsoft.com/office/drawing/2014/main" id="{FF2CE21E-C65F-BAB1-8C60-C8D441094077}"/>
              </a:ext>
            </a:extLst>
          </p:cNvPr>
          <p:cNvSpPr>
            <a:spLocks noGrp="1"/>
          </p:cNvSpPr>
          <p:nvPr>
            <p:ph sz="half" idx="1"/>
          </p:nvPr>
        </p:nvSpPr>
        <p:spPr>
          <a:xfrm>
            <a:off x="724791" y="1710606"/>
            <a:ext cx="5374170" cy="4451979"/>
          </a:xfrm>
        </p:spPr>
        <p:txBody>
          <a:bodyPr vert="horz" lIns="91440" tIns="45720" rIns="91440" bIns="45720" rtlCol="0" anchor="t">
            <a:noAutofit/>
          </a:bodyPr>
          <a:lstStyle/>
          <a:p>
            <a:pPr>
              <a:lnSpc>
                <a:spcPct val="140000"/>
              </a:lnSpc>
            </a:pPr>
            <a:r>
              <a:rPr lang="en-US" sz="1600" b="1"/>
              <a:t>Beneficence and Nonmaleficence </a:t>
            </a:r>
          </a:p>
          <a:p>
            <a:pPr lvl="1">
              <a:lnSpc>
                <a:spcPct val="140000"/>
              </a:lnSpc>
              <a:buFont typeface="Courier New" panose="020B0604020202020204" pitchFamily="34" charset="0"/>
              <a:buChar char="o"/>
            </a:pPr>
            <a:r>
              <a:rPr lang="en-US" sz="1600"/>
              <a:t>Demonstrated when Robert reports incident to OSHA to prevent harm that may occur from Dr. Kings unsafe protocol of uncapping needles prior to disposal in the sharp's container</a:t>
            </a:r>
          </a:p>
          <a:p>
            <a:pPr>
              <a:lnSpc>
                <a:spcPct val="140000"/>
              </a:lnSpc>
            </a:pPr>
            <a:r>
              <a:rPr lang="en-US" sz="1600" b="1"/>
              <a:t>Veracity</a:t>
            </a:r>
          </a:p>
          <a:p>
            <a:pPr lvl="1">
              <a:lnSpc>
                <a:spcPct val="140000"/>
              </a:lnSpc>
              <a:buFont typeface="Courier New" panose="020B0604020202020204" pitchFamily="34" charset="0"/>
              <a:buChar char="o"/>
            </a:pPr>
            <a:r>
              <a:rPr lang="en-US" sz="1600"/>
              <a:t>Demonstrated when Robert reports the issue and truth to OSHA regardless of its consequences, rather than staying quiet to keep his position at this office </a:t>
            </a:r>
          </a:p>
          <a:p>
            <a:pPr>
              <a:lnSpc>
                <a:spcPct val="140000"/>
              </a:lnSpc>
            </a:pPr>
            <a:r>
              <a:rPr lang="en-US" sz="1600" b="1"/>
              <a:t>Justice</a:t>
            </a:r>
          </a:p>
          <a:p>
            <a:pPr lvl="1">
              <a:lnSpc>
                <a:spcPct val="140000"/>
              </a:lnSpc>
              <a:buFont typeface="Courier New" panose="020B0604020202020204" pitchFamily="34" charset="0"/>
              <a:buChar char="o"/>
            </a:pPr>
            <a:r>
              <a:rPr lang="en-US" sz="1600"/>
              <a:t>Violated by Dr. King's action of firing Robert in response to Roberts claim to OSHA </a:t>
            </a:r>
          </a:p>
        </p:txBody>
      </p:sp>
      <p:pic>
        <p:nvPicPr>
          <p:cNvPr id="8" name="Picture 7" descr="ADA Principal of Ethics | Westcliff Family Dentistry">
            <a:extLst>
              <a:ext uri="{FF2B5EF4-FFF2-40B4-BE49-F238E27FC236}">
                <a16:creationId xmlns:a16="http://schemas.microsoft.com/office/drawing/2014/main" id="{226AA950-D444-2A74-F689-838E5F33D3A3}"/>
              </a:ext>
            </a:extLst>
          </p:cNvPr>
          <p:cNvPicPr>
            <a:picLocks noChangeAspect="1"/>
          </p:cNvPicPr>
          <p:nvPr/>
        </p:nvPicPr>
        <p:blipFill>
          <a:blip r:embed="rId2"/>
          <a:stretch>
            <a:fillRect/>
          </a:stretch>
        </p:blipFill>
        <p:spPr>
          <a:xfrm>
            <a:off x="6686151" y="919852"/>
            <a:ext cx="3452001" cy="5012696"/>
          </a:xfrm>
          <a:prstGeom prst="rect">
            <a:avLst/>
          </a:prstGeom>
          <a:noFill/>
        </p:spPr>
      </p:pic>
      <p:sp>
        <p:nvSpPr>
          <p:cNvPr id="4" name="Date Placeholder 3">
            <a:extLst>
              <a:ext uri="{FF2B5EF4-FFF2-40B4-BE49-F238E27FC236}">
                <a16:creationId xmlns:a16="http://schemas.microsoft.com/office/drawing/2014/main" id="{57FB006D-C579-CC37-C250-8726AE97E4D9}"/>
              </a:ext>
            </a:extLst>
          </p:cNvPr>
          <p:cNvSpPr>
            <a:spLocks noGrp="1"/>
          </p:cNvSpPr>
          <p:nvPr>
            <p:ph type="dt" sz="half" idx="10"/>
          </p:nvPr>
        </p:nvSpPr>
        <p:spPr>
          <a:xfrm>
            <a:off x="173736" y="6382512"/>
            <a:ext cx="2845901" cy="365125"/>
          </a:xfrm>
        </p:spPr>
        <p:txBody>
          <a:bodyPr anchor="ctr">
            <a:normAutofit/>
          </a:bodyPr>
          <a:lstStyle/>
          <a:p>
            <a:pPr>
              <a:spcAft>
                <a:spcPts val="600"/>
              </a:spcAft>
            </a:pPr>
            <a:fld id="{4C9B6A5A-967A-4199-9AA4-2043FABF41F8}" type="datetime1">
              <a:pPr>
                <a:spcAft>
                  <a:spcPts val="600"/>
                </a:spcAft>
              </a:pPr>
              <a:t>11/5/2025</a:t>
            </a:fld>
            <a:endParaRPr lang="en-US"/>
          </a:p>
        </p:txBody>
      </p:sp>
      <p:sp>
        <p:nvSpPr>
          <p:cNvPr id="5" name="Footer Placeholder 4">
            <a:extLst>
              <a:ext uri="{FF2B5EF4-FFF2-40B4-BE49-F238E27FC236}">
                <a16:creationId xmlns:a16="http://schemas.microsoft.com/office/drawing/2014/main" id="{5C16F9FA-B657-3B46-058D-C233A179871B}"/>
              </a:ext>
            </a:extLst>
          </p:cNvPr>
          <p:cNvSpPr>
            <a:spLocks noGrp="1"/>
          </p:cNvSpPr>
          <p:nvPr>
            <p:ph type="ftr" sz="quarter" idx="11"/>
          </p:nvPr>
        </p:nvSpPr>
        <p:spPr>
          <a:xfrm rot="5400000">
            <a:off x="-1754871" y="2093199"/>
            <a:ext cx="4157472" cy="416082"/>
          </a:xfrm>
        </p:spPr>
        <p:txBody>
          <a:bodyPr anchor="ctr">
            <a:normAutofit/>
          </a:bodyPr>
          <a:lstStyle/>
          <a:p>
            <a:pPr>
              <a:lnSpc>
                <a:spcPct val="90000"/>
              </a:lnSpc>
              <a:spcAft>
                <a:spcPts val="600"/>
              </a:spcAft>
            </a:pPr>
            <a:r>
              <a:rPr lang="en-US" sz="900"/>
              <a:t>
              </a:t>
            </a:r>
          </a:p>
        </p:txBody>
      </p:sp>
      <p:sp>
        <p:nvSpPr>
          <p:cNvPr id="6" name="Slide Number Placeholder 5">
            <a:extLst>
              <a:ext uri="{FF2B5EF4-FFF2-40B4-BE49-F238E27FC236}">
                <a16:creationId xmlns:a16="http://schemas.microsoft.com/office/drawing/2014/main" id="{3C3963EE-F3F8-2A24-AA90-DDD9195C0ED2}"/>
              </a:ext>
            </a:extLst>
          </p:cNvPr>
          <p:cNvSpPr>
            <a:spLocks noGrp="1"/>
          </p:cNvSpPr>
          <p:nvPr>
            <p:ph type="sldNum" sz="quarter" idx="12"/>
          </p:nvPr>
        </p:nvSpPr>
        <p:spPr>
          <a:xfrm>
            <a:off x="11457919" y="6382512"/>
            <a:ext cx="500997" cy="365125"/>
          </a:xfrm>
        </p:spPr>
        <p:txBody>
          <a:bodyPr anchor="ctr">
            <a:normAutofit/>
          </a:bodyPr>
          <a:lstStyle/>
          <a:p>
            <a:pPr>
              <a:spcAft>
                <a:spcPts val="600"/>
              </a:spcAft>
            </a:pPr>
            <a:fld id="{E30AF5A0-43BB-4336-8627-9123B9144D80}" type="slidenum">
              <a:rPr lang="en-US" dirty="0"/>
              <a:pPr>
                <a:spcAft>
                  <a:spcPts val="600"/>
                </a:spcAft>
              </a:pPr>
              <a:t>4</a:t>
            </a:fld>
            <a:endParaRPr lang="en-US"/>
          </a:p>
        </p:txBody>
      </p:sp>
      <p:sp>
        <p:nvSpPr>
          <p:cNvPr id="10" name="TextBox 9">
            <a:extLst>
              <a:ext uri="{FF2B5EF4-FFF2-40B4-BE49-F238E27FC236}">
                <a16:creationId xmlns:a16="http://schemas.microsoft.com/office/drawing/2014/main" id="{21CFFD1F-7F78-EF40-5D44-7387CA67F6AB}"/>
              </a:ext>
            </a:extLst>
          </p:cNvPr>
          <p:cNvSpPr txBox="1"/>
          <p:nvPr/>
        </p:nvSpPr>
        <p:spPr>
          <a:xfrm>
            <a:off x="6642340" y="5930662"/>
            <a:ext cx="4054416"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lgn="l"/>
            <a:r>
              <a:rPr lang="en-US" sz="700" b="0" i="1">
                <a:solidFill>
                  <a:srgbClr val="000000"/>
                </a:solidFill>
                <a:latin typeface="Calibri"/>
                <a:ea typeface="Calibri"/>
                <a:cs typeface="Calibri"/>
              </a:rPr>
              <a:t>ADA Principal of Ethics | Westcliff Family Dentistry</a:t>
            </a:r>
            <a:r>
              <a:rPr lang="en-US" sz="700" b="0" i="0">
                <a:solidFill>
                  <a:srgbClr val="000000"/>
                </a:solidFill>
                <a:latin typeface="Calibri"/>
                <a:ea typeface="Calibri"/>
                <a:cs typeface="Calibri"/>
              </a:rPr>
              <a:t>. (n.d.). Www.westclifffamilydentistry.com. https://www.westclifffamilydentistry.com/ada-principal-of-ethics.html</a:t>
            </a:r>
          </a:p>
          <a:p>
            <a:pPr algn="l"/>
            <a:r>
              <a:rPr lang="en-US" sz="800" b="0" i="0">
                <a:solidFill>
                  <a:srgbClr val="000000"/>
                </a:solidFill>
                <a:latin typeface="Calibri"/>
                <a:ea typeface="Calibri"/>
                <a:cs typeface="Calibri"/>
              </a:rPr>
              <a:t>‌</a:t>
            </a:r>
          </a:p>
          <a:p>
            <a:pPr algn="ctr"/>
            <a:endParaRPr lang="en-US"/>
          </a:p>
        </p:txBody>
      </p:sp>
    </p:spTree>
    <p:extLst>
      <p:ext uri="{BB962C8B-B14F-4D97-AF65-F5344CB8AC3E}">
        <p14:creationId xmlns:p14="http://schemas.microsoft.com/office/powerpoint/2010/main" val="2189689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C0375-EE28-8066-0760-DF7039E0B214}"/>
              </a:ext>
            </a:extLst>
          </p:cNvPr>
          <p:cNvSpPr>
            <a:spLocks noGrp="1"/>
          </p:cNvSpPr>
          <p:nvPr>
            <p:ph type="title"/>
          </p:nvPr>
        </p:nvSpPr>
        <p:spPr/>
        <p:txBody>
          <a:bodyPr/>
          <a:lstStyle/>
          <a:p>
            <a:pPr algn="ctr"/>
            <a:r>
              <a:rPr lang="en-US"/>
              <a:t>Additional Information</a:t>
            </a:r>
          </a:p>
        </p:txBody>
      </p:sp>
      <p:sp>
        <p:nvSpPr>
          <p:cNvPr id="3" name="Content Placeholder 2">
            <a:extLst>
              <a:ext uri="{FF2B5EF4-FFF2-40B4-BE49-F238E27FC236}">
                <a16:creationId xmlns:a16="http://schemas.microsoft.com/office/drawing/2014/main" id="{E1F52DC3-C1F6-4C36-B34E-36C218492866}"/>
              </a:ext>
            </a:extLst>
          </p:cNvPr>
          <p:cNvSpPr>
            <a:spLocks noGrp="1"/>
          </p:cNvSpPr>
          <p:nvPr>
            <p:ph idx="1"/>
          </p:nvPr>
        </p:nvSpPr>
        <p:spPr>
          <a:xfrm>
            <a:off x="700635" y="1818673"/>
            <a:ext cx="10691265" cy="5045069"/>
          </a:xfrm>
        </p:spPr>
        <p:txBody>
          <a:bodyPr vert="horz" lIns="91440" tIns="45720" rIns="91440" bIns="45720" rtlCol="0" anchor="t">
            <a:normAutofit/>
          </a:bodyPr>
          <a:lstStyle/>
          <a:p>
            <a:r>
              <a:rPr lang="en-US" sz="1850"/>
              <a:t>Prior to the current conflict, Robert and Dr. King were involved in various disagreements involving the dental office, many leading to yelling matches.</a:t>
            </a:r>
          </a:p>
          <a:p>
            <a:r>
              <a:rPr lang="en-US" sz="1850"/>
              <a:t>Robert is vocal about his dislike for Dr. King; Dr. King feels that Robert's attitude is interfering with the office and patient care.</a:t>
            </a:r>
          </a:p>
          <a:p>
            <a:r>
              <a:rPr lang="en-US" sz="1850"/>
              <a:t>This information enforces the idea that if they had not had prior conflict, the situation may have been discussed and resolved within the office before involving OSHA or firing an employee</a:t>
            </a:r>
          </a:p>
          <a:p>
            <a:r>
              <a:rPr lang="en-US" sz="1850"/>
              <a:t>Robert made assumptions that Dr. King did it for cost-saving measures</a:t>
            </a:r>
          </a:p>
          <a:p>
            <a:pPr>
              <a:buClr>
                <a:srgbClr val="C3B2A7"/>
              </a:buClr>
            </a:pPr>
            <a:r>
              <a:rPr lang="en-US" sz="1850"/>
              <a:t>Robert recognizes that with Dr. King's updated equipment, it would be difficult to find another job like the one he has.</a:t>
            </a:r>
            <a:endParaRPr lang="en-US"/>
          </a:p>
        </p:txBody>
      </p:sp>
    </p:spTree>
    <p:extLst>
      <p:ext uri="{BB962C8B-B14F-4D97-AF65-F5344CB8AC3E}">
        <p14:creationId xmlns:p14="http://schemas.microsoft.com/office/powerpoint/2010/main" val="764818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EF48C-1A6C-E828-3D28-2EE61E3C9C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2EFF38-867C-63DA-4655-26A58C9BA7C4}"/>
              </a:ext>
            </a:extLst>
          </p:cNvPr>
          <p:cNvSpPr>
            <a:spLocks noGrp="1"/>
          </p:cNvSpPr>
          <p:nvPr>
            <p:ph type="title"/>
          </p:nvPr>
        </p:nvSpPr>
        <p:spPr/>
        <p:txBody>
          <a:bodyPr/>
          <a:lstStyle/>
          <a:p>
            <a:pPr algn="ctr"/>
            <a:r>
              <a:rPr lang="en-US"/>
              <a:t>Options</a:t>
            </a:r>
          </a:p>
        </p:txBody>
      </p:sp>
      <p:sp>
        <p:nvSpPr>
          <p:cNvPr id="3" name="Content Placeholder 2">
            <a:extLst>
              <a:ext uri="{FF2B5EF4-FFF2-40B4-BE49-F238E27FC236}">
                <a16:creationId xmlns:a16="http://schemas.microsoft.com/office/drawing/2014/main" id="{36E8DA3B-AA3C-8CF0-EC1E-5CE232B13D6F}"/>
              </a:ext>
            </a:extLst>
          </p:cNvPr>
          <p:cNvSpPr>
            <a:spLocks noGrp="1"/>
          </p:cNvSpPr>
          <p:nvPr>
            <p:ph idx="1"/>
          </p:nvPr>
        </p:nvSpPr>
        <p:spPr>
          <a:xfrm>
            <a:off x="700635" y="1617391"/>
            <a:ext cx="10691265" cy="4628124"/>
          </a:xfrm>
        </p:spPr>
        <p:txBody>
          <a:bodyPr vert="horz" lIns="91440" tIns="45720" rIns="91440" bIns="45720" rtlCol="0" anchor="t">
            <a:normAutofit fontScale="92500" lnSpcReduction="20000"/>
          </a:bodyPr>
          <a:lstStyle/>
          <a:p>
            <a:pPr marL="457200" indent="-457200">
              <a:buAutoNum type="arabicParenR"/>
            </a:pPr>
            <a:r>
              <a:rPr lang="en-US" sz="1800"/>
              <a:t>Robert ignores the dilemma at hand and complies with Dr. King's new policy to remove the caps from the contaminated needles before placing them in the sharps container.</a:t>
            </a:r>
          </a:p>
          <a:p>
            <a:pPr marL="914400" lvl="1" indent="-457200">
              <a:buFont typeface="Courier New"/>
              <a:buChar char="o"/>
            </a:pPr>
            <a:r>
              <a:rPr lang="en-US"/>
              <a:t>Violates OSHA, violates Roberts ethical integrity and legal obligation.</a:t>
            </a:r>
          </a:p>
          <a:p>
            <a:pPr marL="914400" lvl="1" indent="-457200">
              <a:buFont typeface="Courier New"/>
              <a:buChar char="o"/>
            </a:pPr>
            <a:r>
              <a:rPr lang="en-US"/>
              <a:t>Violates nonmaleficence, beneficence, and veracity.</a:t>
            </a:r>
          </a:p>
          <a:p>
            <a:pPr marL="457200" indent="-457200">
              <a:buAutoNum type="arabicParenR"/>
            </a:pPr>
            <a:r>
              <a:rPr lang="en-US" sz="1800"/>
              <a:t>Robert does not comply with Dr. King's new policy and reminds his coworkers that it is not ethical, nor safe.</a:t>
            </a:r>
          </a:p>
          <a:p>
            <a:pPr marL="914400" lvl="1" indent="-457200">
              <a:buFont typeface="Courier New" panose="020B0604020202020204" pitchFamily="34" charset="0"/>
              <a:buChar char="o"/>
            </a:pPr>
            <a:r>
              <a:rPr lang="en-US"/>
              <a:t>Insubordination</a:t>
            </a:r>
          </a:p>
          <a:p>
            <a:pPr marL="914400" lvl="1" indent="-457200">
              <a:buFont typeface="Courier New" panose="020B0604020202020204" pitchFamily="34" charset="0"/>
              <a:buChar char="o"/>
            </a:pPr>
            <a:r>
              <a:rPr lang="en-US"/>
              <a:t>Promotes nonmaleficence, beneficence, and veracity.</a:t>
            </a:r>
          </a:p>
          <a:p>
            <a:pPr marL="457200" indent="-457200">
              <a:buAutoNum type="arabicParenR"/>
            </a:pPr>
            <a:r>
              <a:rPr lang="en-US" sz="1800"/>
              <a:t>Robert approaches Dr. King about the danger of the new policy in hopes that Dr. King would realize his mistake and change the procedure.</a:t>
            </a:r>
          </a:p>
          <a:p>
            <a:pPr marL="914400" lvl="1" indent="-457200">
              <a:buFont typeface="Courier New" panose="020B0604020202020204" pitchFamily="34" charset="0"/>
              <a:buChar char="o"/>
            </a:pPr>
            <a:r>
              <a:rPr lang="en-US"/>
              <a:t>If Dr. King does not change the policy, Robert should then file a complaint and risk losing his job.</a:t>
            </a:r>
          </a:p>
          <a:p>
            <a:pPr marL="457200" lvl="1" indent="0">
              <a:buNone/>
            </a:pPr>
            <a:endParaRPr lang="en-US"/>
          </a:p>
        </p:txBody>
      </p:sp>
    </p:spTree>
    <p:extLst>
      <p:ext uri="{BB962C8B-B14F-4D97-AF65-F5344CB8AC3E}">
        <p14:creationId xmlns:p14="http://schemas.microsoft.com/office/powerpoint/2010/main" val="499408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07C56-6F5C-5A72-32A2-E4894454CF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DEEA6D-0FC0-DEEF-95F0-B0DF36D3BF9F}"/>
              </a:ext>
            </a:extLst>
          </p:cNvPr>
          <p:cNvSpPr>
            <a:spLocks noGrp="1"/>
          </p:cNvSpPr>
          <p:nvPr>
            <p:ph type="title"/>
          </p:nvPr>
        </p:nvSpPr>
        <p:spPr/>
        <p:txBody>
          <a:bodyPr/>
          <a:lstStyle/>
          <a:p>
            <a:pPr algn="ctr"/>
            <a:r>
              <a:rPr lang="en-US"/>
              <a:t>Our Choice</a:t>
            </a:r>
          </a:p>
        </p:txBody>
      </p:sp>
      <p:sp>
        <p:nvSpPr>
          <p:cNvPr id="3" name="Content Placeholder 2">
            <a:extLst>
              <a:ext uri="{FF2B5EF4-FFF2-40B4-BE49-F238E27FC236}">
                <a16:creationId xmlns:a16="http://schemas.microsoft.com/office/drawing/2014/main" id="{42F26277-846F-7D0B-3DFF-61937733A089}"/>
              </a:ext>
            </a:extLst>
          </p:cNvPr>
          <p:cNvSpPr>
            <a:spLocks noGrp="1"/>
          </p:cNvSpPr>
          <p:nvPr>
            <p:ph idx="1"/>
          </p:nvPr>
        </p:nvSpPr>
        <p:spPr/>
        <p:txBody>
          <a:bodyPr vert="horz" lIns="91440" tIns="45720" rIns="91440" bIns="45720" rtlCol="0" anchor="t">
            <a:normAutofit/>
          </a:bodyPr>
          <a:lstStyle/>
          <a:p>
            <a:r>
              <a:rPr lang="en-US" b="1"/>
              <a:t>Option 3</a:t>
            </a:r>
          </a:p>
          <a:p>
            <a:pPr lvl="1">
              <a:buFont typeface="Courier New" panose="020B0604020202020204" pitchFamily="34" charset="0"/>
              <a:buChar char="o"/>
            </a:pPr>
            <a:r>
              <a:rPr lang="en-US"/>
              <a:t> Robert would first have a private conversation with Dr. King and address the new procedure and its dangers to the office staff in addition to legal obligations. </a:t>
            </a:r>
          </a:p>
          <a:p>
            <a:pPr lvl="1">
              <a:buFont typeface="Courier New" panose="020B0604020202020204" pitchFamily="34" charset="0"/>
              <a:buChar char="o"/>
            </a:pPr>
            <a:r>
              <a:rPr lang="en-US"/>
              <a:t> If Dr. King does not respond appropriately and return to standard procedure, Robert should then approach OSHA and file a report on the unethical practices within the office. </a:t>
            </a:r>
          </a:p>
          <a:p>
            <a:pPr lvl="1">
              <a:buFont typeface="Courier New" panose="020B0604020202020204" pitchFamily="34" charset="0"/>
              <a:buChar char="o"/>
            </a:pPr>
            <a:r>
              <a:rPr lang="en-US"/>
              <a:t> Robert may also report Dr. King to the ADA for being non-compliant with the legal obligations of his practice.</a:t>
            </a:r>
          </a:p>
        </p:txBody>
      </p:sp>
    </p:spTree>
    <p:extLst>
      <p:ext uri="{BB962C8B-B14F-4D97-AF65-F5344CB8AC3E}">
        <p14:creationId xmlns:p14="http://schemas.microsoft.com/office/powerpoint/2010/main" val="1109922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C4CDE-EEC5-207C-9A61-B33D39F99F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F5433F-316A-6659-AD8F-64D6F3622D07}"/>
              </a:ext>
            </a:extLst>
          </p:cNvPr>
          <p:cNvSpPr>
            <a:spLocks noGrp="1"/>
          </p:cNvSpPr>
          <p:nvPr>
            <p:ph type="title"/>
          </p:nvPr>
        </p:nvSpPr>
        <p:spPr/>
        <p:txBody>
          <a:bodyPr/>
          <a:lstStyle/>
          <a:p>
            <a:pPr algn="ctr"/>
            <a:r>
              <a:rPr lang="en-US"/>
              <a:t>Justifying</a:t>
            </a:r>
          </a:p>
        </p:txBody>
      </p:sp>
      <p:sp>
        <p:nvSpPr>
          <p:cNvPr id="3" name="Content Placeholder 2">
            <a:extLst>
              <a:ext uri="{FF2B5EF4-FFF2-40B4-BE49-F238E27FC236}">
                <a16:creationId xmlns:a16="http://schemas.microsoft.com/office/drawing/2014/main" id="{F60A959F-5E93-0E3B-90F5-B47E478A187F}"/>
              </a:ext>
            </a:extLst>
          </p:cNvPr>
          <p:cNvSpPr>
            <a:spLocks noGrp="1"/>
          </p:cNvSpPr>
          <p:nvPr>
            <p:ph idx="1"/>
          </p:nvPr>
        </p:nvSpPr>
        <p:spPr>
          <a:xfrm>
            <a:off x="825433" y="1831388"/>
            <a:ext cx="9634011" cy="4351338"/>
          </a:xfrm>
        </p:spPr>
        <p:txBody>
          <a:bodyPr vert="horz" lIns="91440" tIns="45720" rIns="91440" bIns="45720" rtlCol="0" anchor="t">
            <a:normAutofit/>
          </a:bodyPr>
          <a:lstStyle/>
          <a:p>
            <a:r>
              <a:rPr lang="en-US">
                <a:latin typeface="Times New Roman"/>
                <a:cs typeface="Times New Roman"/>
              </a:rPr>
              <a:t>Option #3 supports the ethical principles of nonmaleficence, beneficence, and veracity while allowing the issue to be resolved internally before involving outside sources. </a:t>
            </a:r>
          </a:p>
          <a:p>
            <a:r>
              <a:rPr lang="en-US">
                <a:latin typeface="Times New Roman"/>
                <a:cs typeface="Times New Roman"/>
              </a:rPr>
              <a:t>Professionalism is maintained as Dr. King is made fully aware of the implications of his actions and is aware that Robert will be left with no other option but to file a report if he does not comply with OSHA standards.</a:t>
            </a:r>
          </a:p>
          <a:p>
            <a:r>
              <a:rPr lang="en-US">
                <a:latin typeface="Times New Roman"/>
                <a:cs typeface="Times New Roman"/>
              </a:rPr>
              <a:t>The negative aspect of this choice is that it may come with personal repercussions. Robert may be fired or faced with resignation. However, this is the most ethical decision as it protects both his licensure and the safety of the dental team. </a:t>
            </a:r>
            <a:endParaRPr lang="en-US"/>
          </a:p>
        </p:txBody>
      </p:sp>
    </p:spTree>
    <p:extLst>
      <p:ext uri="{BB962C8B-B14F-4D97-AF65-F5344CB8AC3E}">
        <p14:creationId xmlns:p14="http://schemas.microsoft.com/office/powerpoint/2010/main" val="4167948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F79A4-A5B4-19D0-CDD1-CC3C894F61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BF16FE-F2F1-CB44-E288-3268BAA4B20E}"/>
              </a:ext>
            </a:extLst>
          </p:cNvPr>
          <p:cNvSpPr>
            <a:spLocks noGrp="1"/>
          </p:cNvSpPr>
          <p:nvPr>
            <p:ph type="title"/>
          </p:nvPr>
        </p:nvSpPr>
        <p:spPr/>
        <p:txBody>
          <a:bodyPr/>
          <a:lstStyle/>
          <a:p>
            <a:pPr algn="ctr"/>
            <a:r>
              <a:rPr lang="en-US"/>
              <a:t>Implementing</a:t>
            </a:r>
          </a:p>
        </p:txBody>
      </p:sp>
      <p:sp>
        <p:nvSpPr>
          <p:cNvPr id="3" name="Content Placeholder 2">
            <a:extLst>
              <a:ext uri="{FF2B5EF4-FFF2-40B4-BE49-F238E27FC236}">
                <a16:creationId xmlns:a16="http://schemas.microsoft.com/office/drawing/2014/main" id="{F69DCE16-6620-D8F8-0099-BB84EE8214EC}"/>
              </a:ext>
            </a:extLst>
          </p:cNvPr>
          <p:cNvSpPr>
            <a:spLocks noGrp="1"/>
          </p:cNvSpPr>
          <p:nvPr>
            <p:ph idx="1"/>
          </p:nvPr>
        </p:nvSpPr>
        <p:spPr>
          <a:xfrm>
            <a:off x="1069848" y="2133312"/>
            <a:ext cx="9634011" cy="4351338"/>
          </a:xfrm>
        </p:spPr>
        <p:txBody>
          <a:bodyPr vert="horz" lIns="91440" tIns="45720" rIns="91440" bIns="45720" rtlCol="0" anchor="t">
            <a:normAutofit/>
          </a:bodyPr>
          <a:lstStyle/>
          <a:p>
            <a:r>
              <a:rPr lang="en-US">
                <a:latin typeface="Times New Roman"/>
                <a:cs typeface="Times New Roman"/>
              </a:rPr>
              <a:t>With this decision, Robert decided to address and support change within the organization prior to notifying OSHA about the improper needle disposal procedure. </a:t>
            </a:r>
            <a:endParaRPr lang="en-US">
              <a:latin typeface="Avenir Next LT Pro"/>
              <a:cs typeface="Times New Roman"/>
            </a:endParaRPr>
          </a:p>
          <a:p>
            <a:pPr>
              <a:buClr>
                <a:srgbClr val="C3B2A7"/>
              </a:buClr>
            </a:pPr>
            <a:r>
              <a:rPr lang="en-US">
                <a:latin typeface="Times New Roman"/>
                <a:cs typeface="Times New Roman"/>
              </a:rPr>
              <a:t>This decision may cause a delay in the adjustment of the procedure, risking the safety of employees within the office. </a:t>
            </a:r>
            <a:endParaRPr lang="en-US"/>
          </a:p>
        </p:txBody>
      </p:sp>
    </p:spTree>
    <p:extLst>
      <p:ext uri="{BB962C8B-B14F-4D97-AF65-F5344CB8AC3E}">
        <p14:creationId xmlns:p14="http://schemas.microsoft.com/office/powerpoint/2010/main" val="4024080929"/>
      </p:ext>
    </p:extLst>
  </p:cSld>
  <p:clrMapOvr>
    <a:masterClrMapping/>
  </p:clrMapOvr>
</p:sld>
</file>

<file path=ppt/theme/theme1.xml><?xml version="1.0" encoding="utf-8"?>
<a:theme xmlns:a="http://schemas.openxmlformats.org/drawingml/2006/main" name="BohemianVTI">
  <a:themeElements>
    <a:clrScheme name="BohemianVTI">
      <a:dk1>
        <a:sysClr val="windowText" lastClr="000000"/>
      </a:dk1>
      <a:lt1>
        <a:sysClr val="window" lastClr="FFFFFF"/>
      </a:lt1>
      <a:dk2>
        <a:srgbClr val="323232"/>
      </a:dk2>
      <a:lt2>
        <a:srgbClr val="F4F1EF"/>
      </a:lt2>
      <a:accent1>
        <a:srgbClr val="8F4F58"/>
      </a:accent1>
      <a:accent2>
        <a:srgbClr val="D09182"/>
      </a:accent2>
      <a:accent3>
        <a:srgbClr val="C7A085"/>
      </a:accent3>
      <a:accent4>
        <a:srgbClr val="ADA085"/>
      </a:accent4>
      <a:accent5>
        <a:srgbClr val="5F787F"/>
      </a:accent5>
      <a:accent6>
        <a:srgbClr val="5A6768"/>
      </a:accent6>
      <a:hlink>
        <a:srgbClr val="A25872"/>
      </a:hlink>
      <a:folHlink>
        <a:srgbClr val="667A7E"/>
      </a:folHlink>
    </a:clrScheme>
    <a:fontScheme name="BohemianVTI">
      <a:majorFont>
        <a:latin typeface="Modern Love"/>
        <a:ea typeface=""/>
        <a:cs typeface=""/>
      </a:majorFont>
      <a:minorFont>
        <a:latin typeface="Avenir Next LT Pro"/>
        <a:ea typeface=""/>
        <a:cs typeface=""/>
      </a:minorFont>
    </a:fontScheme>
    <a:fmtScheme name="Bohemian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hemianVTI" id="{AA0957B6-9651-4F50-8EB8-D9F009F1C26A}" vid="{D1E7B544-9A8A-44B5-ABA3-322A5F045340}"/>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BohemianVTI</vt:lpstr>
      <vt:lpstr>Ethical Dilemma- Truth or consequences</vt:lpstr>
      <vt:lpstr>Truth or Consequences</vt:lpstr>
      <vt:lpstr>Ethical Dilemma</vt:lpstr>
      <vt:lpstr>Core Values</vt:lpstr>
      <vt:lpstr>Additional Information</vt:lpstr>
      <vt:lpstr>Options</vt:lpstr>
      <vt:lpstr>Our Choice</vt:lpstr>
      <vt:lpstr>Justifying</vt:lpstr>
      <vt:lpstr>Implementing</vt:lpstr>
      <vt:lpstr>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2</cp:revision>
  <dcterms:created xsi:type="dcterms:W3CDTF">2025-11-03T13:20:25Z</dcterms:created>
  <dcterms:modified xsi:type="dcterms:W3CDTF">2025-11-05T11:48:35Z</dcterms:modified>
</cp:coreProperties>
</file>