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3.xml" ContentType="application/inkml+xml"/>
  <Override PartName="/ppt/ink/ink4.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ink/ink22.xml" ContentType="application/inkml+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ink/ink23.xml" ContentType="application/inkml+xml"/>
  <Override PartName="/ppt/ink/ink2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sldIdLst>
    <p:sldId id="256" r:id="rId2"/>
    <p:sldId id="258" r:id="rId3"/>
    <p:sldId id="267" r:id="rId4"/>
    <p:sldId id="268" r:id="rId5"/>
    <p:sldId id="269" r:id="rId6"/>
    <p:sldId id="270" r:id="rId7"/>
    <p:sldId id="271" r:id="rId8"/>
    <p:sldId id="260" r:id="rId9"/>
    <p:sldId id="288" r:id="rId10"/>
    <p:sldId id="280" r:id="rId11"/>
    <p:sldId id="279" r:id="rId12"/>
    <p:sldId id="292" r:id="rId13"/>
    <p:sldId id="289" r:id="rId14"/>
    <p:sldId id="293" r:id="rId15"/>
    <p:sldId id="294" r:id="rId16"/>
    <p:sldId id="295" r:id="rId17"/>
    <p:sldId id="296" r:id="rId18"/>
    <p:sldId id="297" r:id="rId19"/>
    <p:sldId id="298" r:id="rId20"/>
    <p:sldId id="299" r:id="rId21"/>
    <p:sldId id="300" r:id="rId22"/>
    <p:sldId id="264" r:id="rId23"/>
    <p:sldId id="266" r:id="rId24"/>
    <p:sldId id="263" r:id="rId25"/>
    <p:sldId id="257" r:id="rId26"/>
    <p:sldId id="262" r:id="rId27"/>
    <p:sldId id="303" r:id="rId28"/>
    <p:sldId id="281" r:id="rId29"/>
    <p:sldId id="272" r:id="rId30"/>
    <p:sldId id="301" r:id="rId31"/>
    <p:sldId id="302" r:id="rId32"/>
    <p:sldId id="273" r:id="rId33"/>
    <p:sldId id="282" r:id="rId34"/>
    <p:sldId id="283" r:id="rId35"/>
    <p:sldId id="284" r:id="rId36"/>
    <p:sldId id="285" r:id="rId37"/>
    <p:sldId id="304" r:id="rId38"/>
    <p:sldId id="305" r:id="rId39"/>
    <p:sldId id="306" r:id="rId40"/>
    <p:sldId id="259" r:id="rId41"/>
    <p:sldId id="307" r:id="rId42"/>
    <p:sldId id="308" r:id="rId43"/>
    <p:sldId id="309" r:id="rId44"/>
    <p:sldId id="311" r:id="rId45"/>
    <p:sldId id="313" r:id="rId46"/>
    <p:sldId id="315" r:id="rId47"/>
    <p:sldId id="316" r:id="rId48"/>
    <p:sldId id="317" r:id="rId49"/>
    <p:sldId id="312" r:id="rId50"/>
    <p:sldId id="318" r:id="rId51"/>
    <p:sldId id="319" r:id="rId52"/>
    <p:sldId id="320" r:id="rId53"/>
    <p:sldId id="321" r:id="rId54"/>
    <p:sldId id="322" r:id="rId55"/>
    <p:sldId id="31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C93"/>
    <a:srgbClr val="A19284"/>
    <a:srgbClr val="7D7268"/>
    <a:srgbClr val="8ABA86"/>
    <a:srgbClr val="ABEBA7"/>
    <a:srgbClr val="D0EBCE"/>
    <a:srgbClr val="7BE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D65C0-BFBB-C820-10B9-0A926131E502}" v="4031" dt="2025-11-21T10:11:45.719"/>
    <p1510:client id="{1A148EA6-93EB-E8C5-DB88-A7CA5ABF79C7}" v="6032" dt="2025-11-21T13:18:07.552"/>
    <p1510:client id="{3631F5ED-E467-E954-790E-A4C2FAA245E1}" v="24" dt="2025-11-21T00:27:34.246"/>
    <p1510:client id="{70F541DC-8E5C-3DF5-17F2-51A3ADC76376}" v="1273" dt="2025-11-21T20:08:28.703"/>
    <p1510:client id="{7A175DCC-F3A6-CA19-F4E7-54A94C833320}" v="2213" dt="2025-11-20T00:01:30.373"/>
    <p1510:client id="{981092C2-4062-137B-E657-16AED3D5A3CF}" v="4583" dt="2025-11-21T00:23:15.756"/>
    <p1510:client id="{C888D09B-CE30-9A71-C286-0F6BD5299904}" v="1340" dt="2025-11-21T20:35:23.665"/>
    <p1510:client id="{E1A75028-CADB-BB43-9923-0A40A525AB36}" v="2" dt="2025-11-21T20:10:04.8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D96389-A949-49E2-8ED7-E2081F5D137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39C6A22-93ED-4D15-8F8B-B1B871392AA6}">
      <dgm:prSet/>
      <dgm:spPr/>
      <dgm:t>
        <a:bodyPr/>
        <a:lstStyle/>
        <a:p>
          <a:r>
            <a:rPr lang="en-US" baseline="0"/>
            <a:t>Marital/Relationship Status: Single</a:t>
          </a:r>
          <a:endParaRPr lang="en-US"/>
        </a:p>
      </dgm:t>
    </dgm:pt>
    <dgm:pt modelId="{3BCE67D5-95D1-4B3F-9746-559E94368D48}" type="parTrans" cxnId="{557AF9F3-3A94-410E-93D4-7B6A786E4DAE}">
      <dgm:prSet/>
      <dgm:spPr/>
      <dgm:t>
        <a:bodyPr/>
        <a:lstStyle/>
        <a:p>
          <a:endParaRPr lang="en-US"/>
        </a:p>
      </dgm:t>
    </dgm:pt>
    <dgm:pt modelId="{6AE635F9-7DFB-4932-808D-A4222F84BFAD}" type="sibTrans" cxnId="{557AF9F3-3A94-410E-93D4-7B6A786E4DAE}">
      <dgm:prSet/>
      <dgm:spPr/>
      <dgm:t>
        <a:bodyPr/>
        <a:lstStyle/>
        <a:p>
          <a:endParaRPr lang="en-US"/>
        </a:p>
      </dgm:t>
    </dgm:pt>
    <dgm:pt modelId="{176D3F34-E124-483E-9C4E-1F46619D5FE3}">
      <dgm:prSet/>
      <dgm:spPr/>
      <dgm:t>
        <a:bodyPr/>
        <a:lstStyle/>
        <a:p>
          <a:pPr rtl="0"/>
          <a:r>
            <a:rPr lang="en-US" baseline="0"/>
            <a:t>Occupation:</a:t>
          </a:r>
          <a:r>
            <a:rPr lang="en-US">
              <a:latin typeface="Bembo"/>
            </a:rPr>
            <a:t> HVAC services (heating and cooling)</a:t>
          </a:r>
          <a:endParaRPr lang="en-US"/>
        </a:p>
      </dgm:t>
    </dgm:pt>
    <dgm:pt modelId="{20CDCC20-8A15-47B3-BF44-9D76B9B59E77}" type="parTrans" cxnId="{E58AAB1C-9DFF-4D3F-B378-ED9AB87D6F45}">
      <dgm:prSet/>
      <dgm:spPr/>
      <dgm:t>
        <a:bodyPr/>
        <a:lstStyle/>
        <a:p>
          <a:endParaRPr lang="en-US"/>
        </a:p>
      </dgm:t>
    </dgm:pt>
    <dgm:pt modelId="{38D657A8-F3EF-4B54-8033-154599B62C3F}" type="sibTrans" cxnId="{E58AAB1C-9DFF-4D3F-B378-ED9AB87D6F45}">
      <dgm:prSet/>
      <dgm:spPr/>
      <dgm:t>
        <a:bodyPr/>
        <a:lstStyle/>
        <a:p>
          <a:endParaRPr lang="en-US"/>
        </a:p>
      </dgm:t>
    </dgm:pt>
    <dgm:pt modelId="{C993D66E-4B50-4706-A151-9D011A70E906}">
      <dgm:prSet/>
      <dgm:spPr/>
      <dgm:t>
        <a:bodyPr/>
        <a:lstStyle/>
        <a:p>
          <a:r>
            <a:rPr lang="en-US" baseline="0"/>
            <a:t>Children: 1 daughter, 9 years old</a:t>
          </a:r>
          <a:endParaRPr lang="en-US"/>
        </a:p>
      </dgm:t>
    </dgm:pt>
    <dgm:pt modelId="{BDF6BACC-BE96-41B0-A06E-63C00082203E}" type="parTrans" cxnId="{894097EF-F250-4B15-8AF8-324C6F6F1945}">
      <dgm:prSet/>
      <dgm:spPr/>
      <dgm:t>
        <a:bodyPr/>
        <a:lstStyle/>
        <a:p>
          <a:endParaRPr lang="en-US"/>
        </a:p>
      </dgm:t>
    </dgm:pt>
    <dgm:pt modelId="{9D059B3B-A0A9-4E4A-B429-B6678916E136}" type="sibTrans" cxnId="{894097EF-F250-4B15-8AF8-324C6F6F1945}">
      <dgm:prSet/>
      <dgm:spPr/>
      <dgm:t>
        <a:bodyPr/>
        <a:lstStyle/>
        <a:p>
          <a:endParaRPr lang="en-US"/>
        </a:p>
      </dgm:t>
    </dgm:pt>
    <dgm:pt modelId="{20346E98-DA7B-49B0-9F98-E3FF0070B9D0}">
      <dgm:prSet/>
      <dgm:spPr/>
      <dgm:t>
        <a:bodyPr/>
        <a:lstStyle/>
        <a:p>
          <a:r>
            <a:rPr lang="en-US" baseline="0"/>
            <a:t>Education: High school diploma</a:t>
          </a:r>
          <a:endParaRPr lang="en-US"/>
        </a:p>
      </dgm:t>
    </dgm:pt>
    <dgm:pt modelId="{C7BA0EDF-F4A9-4B44-81C8-001153DA8A0F}" type="parTrans" cxnId="{1296DFC2-8D67-4716-93F9-B3CD0EA728E7}">
      <dgm:prSet/>
      <dgm:spPr/>
      <dgm:t>
        <a:bodyPr/>
        <a:lstStyle/>
        <a:p>
          <a:endParaRPr lang="en-US"/>
        </a:p>
      </dgm:t>
    </dgm:pt>
    <dgm:pt modelId="{92C094AB-5B0B-4BCE-B66D-5D7D9F24FB84}" type="sibTrans" cxnId="{1296DFC2-8D67-4716-93F9-B3CD0EA728E7}">
      <dgm:prSet/>
      <dgm:spPr/>
      <dgm:t>
        <a:bodyPr/>
        <a:lstStyle/>
        <a:p>
          <a:endParaRPr lang="en-US"/>
        </a:p>
      </dgm:t>
    </dgm:pt>
    <dgm:pt modelId="{2A239FC3-7D4A-44AA-8313-7254537A8550}" type="pres">
      <dgm:prSet presAssocID="{F2D96389-A949-49E2-8ED7-E2081F5D137D}" presName="linear" presStyleCnt="0">
        <dgm:presLayoutVars>
          <dgm:animLvl val="lvl"/>
          <dgm:resizeHandles val="exact"/>
        </dgm:presLayoutVars>
      </dgm:prSet>
      <dgm:spPr/>
    </dgm:pt>
    <dgm:pt modelId="{FAA9B832-7018-4CF0-A175-A1ABFFBA38DF}" type="pres">
      <dgm:prSet presAssocID="{239C6A22-93ED-4D15-8F8B-B1B871392AA6}" presName="parentText" presStyleLbl="node1" presStyleIdx="0" presStyleCnt="4">
        <dgm:presLayoutVars>
          <dgm:chMax val="0"/>
          <dgm:bulletEnabled val="1"/>
        </dgm:presLayoutVars>
      </dgm:prSet>
      <dgm:spPr/>
    </dgm:pt>
    <dgm:pt modelId="{C8B63E02-B36D-4A64-93BB-5DF89FC92735}" type="pres">
      <dgm:prSet presAssocID="{6AE635F9-7DFB-4932-808D-A4222F84BFAD}" presName="spacer" presStyleCnt="0"/>
      <dgm:spPr/>
    </dgm:pt>
    <dgm:pt modelId="{487C15A6-40BF-4C72-BA6D-F070A5E61DF0}" type="pres">
      <dgm:prSet presAssocID="{176D3F34-E124-483E-9C4E-1F46619D5FE3}" presName="parentText" presStyleLbl="node1" presStyleIdx="1" presStyleCnt="4">
        <dgm:presLayoutVars>
          <dgm:chMax val="0"/>
          <dgm:bulletEnabled val="1"/>
        </dgm:presLayoutVars>
      </dgm:prSet>
      <dgm:spPr/>
    </dgm:pt>
    <dgm:pt modelId="{7C9F21A5-62A6-456E-9636-878CBA330F57}" type="pres">
      <dgm:prSet presAssocID="{38D657A8-F3EF-4B54-8033-154599B62C3F}" presName="spacer" presStyleCnt="0"/>
      <dgm:spPr/>
    </dgm:pt>
    <dgm:pt modelId="{C689AD73-AEA6-4EF3-A586-78863A4DCED0}" type="pres">
      <dgm:prSet presAssocID="{C993D66E-4B50-4706-A151-9D011A70E906}" presName="parentText" presStyleLbl="node1" presStyleIdx="2" presStyleCnt="4">
        <dgm:presLayoutVars>
          <dgm:chMax val="0"/>
          <dgm:bulletEnabled val="1"/>
        </dgm:presLayoutVars>
      </dgm:prSet>
      <dgm:spPr/>
    </dgm:pt>
    <dgm:pt modelId="{DC244EAE-EB95-462C-B0E0-A5FC7E900F40}" type="pres">
      <dgm:prSet presAssocID="{9D059B3B-A0A9-4E4A-B429-B6678916E136}" presName="spacer" presStyleCnt="0"/>
      <dgm:spPr/>
    </dgm:pt>
    <dgm:pt modelId="{003A5807-D4FC-48C1-BF28-41231E677F0E}" type="pres">
      <dgm:prSet presAssocID="{20346E98-DA7B-49B0-9F98-E3FF0070B9D0}" presName="parentText" presStyleLbl="node1" presStyleIdx="3" presStyleCnt="4">
        <dgm:presLayoutVars>
          <dgm:chMax val="0"/>
          <dgm:bulletEnabled val="1"/>
        </dgm:presLayoutVars>
      </dgm:prSet>
      <dgm:spPr/>
    </dgm:pt>
  </dgm:ptLst>
  <dgm:cxnLst>
    <dgm:cxn modelId="{E58AAB1C-9DFF-4D3F-B378-ED9AB87D6F45}" srcId="{F2D96389-A949-49E2-8ED7-E2081F5D137D}" destId="{176D3F34-E124-483E-9C4E-1F46619D5FE3}" srcOrd="1" destOrd="0" parTransId="{20CDCC20-8A15-47B3-BF44-9D76B9B59E77}" sibTransId="{38D657A8-F3EF-4B54-8033-154599B62C3F}"/>
    <dgm:cxn modelId="{4B417421-6AB7-428B-9B60-45C26873C0B9}" type="presOf" srcId="{176D3F34-E124-483E-9C4E-1F46619D5FE3}" destId="{487C15A6-40BF-4C72-BA6D-F070A5E61DF0}" srcOrd="0" destOrd="0" presId="urn:microsoft.com/office/officeart/2005/8/layout/vList2"/>
    <dgm:cxn modelId="{82970E60-27ED-4AAB-A296-4F2495AC9A0F}" type="presOf" srcId="{20346E98-DA7B-49B0-9F98-E3FF0070B9D0}" destId="{003A5807-D4FC-48C1-BF28-41231E677F0E}" srcOrd="0" destOrd="0" presId="urn:microsoft.com/office/officeart/2005/8/layout/vList2"/>
    <dgm:cxn modelId="{D6A1FB80-B1B9-4299-B140-760B217425D6}" type="presOf" srcId="{239C6A22-93ED-4D15-8F8B-B1B871392AA6}" destId="{FAA9B832-7018-4CF0-A175-A1ABFFBA38DF}" srcOrd="0" destOrd="0" presId="urn:microsoft.com/office/officeart/2005/8/layout/vList2"/>
    <dgm:cxn modelId="{1FB5218E-871D-47F5-BE78-09E038D39BBA}" type="presOf" srcId="{F2D96389-A949-49E2-8ED7-E2081F5D137D}" destId="{2A239FC3-7D4A-44AA-8313-7254537A8550}" srcOrd="0" destOrd="0" presId="urn:microsoft.com/office/officeart/2005/8/layout/vList2"/>
    <dgm:cxn modelId="{46E1C5AD-06F4-45A1-9631-B28C17E8D848}" type="presOf" srcId="{C993D66E-4B50-4706-A151-9D011A70E906}" destId="{C689AD73-AEA6-4EF3-A586-78863A4DCED0}" srcOrd="0" destOrd="0" presId="urn:microsoft.com/office/officeart/2005/8/layout/vList2"/>
    <dgm:cxn modelId="{1296DFC2-8D67-4716-93F9-B3CD0EA728E7}" srcId="{F2D96389-A949-49E2-8ED7-E2081F5D137D}" destId="{20346E98-DA7B-49B0-9F98-E3FF0070B9D0}" srcOrd="3" destOrd="0" parTransId="{C7BA0EDF-F4A9-4B44-81C8-001153DA8A0F}" sibTransId="{92C094AB-5B0B-4BCE-B66D-5D7D9F24FB84}"/>
    <dgm:cxn modelId="{894097EF-F250-4B15-8AF8-324C6F6F1945}" srcId="{F2D96389-A949-49E2-8ED7-E2081F5D137D}" destId="{C993D66E-4B50-4706-A151-9D011A70E906}" srcOrd="2" destOrd="0" parTransId="{BDF6BACC-BE96-41B0-A06E-63C00082203E}" sibTransId="{9D059B3B-A0A9-4E4A-B429-B6678916E136}"/>
    <dgm:cxn modelId="{557AF9F3-3A94-410E-93D4-7B6A786E4DAE}" srcId="{F2D96389-A949-49E2-8ED7-E2081F5D137D}" destId="{239C6A22-93ED-4D15-8F8B-B1B871392AA6}" srcOrd="0" destOrd="0" parTransId="{3BCE67D5-95D1-4B3F-9746-559E94368D48}" sibTransId="{6AE635F9-7DFB-4932-808D-A4222F84BFAD}"/>
    <dgm:cxn modelId="{F748BC27-7B07-47A8-8025-1C6BD82DE1DB}" type="presParOf" srcId="{2A239FC3-7D4A-44AA-8313-7254537A8550}" destId="{FAA9B832-7018-4CF0-A175-A1ABFFBA38DF}" srcOrd="0" destOrd="0" presId="urn:microsoft.com/office/officeart/2005/8/layout/vList2"/>
    <dgm:cxn modelId="{4A2F21F0-7387-495B-BC4C-0902F7E48B09}" type="presParOf" srcId="{2A239FC3-7D4A-44AA-8313-7254537A8550}" destId="{C8B63E02-B36D-4A64-93BB-5DF89FC92735}" srcOrd="1" destOrd="0" presId="urn:microsoft.com/office/officeart/2005/8/layout/vList2"/>
    <dgm:cxn modelId="{BFCB1D25-6921-45CC-B32E-C7DA87F5D201}" type="presParOf" srcId="{2A239FC3-7D4A-44AA-8313-7254537A8550}" destId="{487C15A6-40BF-4C72-BA6D-F070A5E61DF0}" srcOrd="2" destOrd="0" presId="urn:microsoft.com/office/officeart/2005/8/layout/vList2"/>
    <dgm:cxn modelId="{F037D67C-2780-47CB-8BDA-417BD1A9FFD5}" type="presParOf" srcId="{2A239FC3-7D4A-44AA-8313-7254537A8550}" destId="{7C9F21A5-62A6-456E-9636-878CBA330F57}" srcOrd="3" destOrd="0" presId="urn:microsoft.com/office/officeart/2005/8/layout/vList2"/>
    <dgm:cxn modelId="{91751E45-5773-4D46-A36D-0CCD2BEB37CE}" type="presParOf" srcId="{2A239FC3-7D4A-44AA-8313-7254537A8550}" destId="{C689AD73-AEA6-4EF3-A586-78863A4DCED0}" srcOrd="4" destOrd="0" presId="urn:microsoft.com/office/officeart/2005/8/layout/vList2"/>
    <dgm:cxn modelId="{029BA789-969C-4FBA-97CE-04B54A089910}" type="presParOf" srcId="{2A239FC3-7D4A-44AA-8313-7254537A8550}" destId="{DC244EAE-EB95-462C-B0E0-A5FC7E900F40}" srcOrd="5" destOrd="0" presId="urn:microsoft.com/office/officeart/2005/8/layout/vList2"/>
    <dgm:cxn modelId="{3673304C-29F3-42D1-A876-3A3A4ECBEEF5}" type="presParOf" srcId="{2A239FC3-7D4A-44AA-8313-7254537A8550}" destId="{003A5807-D4FC-48C1-BF28-41231E677F0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3425E2C-8791-4E77-BCD3-7EC7472829B1}"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178B21C5-E477-4E4E-A59C-4A784D43B9C1}">
      <dgm:prSet phldrT="[Text]" phldr="0"/>
      <dgm:spPr>
        <a:solidFill>
          <a:srgbClr val="98CC93"/>
        </a:solidFill>
      </dgm:spPr>
      <dgm:t>
        <a:bodyPr/>
        <a:lstStyle/>
        <a:p>
          <a:pPr rtl="0"/>
          <a:r>
            <a:rPr lang="en-US" sz="1800">
              <a:latin typeface="Bembo"/>
            </a:rPr>
            <a:t>AAP Staging and Grading</a:t>
          </a:r>
        </a:p>
      </dgm:t>
    </dgm:pt>
    <dgm:pt modelId="{F396BD3F-5C2A-455B-BA01-5AB3DBD4C118}" type="parTrans" cxnId="{9B0D9B8C-D052-4EEE-9383-A6542F99649A}">
      <dgm:prSet/>
      <dgm:spPr/>
      <dgm:t>
        <a:bodyPr/>
        <a:lstStyle/>
        <a:p>
          <a:endParaRPr lang="en-US"/>
        </a:p>
      </dgm:t>
    </dgm:pt>
    <dgm:pt modelId="{C0B62099-61BC-4624-8AD8-10692A5692EE}" type="sibTrans" cxnId="{9B0D9B8C-D052-4EEE-9383-A6542F99649A}">
      <dgm:prSet/>
      <dgm:spPr/>
      <dgm:t>
        <a:bodyPr/>
        <a:lstStyle/>
        <a:p>
          <a:endParaRPr lang="en-US"/>
        </a:p>
      </dgm:t>
    </dgm:pt>
    <dgm:pt modelId="{854873B2-1026-422D-BC28-7BA54299EDDB}">
      <dgm:prSet phldr="0"/>
      <dgm:spPr/>
      <dgm:t>
        <a:bodyPr/>
        <a:lstStyle/>
        <a:p>
          <a:pPr rtl="0"/>
          <a:r>
            <a:rPr lang="en-US" sz="1800">
              <a:latin typeface="Bembo"/>
            </a:rPr>
            <a:t>Stage III Grade B</a:t>
          </a:r>
          <a:endParaRPr lang="en-US" sz="1800"/>
        </a:p>
      </dgm:t>
    </dgm:pt>
    <dgm:pt modelId="{70638DF7-3D5A-4CDC-A4AA-C3B6032853CF}" type="parTrans" cxnId="{D353A396-EEFD-4E65-8DBB-8C9E06D77694}">
      <dgm:prSet/>
      <dgm:spPr/>
    </dgm:pt>
    <dgm:pt modelId="{A0CB85E7-E461-4F38-A725-B0E0DDDFF8A8}" type="sibTrans" cxnId="{D353A396-EEFD-4E65-8DBB-8C9E06D77694}">
      <dgm:prSet/>
      <dgm:spPr/>
    </dgm:pt>
    <dgm:pt modelId="{5C1D4898-B2E0-4CD9-B79D-418B517AF41A}" type="pres">
      <dgm:prSet presAssocID="{C3425E2C-8791-4E77-BCD3-7EC7472829B1}" presName="Name0" presStyleCnt="0">
        <dgm:presLayoutVars>
          <dgm:dir/>
          <dgm:animLvl val="lvl"/>
          <dgm:resizeHandles/>
        </dgm:presLayoutVars>
      </dgm:prSet>
      <dgm:spPr/>
    </dgm:pt>
    <dgm:pt modelId="{0845C340-8D52-47B6-9E65-4639EA99B626}" type="pres">
      <dgm:prSet presAssocID="{178B21C5-E477-4E4E-A59C-4A784D43B9C1}" presName="linNode" presStyleCnt="0"/>
      <dgm:spPr/>
    </dgm:pt>
    <dgm:pt modelId="{586803CA-3DC5-4AB6-83BF-9BE273A8A924}" type="pres">
      <dgm:prSet presAssocID="{178B21C5-E477-4E4E-A59C-4A784D43B9C1}" presName="parentShp" presStyleLbl="node1" presStyleIdx="0" presStyleCnt="1">
        <dgm:presLayoutVars>
          <dgm:bulletEnabled val="1"/>
        </dgm:presLayoutVars>
      </dgm:prSet>
      <dgm:spPr/>
    </dgm:pt>
    <dgm:pt modelId="{4CFFF251-0996-467F-A473-5916273EDC14}" type="pres">
      <dgm:prSet presAssocID="{178B21C5-E477-4E4E-A59C-4A784D43B9C1}" presName="childShp" presStyleLbl="bgAccFollowNode1" presStyleIdx="0" presStyleCnt="1">
        <dgm:presLayoutVars>
          <dgm:bulletEnabled val="1"/>
        </dgm:presLayoutVars>
      </dgm:prSet>
      <dgm:spPr/>
    </dgm:pt>
  </dgm:ptLst>
  <dgm:cxnLst>
    <dgm:cxn modelId="{9B0D9B8C-D052-4EEE-9383-A6542F99649A}" srcId="{C3425E2C-8791-4E77-BCD3-7EC7472829B1}" destId="{178B21C5-E477-4E4E-A59C-4A784D43B9C1}" srcOrd="0" destOrd="0" parTransId="{F396BD3F-5C2A-455B-BA01-5AB3DBD4C118}" sibTransId="{C0B62099-61BC-4624-8AD8-10692A5692EE}"/>
    <dgm:cxn modelId="{D353A396-EEFD-4E65-8DBB-8C9E06D77694}" srcId="{178B21C5-E477-4E4E-A59C-4A784D43B9C1}" destId="{854873B2-1026-422D-BC28-7BA54299EDDB}" srcOrd="0" destOrd="0" parTransId="{70638DF7-3D5A-4CDC-A4AA-C3B6032853CF}" sibTransId="{A0CB85E7-E461-4F38-A725-B0E0DDDFF8A8}"/>
    <dgm:cxn modelId="{124D13A3-4981-400F-8BB5-3224F20ED241}" type="presOf" srcId="{178B21C5-E477-4E4E-A59C-4A784D43B9C1}" destId="{586803CA-3DC5-4AB6-83BF-9BE273A8A924}" srcOrd="0" destOrd="0" presId="urn:microsoft.com/office/officeart/2005/8/layout/vList6"/>
    <dgm:cxn modelId="{114DE8A3-2B85-46E2-9F9B-7C9D2CF7EADB}" type="presOf" srcId="{C3425E2C-8791-4E77-BCD3-7EC7472829B1}" destId="{5C1D4898-B2E0-4CD9-B79D-418B517AF41A}" srcOrd="0" destOrd="0" presId="urn:microsoft.com/office/officeart/2005/8/layout/vList6"/>
    <dgm:cxn modelId="{D70433C4-1FF4-4085-B28A-D46B9288F9E8}" type="presOf" srcId="{854873B2-1026-422D-BC28-7BA54299EDDB}" destId="{4CFFF251-0996-467F-A473-5916273EDC14}" srcOrd="0" destOrd="0" presId="urn:microsoft.com/office/officeart/2005/8/layout/vList6"/>
    <dgm:cxn modelId="{D6C98A46-C4AC-44D8-9C8F-5EBD4275A825}" type="presParOf" srcId="{5C1D4898-B2E0-4CD9-B79D-418B517AF41A}" destId="{0845C340-8D52-47B6-9E65-4639EA99B626}" srcOrd="0" destOrd="0" presId="urn:microsoft.com/office/officeart/2005/8/layout/vList6"/>
    <dgm:cxn modelId="{11BC6CE2-2020-4091-A420-76F604F690FB}" type="presParOf" srcId="{0845C340-8D52-47B6-9E65-4639EA99B626}" destId="{586803CA-3DC5-4AB6-83BF-9BE273A8A924}" srcOrd="0" destOrd="0" presId="urn:microsoft.com/office/officeart/2005/8/layout/vList6"/>
    <dgm:cxn modelId="{8E697A68-CDD6-485E-8599-BFF460C71D72}" type="presParOf" srcId="{0845C340-8D52-47B6-9E65-4639EA99B626}" destId="{4CFFF251-0996-467F-A473-5916273EDC14}"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62B9E8-3353-44A2-9F06-2055335A8ED4}" type="doc">
      <dgm:prSet loTypeId="urn:microsoft.com/office/officeart/2016/7/layout/RepeatingBendingProcessNew" loCatId="process" qsTypeId="urn:microsoft.com/office/officeart/2005/8/quickstyle/simple2" qsCatId="simple" csTypeId="urn:microsoft.com/office/officeart/2005/8/colors/accent3_2" csCatId="accent3" phldr="1"/>
      <dgm:spPr/>
      <dgm:t>
        <a:bodyPr/>
        <a:lstStyle/>
        <a:p>
          <a:endParaRPr lang="en-US"/>
        </a:p>
      </dgm:t>
    </dgm:pt>
    <dgm:pt modelId="{2F85DB0B-02DB-41FA-9A12-A0485A652F60}">
      <dgm:prSet custT="1"/>
      <dgm:spPr/>
      <dgm:t>
        <a:bodyPr/>
        <a:lstStyle/>
        <a:p>
          <a:pPr rtl="0"/>
          <a:r>
            <a:rPr lang="en-US" sz="2400" b="1" u="sng" baseline="0" dirty="0">
              <a:latin typeface="Bembo"/>
            </a:rPr>
            <a:t>Assessment-</a:t>
          </a:r>
          <a:r>
            <a:rPr lang="en-US" sz="2400" b="0" dirty="0">
              <a:latin typeface="Bembo"/>
            </a:rPr>
            <a:t> </a:t>
          </a:r>
          <a:r>
            <a:rPr lang="en-US" sz="1200" b="0" dirty="0">
              <a:latin typeface="Bembo"/>
            </a:rPr>
            <a:t>Medical history, Radiographs, Calculus and Perio Assessment, Dental Charting, EOIO, Plaque Index, Tobacco Use Assessment Forms, and Nutritional 3-day food Diary </a:t>
          </a:r>
          <a:endParaRPr lang="en-US" sz="1200" b="0" dirty="0"/>
        </a:p>
      </dgm:t>
    </dgm:pt>
    <dgm:pt modelId="{06A576B6-D35A-4962-A5DA-AFAA19032009}" type="parTrans" cxnId="{F1BCDB88-392C-4204-A724-342907364260}">
      <dgm:prSet/>
      <dgm:spPr/>
      <dgm:t>
        <a:bodyPr/>
        <a:lstStyle/>
        <a:p>
          <a:endParaRPr lang="en-US"/>
        </a:p>
      </dgm:t>
    </dgm:pt>
    <dgm:pt modelId="{19A70A15-619C-4EB8-811B-0AF6F2B23ECE}" type="sibTrans" cxnId="{F1BCDB88-392C-4204-A724-342907364260}">
      <dgm:prSet/>
      <dgm:spPr/>
      <dgm:t>
        <a:bodyPr/>
        <a:lstStyle/>
        <a:p>
          <a:endParaRPr lang="en-US"/>
        </a:p>
      </dgm:t>
    </dgm:pt>
    <dgm:pt modelId="{CB34A3DD-77DE-47EF-A5E1-ACDC1C744280}">
      <dgm:prSet custT="1"/>
      <dgm:spPr/>
      <dgm:t>
        <a:bodyPr/>
        <a:lstStyle/>
        <a:p>
          <a:pPr rtl="0"/>
          <a:r>
            <a:rPr lang="en-US" sz="2400" b="1" u="sng" baseline="0" dirty="0"/>
            <a:t>Diagnosis </a:t>
          </a:r>
          <a:r>
            <a:rPr lang="en-US" sz="2400" b="1" u="sng" dirty="0">
              <a:latin typeface="Bembo"/>
            </a:rPr>
            <a:t>– </a:t>
          </a:r>
          <a:r>
            <a:rPr lang="en-US" sz="1800" b="0" u="none" dirty="0">
              <a:latin typeface="Bembo"/>
            </a:rPr>
            <a:t>Patient was diagnosed with AAP Stage III Grade B Periodontitis </a:t>
          </a:r>
          <a:endParaRPr lang="en-US" sz="1800" b="0" u="none" dirty="0"/>
        </a:p>
      </dgm:t>
    </dgm:pt>
    <dgm:pt modelId="{D5E8CB65-F32F-48D0-8792-B9AB65B87327}" type="parTrans" cxnId="{CA01D412-8AD4-4DC3-8001-DECB963E6326}">
      <dgm:prSet/>
      <dgm:spPr/>
      <dgm:t>
        <a:bodyPr/>
        <a:lstStyle/>
        <a:p>
          <a:endParaRPr lang="en-US"/>
        </a:p>
      </dgm:t>
    </dgm:pt>
    <dgm:pt modelId="{123367E7-947A-4475-BD12-F4EA99C24E56}" type="sibTrans" cxnId="{CA01D412-8AD4-4DC3-8001-DECB963E6326}">
      <dgm:prSet/>
      <dgm:spPr/>
      <dgm:t>
        <a:bodyPr/>
        <a:lstStyle/>
        <a:p>
          <a:endParaRPr lang="en-US"/>
        </a:p>
      </dgm:t>
    </dgm:pt>
    <dgm:pt modelId="{3740DFCA-7E10-4804-AE68-ECB1B58169DC}">
      <dgm:prSet custT="1"/>
      <dgm:spPr/>
      <dgm:t>
        <a:bodyPr/>
        <a:lstStyle/>
        <a:p>
          <a:pPr rtl="0"/>
          <a:r>
            <a:rPr lang="en-US" sz="2000" b="1" u="sng" baseline="0" dirty="0">
              <a:latin typeface="Bembo"/>
            </a:rPr>
            <a:t>Planning-</a:t>
          </a:r>
          <a:r>
            <a:rPr lang="en-US" sz="2000" b="1" u="sng" dirty="0">
              <a:latin typeface="Bembo"/>
            </a:rPr>
            <a:t> </a:t>
          </a:r>
          <a:r>
            <a:rPr lang="en-US" sz="1050" b="0" u="none" dirty="0">
              <a:latin typeface="Bembo"/>
              <a:ea typeface="Calibri"/>
              <a:cs typeface="Calibri"/>
            </a:rPr>
            <a:t>Q1-4 SRP w/ use of local anesthetic, Nutritional Counseling, Tobacco Counseling, Patient education, 3 Phase Microscope, Oral Hygiene Instruction, Intraoral photos, Placement of Arestin in #15 DB pocket, Fluoride Varnish</a:t>
          </a:r>
        </a:p>
      </dgm:t>
    </dgm:pt>
    <dgm:pt modelId="{7FA073A6-D91B-43AC-896F-25B9FA5A4E4E}" type="parTrans" cxnId="{0EE537F5-4B3D-42D9-955C-957487BB5862}">
      <dgm:prSet/>
      <dgm:spPr/>
      <dgm:t>
        <a:bodyPr/>
        <a:lstStyle/>
        <a:p>
          <a:endParaRPr lang="en-US"/>
        </a:p>
      </dgm:t>
    </dgm:pt>
    <dgm:pt modelId="{9F1BAA07-4A30-40A6-9BA7-8E86ADA64734}" type="sibTrans" cxnId="{0EE537F5-4B3D-42D9-955C-957487BB5862}">
      <dgm:prSet/>
      <dgm:spPr/>
      <dgm:t>
        <a:bodyPr/>
        <a:lstStyle/>
        <a:p>
          <a:endParaRPr lang="en-US"/>
        </a:p>
      </dgm:t>
    </dgm:pt>
    <dgm:pt modelId="{6A80D0B0-EE1A-4B88-9D7F-25918C63E709}">
      <dgm:prSet custT="0"/>
      <dgm:spPr/>
      <dgm:t>
        <a:bodyPr/>
        <a:lstStyle/>
        <a:p>
          <a:pPr rtl="0"/>
          <a:r>
            <a:rPr lang="en-US" sz="2400" b="1" u="sng" baseline="0" dirty="0">
              <a:latin typeface="Bembo"/>
            </a:rPr>
            <a:t>Implementation-</a:t>
          </a:r>
          <a:r>
            <a:rPr lang="en-US" sz="2400" b="1" u="sng" dirty="0">
              <a:latin typeface="Bembo"/>
            </a:rPr>
            <a:t>  </a:t>
          </a:r>
          <a:r>
            <a:rPr lang="en-US" sz="2400" b="0" u="none" baseline="0" dirty="0">
              <a:latin typeface="Bembo"/>
            </a:rPr>
            <a:t>Complete and follow through correctly with each treatment phase as planned</a:t>
          </a:r>
        </a:p>
      </dgm:t>
    </dgm:pt>
    <dgm:pt modelId="{90277793-4E46-4A2D-A71D-8270836040C9}" type="parTrans" cxnId="{E411E38C-054B-48CC-8EAE-71993FFAD6EE}">
      <dgm:prSet/>
      <dgm:spPr/>
      <dgm:t>
        <a:bodyPr/>
        <a:lstStyle/>
        <a:p>
          <a:endParaRPr lang="en-US"/>
        </a:p>
      </dgm:t>
    </dgm:pt>
    <dgm:pt modelId="{2F427EA1-D64A-43A3-B56E-64A27C3D741E}" type="sibTrans" cxnId="{E411E38C-054B-48CC-8EAE-71993FFAD6EE}">
      <dgm:prSet/>
      <dgm:spPr/>
      <dgm:t>
        <a:bodyPr/>
        <a:lstStyle/>
        <a:p>
          <a:endParaRPr lang="en-US"/>
        </a:p>
      </dgm:t>
    </dgm:pt>
    <dgm:pt modelId="{634646BF-79A7-4F54-BAC1-2C5D2ED0CB7F}">
      <dgm:prSet custT="1"/>
      <dgm:spPr/>
      <dgm:t>
        <a:bodyPr/>
        <a:lstStyle/>
        <a:p>
          <a:pPr rtl="0"/>
          <a:r>
            <a:rPr lang="en-US" sz="2400" b="1" u="sng" baseline="0" dirty="0">
              <a:latin typeface="Bembo"/>
            </a:rPr>
            <a:t>Documentation</a:t>
          </a:r>
          <a:r>
            <a:rPr lang="en-US" b="1" baseline="0" dirty="0">
              <a:latin typeface="Bembo"/>
            </a:rPr>
            <a:t>-</a:t>
          </a:r>
          <a:r>
            <a:rPr lang="en-US" b="1" dirty="0">
              <a:latin typeface="Bembo"/>
            </a:rPr>
            <a:t> </a:t>
          </a:r>
          <a:r>
            <a:rPr lang="en-US" b="0" dirty="0">
              <a:latin typeface="Bembo"/>
            </a:rPr>
            <a:t>Every treatment phase and step was documented into Eaglesoft </a:t>
          </a:r>
          <a:endParaRPr lang="en-US" b="0" dirty="0"/>
        </a:p>
      </dgm:t>
    </dgm:pt>
    <dgm:pt modelId="{D39F37D3-02DE-42F0-BD5B-E72FA940883A}" type="parTrans" cxnId="{7A24A772-95AA-4A3A-82A2-F0618D80E468}">
      <dgm:prSet/>
      <dgm:spPr/>
      <dgm:t>
        <a:bodyPr/>
        <a:lstStyle/>
        <a:p>
          <a:endParaRPr lang="en-US"/>
        </a:p>
      </dgm:t>
    </dgm:pt>
    <dgm:pt modelId="{6C50E434-81D9-4AD4-9F27-141C12686432}" type="sibTrans" cxnId="{7A24A772-95AA-4A3A-82A2-F0618D80E468}">
      <dgm:prSet/>
      <dgm:spPr/>
      <dgm:t>
        <a:bodyPr/>
        <a:lstStyle/>
        <a:p>
          <a:endParaRPr lang="en-US"/>
        </a:p>
      </dgm:t>
    </dgm:pt>
    <dgm:pt modelId="{C1380A0D-79FF-4E4C-A829-A295D15877C8}">
      <dgm:prSet phldr="0"/>
      <dgm:spPr/>
      <dgm:t>
        <a:bodyPr/>
        <a:lstStyle/>
        <a:p>
          <a:r>
            <a:rPr lang="en-US" sz="2400" b="1" u="sng" baseline="0" dirty="0"/>
            <a:t>Evaluation </a:t>
          </a:r>
          <a:r>
            <a:rPr lang="en-US" sz="2400" b="1" u="sng" dirty="0">
              <a:latin typeface="Bembo"/>
            </a:rPr>
            <a:t>–</a:t>
          </a:r>
          <a:r>
            <a:rPr lang="en-US" sz="1800" b="0" u="none" dirty="0">
              <a:latin typeface="Bembo"/>
            </a:rPr>
            <a:t> </a:t>
          </a:r>
          <a:r>
            <a:rPr lang="en-US" sz="1600" b="0" u="none" dirty="0">
              <a:latin typeface="Bembo"/>
            </a:rPr>
            <a:t>Re-eval appointment will be completed after 6-8 weeks following SRP treatment</a:t>
          </a:r>
          <a:endParaRPr lang="en-US" dirty="0"/>
        </a:p>
      </dgm:t>
    </dgm:pt>
    <dgm:pt modelId="{C227BBD3-AAB9-44A7-831B-8B4889EF2BB7}" type="parTrans" cxnId="{7E9EEA8D-F574-42AA-BD5C-0B3CCC6A68CD}">
      <dgm:prSet/>
      <dgm:spPr/>
    </dgm:pt>
    <dgm:pt modelId="{B27A720F-E8EF-4FF1-B7C1-E3165DDA7F9C}" type="sibTrans" cxnId="{7E9EEA8D-F574-42AA-BD5C-0B3CCC6A68CD}">
      <dgm:prSet/>
      <dgm:spPr/>
      <dgm:t>
        <a:bodyPr/>
        <a:lstStyle/>
        <a:p>
          <a:endParaRPr lang="en-US"/>
        </a:p>
      </dgm:t>
    </dgm:pt>
    <dgm:pt modelId="{EE453C51-966F-48BC-BFAF-BF38B18D6423}" type="pres">
      <dgm:prSet presAssocID="{FD62B9E8-3353-44A2-9F06-2055335A8ED4}" presName="Name0" presStyleCnt="0">
        <dgm:presLayoutVars>
          <dgm:dir/>
          <dgm:resizeHandles val="exact"/>
        </dgm:presLayoutVars>
      </dgm:prSet>
      <dgm:spPr/>
    </dgm:pt>
    <dgm:pt modelId="{13518DBE-3346-42DB-B9D9-72B2085805CF}" type="pres">
      <dgm:prSet presAssocID="{2F85DB0B-02DB-41FA-9A12-A0485A652F60}" presName="node" presStyleLbl="node1" presStyleIdx="0" presStyleCnt="6">
        <dgm:presLayoutVars>
          <dgm:bulletEnabled val="1"/>
        </dgm:presLayoutVars>
      </dgm:prSet>
      <dgm:spPr/>
    </dgm:pt>
    <dgm:pt modelId="{05A50DD1-6563-495B-ABF1-4740E2A6339E}" type="pres">
      <dgm:prSet presAssocID="{19A70A15-619C-4EB8-811B-0AF6F2B23ECE}" presName="sibTrans" presStyleLbl="sibTrans1D1" presStyleIdx="0" presStyleCnt="5"/>
      <dgm:spPr/>
    </dgm:pt>
    <dgm:pt modelId="{415C29C6-44E0-4661-A128-8CAE46F9A4F9}" type="pres">
      <dgm:prSet presAssocID="{19A70A15-619C-4EB8-811B-0AF6F2B23ECE}" presName="connectorText" presStyleLbl="sibTrans1D1" presStyleIdx="0" presStyleCnt="5"/>
      <dgm:spPr/>
    </dgm:pt>
    <dgm:pt modelId="{0E02AF78-A4DF-46DD-AB8D-EB2C85FC45A4}" type="pres">
      <dgm:prSet presAssocID="{CB34A3DD-77DE-47EF-A5E1-ACDC1C744280}" presName="node" presStyleLbl="node1" presStyleIdx="1" presStyleCnt="6">
        <dgm:presLayoutVars>
          <dgm:bulletEnabled val="1"/>
        </dgm:presLayoutVars>
      </dgm:prSet>
      <dgm:spPr/>
    </dgm:pt>
    <dgm:pt modelId="{DCE77F9C-0034-435B-B71A-2EC4DFC41DCC}" type="pres">
      <dgm:prSet presAssocID="{123367E7-947A-4475-BD12-F4EA99C24E56}" presName="sibTrans" presStyleLbl="sibTrans1D1" presStyleIdx="1" presStyleCnt="5"/>
      <dgm:spPr/>
    </dgm:pt>
    <dgm:pt modelId="{B4BF3850-065D-4139-BD95-99C0198B3B61}" type="pres">
      <dgm:prSet presAssocID="{123367E7-947A-4475-BD12-F4EA99C24E56}" presName="connectorText" presStyleLbl="sibTrans1D1" presStyleIdx="1" presStyleCnt="5"/>
      <dgm:spPr/>
    </dgm:pt>
    <dgm:pt modelId="{8E4A1450-6600-471B-98CD-11CA69924F9A}" type="pres">
      <dgm:prSet presAssocID="{3740DFCA-7E10-4804-AE68-ECB1B58169DC}" presName="node" presStyleLbl="node1" presStyleIdx="2" presStyleCnt="6">
        <dgm:presLayoutVars>
          <dgm:bulletEnabled val="1"/>
        </dgm:presLayoutVars>
      </dgm:prSet>
      <dgm:spPr/>
    </dgm:pt>
    <dgm:pt modelId="{B1B8DDEF-6FF6-426C-9368-62A15883636C}" type="pres">
      <dgm:prSet presAssocID="{9F1BAA07-4A30-40A6-9BA7-8E86ADA64734}" presName="sibTrans" presStyleLbl="sibTrans1D1" presStyleIdx="2" presStyleCnt="5"/>
      <dgm:spPr/>
    </dgm:pt>
    <dgm:pt modelId="{6EAC137F-8212-413B-B202-827A010FCC79}" type="pres">
      <dgm:prSet presAssocID="{9F1BAA07-4A30-40A6-9BA7-8E86ADA64734}" presName="connectorText" presStyleLbl="sibTrans1D1" presStyleIdx="2" presStyleCnt="5"/>
      <dgm:spPr/>
    </dgm:pt>
    <dgm:pt modelId="{55E12686-D07B-4D3A-AF2D-FB6FB06EF92D}" type="pres">
      <dgm:prSet presAssocID="{6A80D0B0-EE1A-4B88-9D7F-25918C63E709}" presName="node" presStyleLbl="node1" presStyleIdx="3" presStyleCnt="6">
        <dgm:presLayoutVars>
          <dgm:bulletEnabled val="1"/>
        </dgm:presLayoutVars>
      </dgm:prSet>
      <dgm:spPr/>
    </dgm:pt>
    <dgm:pt modelId="{CF855953-2B95-4424-B93D-DDE0054DF51A}" type="pres">
      <dgm:prSet presAssocID="{2F427EA1-D64A-43A3-B56E-64A27C3D741E}" presName="sibTrans" presStyleLbl="sibTrans1D1" presStyleIdx="3" presStyleCnt="5"/>
      <dgm:spPr/>
    </dgm:pt>
    <dgm:pt modelId="{B93C0FCA-EDF1-454F-A78C-8E5E06D8C04A}" type="pres">
      <dgm:prSet presAssocID="{2F427EA1-D64A-43A3-B56E-64A27C3D741E}" presName="connectorText" presStyleLbl="sibTrans1D1" presStyleIdx="3" presStyleCnt="5"/>
      <dgm:spPr/>
    </dgm:pt>
    <dgm:pt modelId="{5741AF52-10A9-47C6-84C9-BF1C21EE9A0A}" type="pres">
      <dgm:prSet presAssocID="{C1380A0D-79FF-4E4C-A829-A295D15877C8}" presName="node" presStyleLbl="node1" presStyleIdx="4" presStyleCnt="6">
        <dgm:presLayoutVars>
          <dgm:bulletEnabled val="1"/>
        </dgm:presLayoutVars>
      </dgm:prSet>
      <dgm:spPr/>
    </dgm:pt>
    <dgm:pt modelId="{653E76C4-63DB-41CB-A30B-04FA98FCD41F}" type="pres">
      <dgm:prSet presAssocID="{B27A720F-E8EF-4FF1-B7C1-E3165DDA7F9C}" presName="sibTrans" presStyleLbl="sibTrans1D1" presStyleIdx="4" presStyleCnt="5"/>
      <dgm:spPr/>
    </dgm:pt>
    <dgm:pt modelId="{5373677C-0919-415C-A85D-34F5C532F614}" type="pres">
      <dgm:prSet presAssocID="{B27A720F-E8EF-4FF1-B7C1-E3165DDA7F9C}" presName="connectorText" presStyleLbl="sibTrans1D1" presStyleIdx="4" presStyleCnt="5"/>
      <dgm:spPr/>
    </dgm:pt>
    <dgm:pt modelId="{14FD6D31-8549-4D73-A1C3-BB3C26B4CC9D}" type="pres">
      <dgm:prSet presAssocID="{634646BF-79A7-4F54-BAC1-2C5D2ED0CB7F}" presName="node" presStyleLbl="node1" presStyleIdx="5" presStyleCnt="6">
        <dgm:presLayoutVars>
          <dgm:bulletEnabled val="1"/>
        </dgm:presLayoutVars>
      </dgm:prSet>
      <dgm:spPr/>
    </dgm:pt>
  </dgm:ptLst>
  <dgm:cxnLst>
    <dgm:cxn modelId="{0903E707-7E2F-40D0-9108-AD1A69FC00B3}" type="presOf" srcId="{CB34A3DD-77DE-47EF-A5E1-ACDC1C744280}" destId="{0E02AF78-A4DF-46DD-AB8D-EB2C85FC45A4}" srcOrd="0" destOrd="0" presId="urn:microsoft.com/office/officeart/2016/7/layout/RepeatingBendingProcessNew"/>
    <dgm:cxn modelId="{4F061A08-8E77-442B-BC6B-348D6C3218DA}" type="presOf" srcId="{2F427EA1-D64A-43A3-B56E-64A27C3D741E}" destId="{CF855953-2B95-4424-B93D-DDE0054DF51A}" srcOrd="0" destOrd="0" presId="urn:microsoft.com/office/officeart/2016/7/layout/RepeatingBendingProcessNew"/>
    <dgm:cxn modelId="{CA01D412-8AD4-4DC3-8001-DECB963E6326}" srcId="{FD62B9E8-3353-44A2-9F06-2055335A8ED4}" destId="{CB34A3DD-77DE-47EF-A5E1-ACDC1C744280}" srcOrd="1" destOrd="0" parTransId="{D5E8CB65-F32F-48D0-8792-B9AB65B87327}" sibTransId="{123367E7-947A-4475-BD12-F4EA99C24E56}"/>
    <dgm:cxn modelId="{D51A391D-028B-4C69-82AE-8836FC2E34B2}" type="presOf" srcId="{C1380A0D-79FF-4E4C-A829-A295D15877C8}" destId="{5741AF52-10A9-47C6-84C9-BF1C21EE9A0A}" srcOrd="0" destOrd="0" presId="urn:microsoft.com/office/officeart/2016/7/layout/RepeatingBendingProcessNew"/>
    <dgm:cxn modelId="{1280CC21-BE65-4C2B-8B86-115670623093}" type="presOf" srcId="{2F427EA1-D64A-43A3-B56E-64A27C3D741E}" destId="{B93C0FCA-EDF1-454F-A78C-8E5E06D8C04A}" srcOrd="1" destOrd="0" presId="urn:microsoft.com/office/officeart/2016/7/layout/RepeatingBendingProcessNew"/>
    <dgm:cxn modelId="{AB02B570-358C-4BA7-9A17-04938B81A69D}" type="presOf" srcId="{123367E7-947A-4475-BD12-F4EA99C24E56}" destId="{B4BF3850-065D-4139-BD95-99C0198B3B61}" srcOrd="1" destOrd="0" presId="urn:microsoft.com/office/officeart/2016/7/layout/RepeatingBendingProcessNew"/>
    <dgm:cxn modelId="{7A24A772-95AA-4A3A-82A2-F0618D80E468}" srcId="{FD62B9E8-3353-44A2-9F06-2055335A8ED4}" destId="{634646BF-79A7-4F54-BAC1-2C5D2ED0CB7F}" srcOrd="5" destOrd="0" parTransId="{D39F37D3-02DE-42F0-BD5B-E72FA940883A}" sibTransId="{6C50E434-81D9-4AD4-9F27-141C12686432}"/>
    <dgm:cxn modelId="{5CE8EE59-E95D-467B-9FDD-BDCE35E0E64D}" type="presOf" srcId="{123367E7-947A-4475-BD12-F4EA99C24E56}" destId="{DCE77F9C-0034-435B-B71A-2EC4DFC41DCC}" srcOrd="0" destOrd="0" presId="urn:microsoft.com/office/officeart/2016/7/layout/RepeatingBendingProcessNew"/>
    <dgm:cxn modelId="{49C61484-90B5-4385-B6ED-0E8CCB7F2BAA}" type="presOf" srcId="{FD62B9E8-3353-44A2-9F06-2055335A8ED4}" destId="{EE453C51-966F-48BC-BFAF-BF38B18D6423}" srcOrd="0" destOrd="0" presId="urn:microsoft.com/office/officeart/2016/7/layout/RepeatingBendingProcessNew"/>
    <dgm:cxn modelId="{F1BCDB88-392C-4204-A724-342907364260}" srcId="{FD62B9E8-3353-44A2-9F06-2055335A8ED4}" destId="{2F85DB0B-02DB-41FA-9A12-A0485A652F60}" srcOrd="0" destOrd="0" parTransId="{06A576B6-D35A-4962-A5DA-AFAA19032009}" sibTransId="{19A70A15-619C-4EB8-811B-0AF6F2B23ECE}"/>
    <dgm:cxn modelId="{E411E38C-054B-48CC-8EAE-71993FFAD6EE}" srcId="{FD62B9E8-3353-44A2-9F06-2055335A8ED4}" destId="{6A80D0B0-EE1A-4B88-9D7F-25918C63E709}" srcOrd="3" destOrd="0" parTransId="{90277793-4E46-4A2D-A71D-8270836040C9}" sibTransId="{2F427EA1-D64A-43A3-B56E-64A27C3D741E}"/>
    <dgm:cxn modelId="{7E9EEA8D-F574-42AA-BD5C-0B3CCC6A68CD}" srcId="{FD62B9E8-3353-44A2-9F06-2055335A8ED4}" destId="{C1380A0D-79FF-4E4C-A829-A295D15877C8}" srcOrd="4" destOrd="0" parTransId="{C227BBD3-AAB9-44A7-831B-8B4889EF2BB7}" sibTransId="{B27A720F-E8EF-4FF1-B7C1-E3165DDA7F9C}"/>
    <dgm:cxn modelId="{C154B896-2BC5-4083-8DF5-3A39CEA3E216}" type="presOf" srcId="{B27A720F-E8EF-4FF1-B7C1-E3165DDA7F9C}" destId="{653E76C4-63DB-41CB-A30B-04FA98FCD41F}" srcOrd="0" destOrd="0" presId="urn:microsoft.com/office/officeart/2016/7/layout/RepeatingBendingProcessNew"/>
    <dgm:cxn modelId="{178EC39B-D64A-427D-83ED-7787979304DF}" type="presOf" srcId="{B27A720F-E8EF-4FF1-B7C1-E3165DDA7F9C}" destId="{5373677C-0919-415C-A85D-34F5C532F614}" srcOrd="1" destOrd="0" presId="urn:microsoft.com/office/officeart/2016/7/layout/RepeatingBendingProcessNew"/>
    <dgm:cxn modelId="{6B104DA6-5776-4511-B8AA-E30E5FADEE0A}" type="presOf" srcId="{9F1BAA07-4A30-40A6-9BA7-8E86ADA64734}" destId="{6EAC137F-8212-413B-B202-827A010FCC79}" srcOrd="1" destOrd="0" presId="urn:microsoft.com/office/officeart/2016/7/layout/RepeatingBendingProcessNew"/>
    <dgm:cxn modelId="{8DDEA7B7-D3CA-457B-A91D-B81E832F9ADE}" type="presOf" srcId="{9F1BAA07-4A30-40A6-9BA7-8E86ADA64734}" destId="{B1B8DDEF-6FF6-426C-9368-62A15883636C}" srcOrd="0" destOrd="0" presId="urn:microsoft.com/office/officeart/2016/7/layout/RepeatingBendingProcessNew"/>
    <dgm:cxn modelId="{9AE317CF-7AF1-4132-9B28-4E2078DF8F81}" type="presOf" srcId="{2F85DB0B-02DB-41FA-9A12-A0485A652F60}" destId="{13518DBE-3346-42DB-B9D9-72B2085805CF}" srcOrd="0" destOrd="0" presId="urn:microsoft.com/office/officeart/2016/7/layout/RepeatingBendingProcessNew"/>
    <dgm:cxn modelId="{C31EE2DA-9D86-4DE3-B57C-6D25C7D7470F}" type="presOf" srcId="{634646BF-79A7-4F54-BAC1-2C5D2ED0CB7F}" destId="{14FD6D31-8549-4D73-A1C3-BB3C26B4CC9D}" srcOrd="0" destOrd="0" presId="urn:microsoft.com/office/officeart/2016/7/layout/RepeatingBendingProcessNew"/>
    <dgm:cxn modelId="{FE98A0EA-86A1-487F-8B4F-5DA303999420}" type="presOf" srcId="{3740DFCA-7E10-4804-AE68-ECB1B58169DC}" destId="{8E4A1450-6600-471B-98CD-11CA69924F9A}" srcOrd="0" destOrd="0" presId="urn:microsoft.com/office/officeart/2016/7/layout/RepeatingBendingProcessNew"/>
    <dgm:cxn modelId="{34B507ED-7235-4EDD-99F5-583311640B87}" type="presOf" srcId="{19A70A15-619C-4EB8-811B-0AF6F2B23ECE}" destId="{415C29C6-44E0-4661-A128-8CAE46F9A4F9}" srcOrd="1" destOrd="0" presId="urn:microsoft.com/office/officeart/2016/7/layout/RepeatingBendingProcessNew"/>
    <dgm:cxn modelId="{E25EC3EE-8A1D-4B6A-9348-0FF46779BD7E}" type="presOf" srcId="{6A80D0B0-EE1A-4B88-9D7F-25918C63E709}" destId="{55E12686-D07B-4D3A-AF2D-FB6FB06EF92D}" srcOrd="0" destOrd="0" presId="urn:microsoft.com/office/officeart/2016/7/layout/RepeatingBendingProcessNew"/>
    <dgm:cxn modelId="{A21300EF-B6CD-471D-82B7-E837C799ED18}" type="presOf" srcId="{19A70A15-619C-4EB8-811B-0AF6F2B23ECE}" destId="{05A50DD1-6563-495B-ABF1-4740E2A6339E}" srcOrd="0" destOrd="0" presId="urn:microsoft.com/office/officeart/2016/7/layout/RepeatingBendingProcessNew"/>
    <dgm:cxn modelId="{0EE537F5-4B3D-42D9-955C-957487BB5862}" srcId="{FD62B9E8-3353-44A2-9F06-2055335A8ED4}" destId="{3740DFCA-7E10-4804-AE68-ECB1B58169DC}" srcOrd="2" destOrd="0" parTransId="{7FA073A6-D91B-43AC-896F-25B9FA5A4E4E}" sibTransId="{9F1BAA07-4A30-40A6-9BA7-8E86ADA64734}"/>
    <dgm:cxn modelId="{C7718438-14F0-4077-9E1C-EF9E2E9C74AE}" type="presParOf" srcId="{EE453C51-966F-48BC-BFAF-BF38B18D6423}" destId="{13518DBE-3346-42DB-B9D9-72B2085805CF}" srcOrd="0" destOrd="0" presId="urn:microsoft.com/office/officeart/2016/7/layout/RepeatingBendingProcessNew"/>
    <dgm:cxn modelId="{D65A1E6A-C6FA-47E3-8FC9-8EA521AA3448}" type="presParOf" srcId="{EE453C51-966F-48BC-BFAF-BF38B18D6423}" destId="{05A50DD1-6563-495B-ABF1-4740E2A6339E}" srcOrd="1" destOrd="0" presId="urn:microsoft.com/office/officeart/2016/7/layout/RepeatingBendingProcessNew"/>
    <dgm:cxn modelId="{1A8B0635-C2D1-4368-878C-02D6C59B962F}" type="presParOf" srcId="{05A50DD1-6563-495B-ABF1-4740E2A6339E}" destId="{415C29C6-44E0-4661-A128-8CAE46F9A4F9}" srcOrd="0" destOrd="0" presId="urn:microsoft.com/office/officeart/2016/7/layout/RepeatingBendingProcessNew"/>
    <dgm:cxn modelId="{9C0BD9A6-EA94-49A8-9A71-46627CAFCD94}" type="presParOf" srcId="{EE453C51-966F-48BC-BFAF-BF38B18D6423}" destId="{0E02AF78-A4DF-46DD-AB8D-EB2C85FC45A4}" srcOrd="2" destOrd="0" presId="urn:microsoft.com/office/officeart/2016/7/layout/RepeatingBendingProcessNew"/>
    <dgm:cxn modelId="{2E4F084B-B1F6-4581-97D1-042D6114BB63}" type="presParOf" srcId="{EE453C51-966F-48BC-BFAF-BF38B18D6423}" destId="{DCE77F9C-0034-435B-B71A-2EC4DFC41DCC}" srcOrd="3" destOrd="0" presId="urn:microsoft.com/office/officeart/2016/7/layout/RepeatingBendingProcessNew"/>
    <dgm:cxn modelId="{356EF5FE-6D5D-4487-8632-F65A5AC0FAD3}" type="presParOf" srcId="{DCE77F9C-0034-435B-B71A-2EC4DFC41DCC}" destId="{B4BF3850-065D-4139-BD95-99C0198B3B61}" srcOrd="0" destOrd="0" presId="urn:microsoft.com/office/officeart/2016/7/layout/RepeatingBendingProcessNew"/>
    <dgm:cxn modelId="{F33CF8FD-518C-4731-9E9A-DDB257EE63C2}" type="presParOf" srcId="{EE453C51-966F-48BC-BFAF-BF38B18D6423}" destId="{8E4A1450-6600-471B-98CD-11CA69924F9A}" srcOrd="4" destOrd="0" presId="urn:microsoft.com/office/officeart/2016/7/layout/RepeatingBendingProcessNew"/>
    <dgm:cxn modelId="{4E78970E-B64C-4ADD-A4F8-9A2766FEA105}" type="presParOf" srcId="{EE453C51-966F-48BC-BFAF-BF38B18D6423}" destId="{B1B8DDEF-6FF6-426C-9368-62A15883636C}" srcOrd="5" destOrd="0" presId="urn:microsoft.com/office/officeart/2016/7/layout/RepeatingBendingProcessNew"/>
    <dgm:cxn modelId="{7B287F8C-F5EC-4340-994F-49174954BF25}" type="presParOf" srcId="{B1B8DDEF-6FF6-426C-9368-62A15883636C}" destId="{6EAC137F-8212-413B-B202-827A010FCC79}" srcOrd="0" destOrd="0" presId="urn:microsoft.com/office/officeart/2016/7/layout/RepeatingBendingProcessNew"/>
    <dgm:cxn modelId="{8F6CD904-6622-4352-B879-D5F4DD61BBEE}" type="presParOf" srcId="{EE453C51-966F-48BC-BFAF-BF38B18D6423}" destId="{55E12686-D07B-4D3A-AF2D-FB6FB06EF92D}" srcOrd="6" destOrd="0" presId="urn:microsoft.com/office/officeart/2016/7/layout/RepeatingBendingProcessNew"/>
    <dgm:cxn modelId="{E5B93549-ACAC-43C3-946C-B1AF0FE882D7}" type="presParOf" srcId="{EE453C51-966F-48BC-BFAF-BF38B18D6423}" destId="{CF855953-2B95-4424-B93D-DDE0054DF51A}" srcOrd="7" destOrd="0" presId="urn:microsoft.com/office/officeart/2016/7/layout/RepeatingBendingProcessNew"/>
    <dgm:cxn modelId="{65F12DD0-01A4-480E-91BB-9927D0713273}" type="presParOf" srcId="{CF855953-2B95-4424-B93D-DDE0054DF51A}" destId="{B93C0FCA-EDF1-454F-A78C-8E5E06D8C04A}" srcOrd="0" destOrd="0" presId="urn:microsoft.com/office/officeart/2016/7/layout/RepeatingBendingProcessNew"/>
    <dgm:cxn modelId="{7FC7C839-06A2-4ADC-B01C-CD2BD757833C}" type="presParOf" srcId="{EE453C51-966F-48BC-BFAF-BF38B18D6423}" destId="{5741AF52-10A9-47C6-84C9-BF1C21EE9A0A}" srcOrd="8" destOrd="0" presId="urn:microsoft.com/office/officeart/2016/7/layout/RepeatingBendingProcessNew"/>
    <dgm:cxn modelId="{034077CB-0717-4D16-80F0-EBF78D2DD641}" type="presParOf" srcId="{EE453C51-966F-48BC-BFAF-BF38B18D6423}" destId="{653E76C4-63DB-41CB-A30B-04FA98FCD41F}" srcOrd="9" destOrd="0" presId="urn:microsoft.com/office/officeart/2016/7/layout/RepeatingBendingProcessNew"/>
    <dgm:cxn modelId="{FD0AD70A-1C22-4B98-A448-86FF6110A0A2}" type="presParOf" srcId="{653E76C4-63DB-41CB-A30B-04FA98FCD41F}" destId="{5373677C-0919-415C-A85D-34F5C532F614}" srcOrd="0" destOrd="0" presId="urn:microsoft.com/office/officeart/2016/7/layout/RepeatingBendingProcessNew"/>
    <dgm:cxn modelId="{ABEE9941-4C34-4059-9265-0C281F0D3979}" type="presParOf" srcId="{EE453C51-966F-48BC-BFAF-BF38B18D6423}" destId="{14FD6D31-8549-4D73-A1C3-BB3C26B4CC9D}"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C8CE64-032B-40FB-B383-6B00687011D0}"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en-US"/>
        </a:p>
      </dgm:t>
    </dgm:pt>
    <dgm:pt modelId="{B083E4B9-27DB-4CD1-8BDC-C0DA4B11A70E}">
      <dgm:prSet phldrT="[Text]" phldr="0"/>
      <dgm:spPr/>
      <dgm:t>
        <a:bodyPr/>
        <a:lstStyle/>
        <a:p>
          <a:pPr>
            <a:defRPr b="1"/>
          </a:pPr>
          <a:r>
            <a:rPr lang="en-US" dirty="0">
              <a:latin typeface="Bembo"/>
            </a:rPr>
            <a:t>7/15/25 (AM)</a:t>
          </a:r>
          <a:endParaRPr lang="en-US" dirty="0"/>
        </a:p>
      </dgm:t>
    </dgm:pt>
    <dgm:pt modelId="{C800F3EA-A1C4-48D0-9B55-176118B70A42}" type="parTrans" cxnId="{357A602C-8071-455B-8911-3AA36235DBEB}">
      <dgm:prSet/>
      <dgm:spPr/>
      <dgm:t>
        <a:bodyPr/>
        <a:lstStyle/>
        <a:p>
          <a:endParaRPr lang="en-US"/>
        </a:p>
      </dgm:t>
    </dgm:pt>
    <dgm:pt modelId="{D87963D5-F736-4F98-BC52-85D061D4E3B4}" type="sibTrans" cxnId="{357A602C-8071-455B-8911-3AA36235DBEB}">
      <dgm:prSet/>
      <dgm:spPr/>
      <dgm:t>
        <a:bodyPr/>
        <a:lstStyle/>
        <a:p>
          <a:endParaRPr lang="en-US"/>
        </a:p>
      </dgm:t>
    </dgm:pt>
    <dgm:pt modelId="{A10851AC-F379-4D3F-B0E9-00C752F51385}">
      <dgm:prSet phldrT="[Text]" phldr="0"/>
      <dgm:spPr/>
      <dgm:t>
        <a:bodyPr/>
        <a:lstStyle/>
        <a:p>
          <a:r>
            <a:rPr lang="en-US" b="1" dirty="0">
              <a:latin typeface="Bembo"/>
            </a:rPr>
            <a:t>Radiology Day</a:t>
          </a:r>
          <a:endParaRPr lang="en-US" b="1" dirty="0"/>
        </a:p>
      </dgm:t>
    </dgm:pt>
    <dgm:pt modelId="{81F174F6-F5A8-4CC5-9FD1-20A1A923D96C}" type="parTrans" cxnId="{597B8151-5A5D-48A9-9A70-2A1C40D848C6}">
      <dgm:prSet/>
      <dgm:spPr/>
      <dgm:t>
        <a:bodyPr/>
        <a:lstStyle/>
        <a:p>
          <a:endParaRPr lang="en-US"/>
        </a:p>
      </dgm:t>
    </dgm:pt>
    <dgm:pt modelId="{27E53A75-05BC-42B2-A740-DBDE4E6DFCCA}" type="sibTrans" cxnId="{597B8151-5A5D-48A9-9A70-2A1C40D848C6}">
      <dgm:prSet/>
      <dgm:spPr/>
      <dgm:t>
        <a:bodyPr/>
        <a:lstStyle/>
        <a:p>
          <a:endParaRPr lang="en-US"/>
        </a:p>
      </dgm:t>
    </dgm:pt>
    <dgm:pt modelId="{A898FE31-6A61-4B77-A936-C9685D53043A}">
      <dgm:prSet phldrT="[Text]" phldr="0"/>
      <dgm:spPr/>
      <dgm:t>
        <a:bodyPr/>
        <a:lstStyle/>
        <a:p>
          <a:r>
            <a:rPr lang="en-US" sz="1000" dirty="0">
              <a:latin typeface="Bembo"/>
            </a:rPr>
            <a:t>CAMBRA Caries Risk Assessment Form</a:t>
          </a:r>
          <a:endParaRPr lang="en-US" sz="1000" dirty="0"/>
        </a:p>
      </dgm:t>
    </dgm:pt>
    <dgm:pt modelId="{F92C1A2C-2B91-44DA-BE82-6183B5F34D01}" type="parTrans" cxnId="{68753D25-DEE6-49D2-90C4-84C10A6240BA}">
      <dgm:prSet/>
      <dgm:spPr/>
      <dgm:t>
        <a:bodyPr/>
        <a:lstStyle/>
        <a:p>
          <a:endParaRPr lang="en-US"/>
        </a:p>
      </dgm:t>
    </dgm:pt>
    <dgm:pt modelId="{40F3DBA0-521B-4206-BDD0-41D01803FB8C}" type="sibTrans" cxnId="{68753D25-DEE6-49D2-90C4-84C10A6240BA}">
      <dgm:prSet/>
      <dgm:spPr/>
      <dgm:t>
        <a:bodyPr/>
        <a:lstStyle/>
        <a:p>
          <a:endParaRPr lang="en-US"/>
        </a:p>
      </dgm:t>
    </dgm:pt>
    <dgm:pt modelId="{694DFBCA-AAC8-4A36-BA55-3E551931DC30}">
      <dgm:prSet phldrT="[Text]" phldr="0"/>
      <dgm:spPr/>
      <dgm:t>
        <a:bodyPr/>
        <a:lstStyle/>
        <a:p>
          <a:pPr>
            <a:defRPr b="1"/>
          </a:pPr>
          <a:r>
            <a:rPr lang="en-US" sz="2200" dirty="0">
              <a:latin typeface="Bembo"/>
            </a:rPr>
            <a:t>9/16/25 (AM)</a:t>
          </a:r>
          <a:endParaRPr lang="en-US" sz="2200" dirty="0"/>
        </a:p>
      </dgm:t>
    </dgm:pt>
    <dgm:pt modelId="{3C986BA0-EEC4-4214-84D8-889DFECC66CC}" type="parTrans" cxnId="{6CB934FB-1776-4EE2-B194-3E7081511B43}">
      <dgm:prSet/>
      <dgm:spPr/>
      <dgm:t>
        <a:bodyPr/>
        <a:lstStyle/>
        <a:p>
          <a:endParaRPr lang="en-US"/>
        </a:p>
      </dgm:t>
    </dgm:pt>
    <dgm:pt modelId="{3E619D35-CFD5-4073-8861-D55EEF915907}" type="sibTrans" cxnId="{6CB934FB-1776-4EE2-B194-3E7081511B43}">
      <dgm:prSet/>
      <dgm:spPr/>
      <dgm:t>
        <a:bodyPr/>
        <a:lstStyle/>
        <a:p>
          <a:endParaRPr lang="en-US"/>
        </a:p>
      </dgm:t>
    </dgm:pt>
    <dgm:pt modelId="{A5A7F195-3AEC-433F-B965-5D16CD0724C8}">
      <dgm:prSet phldrT="[Text]" phldr="0"/>
      <dgm:spPr/>
      <dgm:t>
        <a:bodyPr/>
        <a:lstStyle/>
        <a:p>
          <a:r>
            <a:rPr lang="en-US" sz="1800" b="1" dirty="0">
              <a:latin typeface="Bembo"/>
            </a:rPr>
            <a:t>Assessment</a:t>
          </a:r>
          <a:endParaRPr lang="en-US" sz="1800" b="1" dirty="0"/>
        </a:p>
      </dgm:t>
    </dgm:pt>
    <dgm:pt modelId="{A593AF7E-D3C4-4D1E-A9C0-BEE8CB12CCB6}" type="parTrans" cxnId="{DB47E627-0AA3-4FD6-90C2-8749B8F4A601}">
      <dgm:prSet/>
      <dgm:spPr/>
      <dgm:t>
        <a:bodyPr/>
        <a:lstStyle/>
        <a:p>
          <a:endParaRPr lang="en-US"/>
        </a:p>
      </dgm:t>
    </dgm:pt>
    <dgm:pt modelId="{DF0A67EC-B116-4B9C-A1B8-EAE529F79A70}" type="sibTrans" cxnId="{DB47E627-0AA3-4FD6-90C2-8749B8F4A601}">
      <dgm:prSet/>
      <dgm:spPr/>
      <dgm:t>
        <a:bodyPr/>
        <a:lstStyle/>
        <a:p>
          <a:endParaRPr lang="en-US"/>
        </a:p>
      </dgm:t>
    </dgm:pt>
    <dgm:pt modelId="{C2D4B946-75A6-44F9-B7E3-096B3D01FF8C}">
      <dgm:prSet phldrT="[Text]" phldr="0"/>
      <dgm:spPr/>
      <dgm:t>
        <a:bodyPr/>
        <a:lstStyle/>
        <a:p>
          <a:pPr>
            <a:defRPr b="1"/>
          </a:pPr>
          <a:r>
            <a:rPr lang="en-US" b="1" dirty="0">
              <a:latin typeface="Bembo"/>
            </a:rPr>
            <a:t>9/16/25 (PM)</a:t>
          </a:r>
          <a:endParaRPr lang="en-US" b="1" dirty="0"/>
        </a:p>
      </dgm:t>
    </dgm:pt>
    <dgm:pt modelId="{F025C91A-5CBB-4F64-8110-79CE0E8B2B93}" type="parTrans" cxnId="{C14B996B-FE2E-44D5-B101-9F40326CA7F2}">
      <dgm:prSet/>
      <dgm:spPr/>
      <dgm:t>
        <a:bodyPr/>
        <a:lstStyle/>
        <a:p>
          <a:endParaRPr lang="en-US"/>
        </a:p>
      </dgm:t>
    </dgm:pt>
    <dgm:pt modelId="{7546B117-DB68-4A5F-8406-69BD45667D87}" type="sibTrans" cxnId="{C14B996B-FE2E-44D5-B101-9F40326CA7F2}">
      <dgm:prSet/>
      <dgm:spPr/>
      <dgm:t>
        <a:bodyPr/>
        <a:lstStyle/>
        <a:p>
          <a:endParaRPr lang="en-US"/>
        </a:p>
      </dgm:t>
    </dgm:pt>
    <dgm:pt modelId="{ABFB84D7-F718-43EB-A78D-A9B9C96546E5}">
      <dgm:prSet phldr="0"/>
      <dgm:spPr/>
      <dgm:t>
        <a:bodyPr/>
        <a:lstStyle/>
        <a:p>
          <a:r>
            <a:rPr lang="en-US" sz="1400" b="0" dirty="0">
              <a:latin typeface="Bembo"/>
            </a:rPr>
            <a:t>1st set of Intraoral Photos </a:t>
          </a:r>
        </a:p>
      </dgm:t>
    </dgm:pt>
    <dgm:pt modelId="{461EA93B-0BAA-49BD-96C3-F497029480A9}" type="parTrans" cxnId="{6663187D-4C17-44EB-B5D5-7EC4D12DC94E}">
      <dgm:prSet/>
      <dgm:spPr/>
    </dgm:pt>
    <dgm:pt modelId="{AA949579-3EDC-4EC7-A332-DA69915453B2}" type="sibTrans" cxnId="{6663187D-4C17-44EB-B5D5-7EC4D12DC94E}">
      <dgm:prSet/>
      <dgm:spPr/>
    </dgm:pt>
    <dgm:pt modelId="{748C8441-EDC0-4A6B-870E-703781136647}">
      <dgm:prSet phldr="0"/>
      <dgm:spPr/>
      <dgm:t>
        <a:bodyPr/>
        <a:lstStyle/>
        <a:p>
          <a:pPr>
            <a:defRPr b="1"/>
          </a:pPr>
          <a:r>
            <a:rPr lang="en-US" sz="2200" b="1" dirty="0">
              <a:latin typeface="Bembo"/>
            </a:rPr>
            <a:t>10/21/25 (AM)</a:t>
          </a:r>
        </a:p>
      </dgm:t>
    </dgm:pt>
    <dgm:pt modelId="{477079C8-CBC2-4912-B050-40316CF5FF46}" type="parTrans" cxnId="{0BB0DB5A-59F2-4EFD-903C-CA3797026B52}">
      <dgm:prSet/>
      <dgm:spPr/>
    </dgm:pt>
    <dgm:pt modelId="{8B1E97EB-F6A7-4EB1-B51B-F1055D2309B7}" type="sibTrans" cxnId="{0BB0DB5A-59F2-4EFD-903C-CA3797026B52}">
      <dgm:prSet/>
      <dgm:spPr/>
    </dgm:pt>
    <dgm:pt modelId="{EBF35D23-A7F6-456E-9BB5-531CB1165C82}">
      <dgm:prSet phldr="0"/>
      <dgm:spPr/>
      <dgm:t>
        <a:bodyPr/>
        <a:lstStyle/>
        <a:p>
          <a:r>
            <a:rPr lang="en-US" sz="1400" b="0" dirty="0">
              <a:latin typeface="Bembo"/>
            </a:rPr>
            <a:t>SRP Q1</a:t>
          </a:r>
        </a:p>
      </dgm:t>
    </dgm:pt>
    <dgm:pt modelId="{20B082D4-377C-4BD8-B268-20FDCE49198B}" type="parTrans" cxnId="{BF4DC8CA-25F2-4798-8F87-A0CE65A6C52F}">
      <dgm:prSet/>
      <dgm:spPr/>
    </dgm:pt>
    <dgm:pt modelId="{F1C328F0-74E1-46BD-97BC-81F89048C3F7}" type="sibTrans" cxnId="{BF4DC8CA-25F2-4798-8F87-A0CE65A6C52F}">
      <dgm:prSet/>
      <dgm:spPr/>
    </dgm:pt>
    <dgm:pt modelId="{1D4E2822-A9B4-465B-B3CD-FECEE9172D7B}">
      <dgm:prSet phldr="0"/>
      <dgm:spPr/>
      <dgm:t>
        <a:bodyPr/>
        <a:lstStyle/>
        <a:p>
          <a:pPr>
            <a:defRPr b="1"/>
          </a:pPr>
          <a:r>
            <a:rPr lang="en-US" sz="2200" b="1" dirty="0">
              <a:latin typeface="Bembo"/>
            </a:rPr>
            <a:t>10/21/25 (PM)</a:t>
          </a:r>
        </a:p>
      </dgm:t>
    </dgm:pt>
    <dgm:pt modelId="{2DE1B6DD-C74F-4664-9E5D-5230DB783E14}" type="parTrans" cxnId="{477A13F1-503D-4370-8C11-8B1ECFCC9B4E}">
      <dgm:prSet/>
      <dgm:spPr/>
    </dgm:pt>
    <dgm:pt modelId="{E3662C82-FE46-41F5-92C0-E214C4CDFB74}" type="sibTrans" cxnId="{477A13F1-503D-4370-8C11-8B1ECFCC9B4E}">
      <dgm:prSet/>
      <dgm:spPr/>
    </dgm:pt>
    <dgm:pt modelId="{2511FF0E-E2F8-4636-A552-B8C7493879B9}">
      <dgm:prSet phldr="0"/>
      <dgm:spPr/>
      <dgm:t>
        <a:bodyPr/>
        <a:lstStyle/>
        <a:p>
          <a:r>
            <a:rPr lang="en-US" sz="1400" b="0" dirty="0">
              <a:latin typeface="Bembo"/>
            </a:rPr>
            <a:t>Finish SRP Q1</a:t>
          </a:r>
          <a:endParaRPr lang="en-US" sz="1400" dirty="0"/>
        </a:p>
      </dgm:t>
    </dgm:pt>
    <dgm:pt modelId="{D98C01C7-79F8-4888-9BFE-5F72F897D0F6}" type="parTrans" cxnId="{CAFD4508-EC10-4711-AA84-4C1B56434EB1}">
      <dgm:prSet/>
      <dgm:spPr/>
    </dgm:pt>
    <dgm:pt modelId="{19BCEB93-38D4-40E1-95E1-56F1B84CA262}" type="sibTrans" cxnId="{CAFD4508-EC10-4711-AA84-4C1B56434EB1}">
      <dgm:prSet/>
      <dgm:spPr/>
    </dgm:pt>
    <dgm:pt modelId="{5477CA42-CC0C-41DB-A419-D20FB62D9A77}">
      <dgm:prSet phldr="0"/>
      <dgm:spPr/>
      <dgm:t>
        <a:bodyPr/>
        <a:lstStyle/>
        <a:p>
          <a:pPr>
            <a:defRPr b="1"/>
          </a:pPr>
          <a:r>
            <a:rPr lang="en-US" sz="2200" b="1" dirty="0">
              <a:latin typeface="Bembo"/>
            </a:rPr>
            <a:t>11/6/25 (AM)</a:t>
          </a:r>
        </a:p>
      </dgm:t>
    </dgm:pt>
    <dgm:pt modelId="{AC20DA72-3E77-4BA1-B634-12C376FEBE97}" type="parTrans" cxnId="{7D9B203A-F467-49AC-93B9-F9739A7A8364}">
      <dgm:prSet/>
      <dgm:spPr/>
    </dgm:pt>
    <dgm:pt modelId="{1ED08D12-D3C9-4FB2-B8AA-3496EED5F2B6}" type="sibTrans" cxnId="{7D9B203A-F467-49AC-93B9-F9739A7A8364}">
      <dgm:prSet/>
      <dgm:spPr/>
    </dgm:pt>
    <dgm:pt modelId="{F69ADDBC-A2E1-45EB-9DAF-A352418EF6E5}">
      <dgm:prSet phldr="0"/>
      <dgm:spPr/>
      <dgm:t>
        <a:bodyPr/>
        <a:lstStyle/>
        <a:p>
          <a:r>
            <a:rPr lang="en-US" sz="1400" b="0" dirty="0">
              <a:latin typeface="Bembo"/>
            </a:rPr>
            <a:t>SRP Q2</a:t>
          </a:r>
          <a:endParaRPr lang="en-US" sz="1400" b="0" dirty="0"/>
        </a:p>
      </dgm:t>
    </dgm:pt>
    <dgm:pt modelId="{7AA098A2-94AD-4AA4-9563-A2C255F3BFB5}" type="parTrans" cxnId="{67B4EFB9-1172-44D7-88B2-304746E570F9}">
      <dgm:prSet/>
      <dgm:spPr/>
    </dgm:pt>
    <dgm:pt modelId="{28E4E002-4410-4954-9A93-97E5DD935794}" type="sibTrans" cxnId="{67B4EFB9-1172-44D7-88B2-304746E570F9}">
      <dgm:prSet/>
      <dgm:spPr/>
    </dgm:pt>
    <dgm:pt modelId="{CE28DCE9-ED1E-42BB-9BC7-50C1570AAD65}">
      <dgm:prSet phldr="0"/>
      <dgm:spPr/>
      <dgm:t>
        <a:bodyPr/>
        <a:lstStyle/>
        <a:p>
          <a:pPr>
            <a:defRPr b="1"/>
          </a:pPr>
          <a:r>
            <a:rPr lang="en-US" sz="2200" b="1" dirty="0">
              <a:latin typeface="Bembo"/>
            </a:rPr>
            <a:t>11/6/25 (PM)</a:t>
          </a:r>
        </a:p>
      </dgm:t>
    </dgm:pt>
    <dgm:pt modelId="{271858E9-FAE6-4D9A-AB84-88722D5F1578}" type="parTrans" cxnId="{3BC1EA5D-05E2-45DA-81C4-A5AC1F19CA63}">
      <dgm:prSet/>
      <dgm:spPr/>
    </dgm:pt>
    <dgm:pt modelId="{EE4F95E0-A37B-4294-A062-23481B2F40A2}" type="sibTrans" cxnId="{3BC1EA5D-05E2-45DA-81C4-A5AC1F19CA63}">
      <dgm:prSet/>
      <dgm:spPr/>
    </dgm:pt>
    <dgm:pt modelId="{320F6D82-390B-4CA9-A0BB-3410E5475054}">
      <dgm:prSet phldr="0"/>
      <dgm:spPr/>
      <dgm:t>
        <a:bodyPr/>
        <a:lstStyle/>
        <a:p>
          <a:r>
            <a:rPr lang="en-US" sz="1400" b="1" dirty="0">
              <a:latin typeface="Bembo"/>
            </a:rPr>
            <a:t>Treatment </a:t>
          </a:r>
        </a:p>
      </dgm:t>
    </dgm:pt>
    <dgm:pt modelId="{731224B5-DBF9-4584-92D1-51412A3DFEF3}" type="parTrans" cxnId="{B2D6A327-F567-4E06-B56D-4E530AD17952}">
      <dgm:prSet/>
      <dgm:spPr/>
    </dgm:pt>
    <dgm:pt modelId="{32126BA4-69FE-4D7E-B346-442A43F41CA3}" type="sibTrans" cxnId="{B2D6A327-F567-4E06-B56D-4E530AD17952}">
      <dgm:prSet/>
      <dgm:spPr/>
    </dgm:pt>
    <dgm:pt modelId="{BD5B4E1B-EDB8-46E9-AA83-1419215C1762}">
      <dgm:prSet phldr="0"/>
      <dgm:spPr/>
      <dgm:t>
        <a:bodyPr/>
        <a:lstStyle/>
        <a:p>
          <a:pPr>
            <a:defRPr b="1"/>
          </a:pPr>
          <a:r>
            <a:rPr lang="en-US" sz="2200" b="1" dirty="0">
              <a:latin typeface="Bembo"/>
            </a:rPr>
            <a:t>11/20/25 (AM)</a:t>
          </a:r>
        </a:p>
      </dgm:t>
    </dgm:pt>
    <dgm:pt modelId="{A7D8D567-851D-4672-98E3-DF6D0B317E3C}" type="parTrans" cxnId="{21733B18-B437-4702-B273-28FBCAD4E368}">
      <dgm:prSet/>
      <dgm:spPr/>
    </dgm:pt>
    <dgm:pt modelId="{C1DC8DDB-7A94-45B2-8C20-27F6742EEE12}" type="sibTrans" cxnId="{21733B18-B437-4702-B273-28FBCAD4E368}">
      <dgm:prSet/>
      <dgm:spPr/>
    </dgm:pt>
    <dgm:pt modelId="{CB432009-BE29-48E9-BD17-0318D938B8C2}">
      <dgm:prSet phldr="0"/>
      <dgm:spPr/>
      <dgm:t>
        <a:bodyPr/>
        <a:lstStyle/>
        <a:p>
          <a:r>
            <a:rPr lang="en-US" sz="1000" b="0" dirty="0">
              <a:latin typeface="Bembo"/>
            </a:rPr>
            <a:t>Phase Microscope #2</a:t>
          </a:r>
        </a:p>
      </dgm:t>
    </dgm:pt>
    <dgm:pt modelId="{E1785317-61F5-4C5A-A02F-7EAD8E14192D}" type="parTrans" cxnId="{B9A6A0DD-2E19-4AC6-AA8A-DC147A81CCE5}">
      <dgm:prSet/>
      <dgm:spPr/>
    </dgm:pt>
    <dgm:pt modelId="{D6291DAE-E3DC-4177-966A-1568E593A9DD}" type="sibTrans" cxnId="{B9A6A0DD-2E19-4AC6-AA8A-DC147A81CCE5}">
      <dgm:prSet/>
      <dgm:spPr/>
    </dgm:pt>
    <dgm:pt modelId="{0E5F9EF3-87E0-472B-B605-0ABCAFEA4213}">
      <dgm:prSet phldr="0"/>
      <dgm:spPr/>
      <dgm:t>
        <a:bodyPr/>
        <a:lstStyle/>
        <a:p>
          <a:pPr>
            <a:defRPr b="1"/>
          </a:pPr>
          <a:r>
            <a:rPr lang="en-US" sz="2200" b="1" dirty="0">
              <a:latin typeface="Bembo"/>
            </a:rPr>
            <a:t>11/20/25 (PM)</a:t>
          </a:r>
        </a:p>
      </dgm:t>
    </dgm:pt>
    <dgm:pt modelId="{4A5CD5F6-64CA-4269-8F81-E179683E530B}" type="parTrans" cxnId="{681D8ABD-BA12-425B-9D6A-E6619875ADD9}">
      <dgm:prSet/>
      <dgm:spPr/>
    </dgm:pt>
    <dgm:pt modelId="{90C5D64B-5EBD-42C0-B9F6-687151684196}" type="sibTrans" cxnId="{681D8ABD-BA12-425B-9D6A-E6619875ADD9}">
      <dgm:prSet/>
      <dgm:spPr/>
    </dgm:pt>
    <dgm:pt modelId="{47825B69-4279-47A8-9895-1A40B238B962}">
      <dgm:prSet phldr="0"/>
      <dgm:spPr/>
      <dgm:t>
        <a:bodyPr/>
        <a:lstStyle/>
        <a:p>
          <a:r>
            <a:rPr lang="en-US" sz="1000" b="0" dirty="0">
              <a:latin typeface="Bembo"/>
            </a:rPr>
            <a:t>Radiology Treatment Plan</a:t>
          </a:r>
        </a:p>
      </dgm:t>
    </dgm:pt>
    <dgm:pt modelId="{B074504E-25F7-49E1-992B-B9A3E4970A0E}" type="parTrans" cxnId="{46870A36-35BD-4F96-8B3C-82DC8E2760DF}">
      <dgm:prSet/>
      <dgm:spPr/>
    </dgm:pt>
    <dgm:pt modelId="{6701BAB8-40AC-4F37-974D-34E3AC78E5B3}" type="sibTrans" cxnId="{46870A36-35BD-4F96-8B3C-82DC8E2760DF}">
      <dgm:prSet/>
      <dgm:spPr/>
    </dgm:pt>
    <dgm:pt modelId="{2273FDFD-C696-4F85-91DF-E569D1CAEAED}">
      <dgm:prSet phldr="0"/>
      <dgm:spPr/>
      <dgm:t>
        <a:bodyPr/>
        <a:lstStyle/>
        <a:p>
          <a:r>
            <a:rPr lang="en-US" sz="1000" b="0" dirty="0">
              <a:latin typeface="Bembo"/>
            </a:rPr>
            <a:t>Panoramic</a:t>
          </a:r>
        </a:p>
      </dgm:t>
    </dgm:pt>
    <dgm:pt modelId="{C5CD514A-EFA1-4709-ACD6-98C03185F3FD}" type="parTrans" cxnId="{4E63305D-31F3-4E3F-A8C9-B27D5189BA1D}">
      <dgm:prSet/>
      <dgm:spPr/>
    </dgm:pt>
    <dgm:pt modelId="{3B9D1730-B43C-4F15-B476-ACD9DD49C90D}" type="sibTrans" cxnId="{4E63305D-31F3-4E3F-A8C9-B27D5189BA1D}">
      <dgm:prSet/>
      <dgm:spPr/>
    </dgm:pt>
    <dgm:pt modelId="{D7E2112A-00E6-4E6E-86E1-53F1DCC4707B}">
      <dgm:prSet phldr="0"/>
      <dgm:spPr/>
      <dgm:t>
        <a:bodyPr/>
        <a:lstStyle/>
        <a:p>
          <a:r>
            <a:rPr lang="en-US" sz="1000" b="0" dirty="0">
              <a:latin typeface="Bembo"/>
            </a:rPr>
            <a:t>20 FMX</a:t>
          </a:r>
        </a:p>
      </dgm:t>
    </dgm:pt>
    <dgm:pt modelId="{595027A6-5238-4594-96DC-DE1EB545D0EB}" type="parTrans" cxnId="{955C6AEF-6627-4771-A16E-27F58130BD7D}">
      <dgm:prSet/>
      <dgm:spPr/>
    </dgm:pt>
    <dgm:pt modelId="{FAB91FA7-A121-44D4-903A-D10AC228E226}" type="sibTrans" cxnId="{955C6AEF-6627-4771-A16E-27F58130BD7D}">
      <dgm:prSet/>
      <dgm:spPr/>
    </dgm:pt>
    <dgm:pt modelId="{5B867A2B-0762-42CD-8A1E-0CACD6CEC86F}">
      <dgm:prSet phldr="0"/>
      <dgm:spPr/>
      <dgm:t>
        <a:bodyPr/>
        <a:lstStyle/>
        <a:p>
          <a:r>
            <a:rPr lang="en-US" sz="1400" b="0" dirty="0">
              <a:latin typeface="Bembo"/>
            </a:rPr>
            <a:t>Calculus Q2-4 Assessment</a:t>
          </a:r>
        </a:p>
      </dgm:t>
    </dgm:pt>
    <dgm:pt modelId="{38C758FF-6A9B-4735-90A5-9EA3440A7A36}" type="parTrans" cxnId="{24A44DA7-FA59-4C1F-80EA-DA2E16498E1C}">
      <dgm:prSet/>
      <dgm:spPr/>
    </dgm:pt>
    <dgm:pt modelId="{4DEF510C-B125-4831-B06E-B95D25189928}" type="sibTrans" cxnId="{24A44DA7-FA59-4C1F-80EA-DA2E16498E1C}">
      <dgm:prSet/>
      <dgm:spPr/>
    </dgm:pt>
    <dgm:pt modelId="{C73231CB-C9C6-4F82-A7B9-8D60DBFBDBD3}">
      <dgm:prSet phldr="0"/>
      <dgm:spPr/>
      <dgm:t>
        <a:bodyPr/>
        <a:lstStyle/>
        <a:p>
          <a:r>
            <a:rPr lang="en-US" sz="1400" b="1" dirty="0">
              <a:latin typeface="Bembo"/>
            </a:rPr>
            <a:t>Assessment</a:t>
          </a:r>
        </a:p>
      </dgm:t>
    </dgm:pt>
    <dgm:pt modelId="{B2416DC3-0D4A-4B28-90EC-9B53B6A9094A}" type="parTrans" cxnId="{AFDD3F34-ADEA-4D98-A912-2DA602CCECC7}">
      <dgm:prSet/>
      <dgm:spPr/>
    </dgm:pt>
    <dgm:pt modelId="{F63DF25D-99C0-4724-AB91-01840199EAC3}" type="sibTrans" cxnId="{AFDD3F34-ADEA-4D98-A912-2DA602CCECC7}">
      <dgm:prSet/>
      <dgm:spPr/>
    </dgm:pt>
    <dgm:pt modelId="{7A1D3D29-C5A6-41B8-8D2B-6E48B21663AA}">
      <dgm:prSet phldr="0"/>
      <dgm:spPr/>
      <dgm:t>
        <a:bodyPr/>
        <a:lstStyle/>
        <a:p>
          <a:r>
            <a:rPr lang="en-US" sz="1400" b="0" dirty="0">
              <a:latin typeface="Bembo"/>
            </a:rPr>
            <a:t>Perio Q2-4 Assessment </a:t>
          </a:r>
        </a:p>
      </dgm:t>
    </dgm:pt>
    <dgm:pt modelId="{DFAD0499-67BD-49FE-84F9-E21C3E9B4FD2}" type="parTrans" cxnId="{1B9073E2-70DA-4BA0-886C-2C62AC9D0711}">
      <dgm:prSet/>
      <dgm:spPr/>
    </dgm:pt>
    <dgm:pt modelId="{B91B8BE5-1E04-41B6-A9CB-946E84C768F5}" type="sibTrans" cxnId="{1B9073E2-70DA-4BA0-886C-2C62AC9D0711}">
      <dgm:prSet/>
      <dgm:spPr/>
    </dgm:pt>
    <dgm:pt modelId="{A6F55F78-80FC-4EC8-A4C4-FDEBF8D0A55D}">
      <dgm:prSet phldr="0"/>
      <dgm:spPr/>
      <dgm:t>
        <a:bodyPr/>
        <a:lstStyle/>
        <a:p>
          <a:r>
            <a:rPr lang="en-US" sz="1400" b="0" dirty="0">
              <a:latin typeface="Bembo"/>
            </a:rPr>
            <a:t>Plaque Index</a:t>
          </a:r>
        </a:p>
      </dgm:t>
    </dgm:pt>
    <dgm:pt modelId="{EB61906B-454E-4C6B-B6CB-5845662E10D0}" type="parTrans" cxnId="{E2C04DB8-C33F-45B2-B832-426E618E2D19}">
      <dgm:prSet/>
      <dgm:spPr/>
    </dgm:pt>
    <dgm:pt modelId="{2C08CE87-2A92-4B0D-9E84-5F08B25FD7BC}" type="sibTrans" cxnId="{E2C04DB8-C33F-45B2-B832-426E618E2D19}">
      <dgm:prSet/>
      <dgm:spPr/>
    </dgm:pt>
    <dgm:pt modelId="{98DFD321-799E-4BD8-A0C1-0B5A829F4F47}">
      <dgm:prSet phldr="0"/>
      <dgm:spPr/>
      <dgm:t>
        <a:bodyPr/>
        <a:lstStyle/>
        <a:p>
          <a:r>
            <a:rPr lang="en-US" sz="1400" b="0" dirty="0">
              <a:latin typeface="Bembo"/>
            </a:rPr>
            <a:t>Oral Hygiene Instruction</a:t>
          </a:r>
        </a:p>
      </dgm:t>
    </dgm:pt>
    <dgm:pt modelId="{8ABDD425-58F9-4069-A9EF-D2D3408F421B}" type="parTrans" cxnId="{4D11DE9F-BFEC-45E8-9763-898E06A743EA}">
      <dgm:prSet/>
      <dgm:spPr/>
    </dgm:pt>
    <dgm:pt modelId="{3598AAE6-1CDC-4AE7-B6DB-B232914F1B72}" type="sibTrans" cxnId="{4D11DE9F-BFEC-45E8-9763-898E06A743EA}">
      <dgm:prSet/>
      <dgm:spPr/>
    </dgm:pt>
    <dgm:pt modelId="{CFEACE8F-82F1-491B-A05F-C026A9312672}">
      <dgm:prSet phldr="0"/>
      <dgm:spPr/>
      <dgm:t>
        <a:bodyPr/>
        <a:lstStyle/>
        <a:p>
          <a:r>
            <a:rPr lang="en-US" sz="1400" b="0" dirty="0">
              <a:latin typeface="Bembo"/>
            </a:rPr>
            <a:t>Treatment Plan</a:t>
          </a:r>
        </a:p>
      </dgm:t>
    </dgm:pt>
    <dgm:pt modelId="{55E1AAE5-05FD-4084-9FB6-98B3D50A88D5}" type="parTrans" cxnId="{F258CADE-56BE-4D85-B366-99AD85CAA856}">
      <dgm:prSet/>
      <dgm:spPr/>
    </dgm:pt>
    <dgm:pt modelId="{C9CCA696-4528-44C3-ACA0-32D27218CE59}" type="sibTrans" cxnId="{F258CADE-56BE-4D85-B366-99AD85CAA856}">
      <dgm:prSet/>
      <dgm:spPr/>
    </dgm:pt>
    <dgm:pt modelId="{3033207B-0A4F-4897-95CC-C045FC35B6F7}">
      <dgm:prSet phldr="0"/>
      <dgm:spPr/>
      <dgm:t>
        <a:bodyPr/>
        <a:lstStyle/>
        <a:p>
          <a:r>
            <a:rPr lang="en-US" sz="1400" b="0" dirty="0">
              <a:latin typeface="Bembo"/>
            </a:rPr>
            <a:t>Calculus Assessment Q1</a:t>
          </a:r>
        </a:p>
      </dgm:t>
    </dgm:pt>
    <dgm:pt modelId="{4C87C2E3-15E3-450F-BAD3-4E133B522B0E}" type="parTrans" cxnId="{1A6E3CF0-7FDD-476A-98C1-D082A50DCC9D}">
      <dgm:prSet/>
      <dgm:spPr/>
    </dgm:pt>
    <dgm:pt modelId="{AFB8DA22-DEBD-4E8F-842C-7794CD5F5520}" type="sibTrans" cxnId="{1A6E3CF0-7FDD-476A-98C1-D082A50DCC9D}">
      <dgm:prSet/>
      <dgm:spPr/>
    </dgm:pt>
    <dgm:pt modelId="{2D6B06F1-EAB6-46EE-A4A1-F9B56FF6CB2C}">
      <dgm:prSet phldr="0"/>
      <dgm:spPr/>
      <dgm:t>
        <a:bodyPr/>
        <a:lstStyle/>
        <a:p>
          <a:r>
            <a:rPr lang="en-US" sz="1400" b="0" dirty="0">
              <a:latin typeface="Bembo"/>
            </a:rPr>
            <a:t>Perio Assessment Q1</a:t>
          </a:r>
        </a:p>
      </dgm:t>
    </dgm:pt>
    <dgm:pt modelId="{8E42BC16-B705-47F2-BFA0-531062CEDB38}" type="parTrans" cxnId="{3D781777-BDB5-464D-B300-61EEA447F4AE}">
      <dgm:prSet/>
      <dgm:spPr/>
    </dgm:pt>
    <dgm:pt modelId="{F2A54BE4-71BB-4E99-A043-A0551B1EB29E}" type="sibTrans" cxnId="{3D781777-BDB5-464D-B300-61EEA447F4AE}">
      <dgm:prSet/>
      <dgm:spPr/>
    </dgm:pt>
    <dgm:pt modelId="{455DA7DB-CB45-4177-89E4-4264482DD611}">
      <dgm:prSet phldr="0"/>
      <dgm:spPr/>
      <dgm:t>
        <a:bodyPr/>
        <a:lstStyle/>
        <a:p>
          <a:r>
            <a:rPr lang="en-US" sz="1800" b="1" dirty="0">
              <a:latin typeface="Bembo"/>
            </a:rPr>
            <a:t>Final Treatment Day</a:t>
          </a:r>
        </a:p>
      </dgm:t>
    </dgm:pt>
    <dgm:pt modelId="{05A90674-1F27-4AEC-81E2-873B03B0B6B4}" type="parTrans" cxnId="{C2B9E3C6-81F3-48EE-BE14-E45E7422310F}">
      <dgm:prSet/>
      <dgm:spPr/>
    </dgm:pt>
    <dgm:pt modelId="{4B01B692-8507-44BA-9BBB-0CAC6FC2FAA5}" type="sibTrans" cxnId="{C2B9E3C6-81F3-48EE-BE14-E45E7422310F}">
      <dgm:prSet/>
      <dgm:spPr/>
    </dgm:pt>
    <dgm:pt modelId="{35D1296C-182C-4891-99AF-B1845B3C42D5}">
      <dgm:prSet phldr="0"/>
      <dgm:spPr/>
      <dgm:t>
        <a:bodyPr/>
        <a:lstStyle/>
        <a:p>
          <a:r>
            <a:rPr lang="en-US" sz="1400" b="0" dirty="0">
              <a:latin typeface="Bembo"/>
            </a:rPr>
            <a:t>Fluoride Varnish</a:t>
          </a:r>
        </a:p>
      </dgm:t>
    </dgm:pt>
    <dgm:pt modelId="{4DB3E5DE-DFF3-4EE3-8CD9-249E778E1099}" type="parTrans" cxnId="{62368292-5932-4E10-9D5F-80453A2A365D}">
      <dgm:prSet/>
      <dgm:spPr/>
    </dgm:pt>
    <dgm:pt modelId="{9FC0839D-DB16-42E8-92E5-C92765794203}" type="sibTrans" cxnId="{62368292-5932-4E10-9D5F-80453A2A365D}">
      <dgm:prSet/>
      <dgm:spPr/>
    </dgm:pt>
    <dgm:pt modelId="{22103A28-E31B-4AC8-9292-C07DB2DFD4DD}">
      <dgm:prSet phldr="0"/>
      <dgm:spPr/>
      <dgm:t>
        <a:bodyPr/>
        <a:lstStyle/>
        <a:p>
          <a:r>
            <a:rPr lang="en-US" sz="1400" b="0" dirty="0">
              <a:latin typeface="Bembo"/>
            </a:rPr>
            <a:t>Polish</a:t>
          </a:r>
          <a:endParaRPr lang="en-US" b="0" dirty="0"/>
        </a:p>
      </dgm:t>
    </dgm:pt>
    <dgm:pt modelId="{B79A9BC7-C824-47DC-9625-9D0E5825D7F1}" type="parTrans" cxnId="{407804D6-26F9-4EC4-A466-29ABFFA1C438}">
      <dgm:prSet/>
      <dgm:spPr/>
    </dgm:pt>
    <dgm:pt modelId="{B17AFD4C-1AF3-4D19-A4CE-E8109ABDFA2F}" type="sibTrans" cxnId="{407804D6-26F9-4EC4-A466-29ABFFA1C438}">
      <dgm:prSet/>
      <dgm:spPr/>
    </dgm:pt>
    <dgm:pt modelId="{A012ED84-56C3-4BDB-BDA7-413F348748EC}">
      <dgm:prSet phldr="0"/>
      <dgm:spPr/>
      <dgm:t>
        <a:bodyPr/>
        <a:lstStyle/>
        <a:p>
          <a:endParaRPr lang="en-US" sz="1800" b="0" dirty="0">
            <a:latin typeface="Bembo"/>
          </a:endParaRPr>
        </a:p>
      </dgm:t>
    </dgm:pt>
    <dgm:pt modelId="{40A25E3E-0772-4B12-8285-72BEE77DDD0C}" type="parTrans" cxnId="{41851136-1D07-413D-B0E1-CF602509D43B}">
      <dgm:prSet/>
      <dgm:spPr/>
    </dgm:pt>
    <dgm:pt modelId="{335FF56A-A473-4003-8A5D-13C1A50D300A}" type="sibTrans" cxnId="{41851136-1D07-413D-B0E1-CF602509D43B}">
      <dgm:prSet/>
      <dgm:spPr/>
    </dgm:pt>
    <dgm:pt modelId="{71048C53-A56D-4D56-BF7C-29E44E1C757A}">
      <dgm:prSet phldr="0"/>
      <dgm:spPr/>
      <dgm:t>
        <a:bodyPr/>
        <a:lstStyle/>
        <a:p>
          <a:r>
            <a:rPr lang="en-US" sz="1400" b="0" dirty="0">
              <a:latin typeface="Bembo"/>
            </a:rPr>
            <a:t>SRP Q4 (#30-32)</a:t>
          </a:r>
        </a:p>
      </dgm:t>
    </dgm:pt>
    <dgm:pt modelId="{5DEA2BE8-EE47-4C5A-9F1C-29691C534311}" type="parTrans" cxnId="{1B54E504-1E43-4F45-85DE-4232AB4C0D88}">
      <dgm:prSet/>
      <dgm:spPr/>
    </dgm:pt>
    <dgm:pt modelId="{E425541F-59B3-4FE1-9D2E-D05E4D816083}" type="sibTrans" cxnId="{1B54E504-1E43-4F45-85DE-4232AB4C0D88}">
      <dgm:prSet/>
      <dgm:spPr/>
    </dgm:pt>
    <dgm:pt modelId="{2A667945-7CE3-451E-842C-08CC0BA784C1}">
      <dgm:prSet phldr="0"/>
      <dgm:spPr/>
      <dgm:t>
        <a:bodyPr/>
        <a:lstStyle/>
        <a:p>
          <a:r>
            <a:rPr lang="en-US" sz="1400" b="0" dirty="0">
              <a:latin typeface="Bembo"/>
            </a:rPr>
            <a:t>2nd set or Intraoral Photos </a:t>
          </a:r>
        </a:p>
      </dgm:t>
    </dgm:pt>
    <dgm:pt modelId="{519C538E-C426-4759-A060-2FA52ADB6A08}" type="parTrans" cxnId="{3FA487E5-EB9D-45FB-A727-905C5CBC29CC}">
      <dgm:prSet/>
      <dgm:spPr/>
    </dgm:pt>
    <dgm:pt modelId="{747569FF-0C08-48F4-80B6-61D46808CF33}" type="sibTrans" cxnId="{3FA487E5-EB9D-45FB-A727-905C5CBC29CC}">
      <dgm:prSet/>
      <dgm:spPr/>
    </dgm:pt>
    <dgm:pt modelId="{C8826EF0-0A51-4923-A757-5A42E1C8C031}">
      <dgm:prSet phldr="0"/>
      <dgm:spPr/>
      <dgm:t>
        <a:bodyPr/>
        <a:lstStyle/>
        <a:p>
          <a:r>
            <a:rPr lang="en-US" sz="1400" b="0" dirty="0">
              <a:latin typeface="Bembo"/>
            </a:rPr>
            <a:t>Post-op 4HBW</a:t>
          </a:r>
        </a:p>
      </dgm:t>
    </dgm:pt>
    <dgm:pt modelId="{0F5985FC-461D-4926-B382-EAAA7198E2AD}" type="parTrans" cxnId="{85D95B3D-2172-4008-939B-6541CBDB93A1}">
      <dgm:prSet/>
      <dgm:spPr/>
    </dgm:pt>
    <dgm:pt modelId="{499A3BFC-4151-404D-9D0C-F9792480FFC3}" type="sibTrans" cxnId="{85D95B3D-2172-4008-939B-6541CBDB93A1}">
      <dgm:prSet/>
      <dgm:spPr/>
    </dgm:pt>
    <dgm:pt modelId="{8D56C794-CC66-4D31-903B-09AA716E5AB7}">
      <dgm:prSet phldr="0"/>
      <dgm:spPr/>
      <dgm:t>
        <a:bodyPr/>
        <a:lstStyle/>
        <a:p>
          <a:r>
            <a:rPr lang="en-US" sz="1400" b="0" dirty="0">
              <a:latin typeface="Bembo"/>
            </a:rPr>
            <a:t>SRP Q4 (25-29)</a:t>
          </a:r>
        </a:p>
      </dgm:t>
    </dgm:pt>
    <dgm:pt modelId="{113FBA01-45CC-4E2A-8EA8-92E1DE097062}" type="parTrans" cxnId="{75CBB772-166A-4B29-AA7B-4F82CD7F22AC}">
      <dgm:prSet/>
      <dgm:spPr/>
    </dgm:pt>
    <dgm:pt modelId="{E38AAEF1-DA3C-47D0-AF37-1B3B2A9ACDA6}" type="sibTrans" cxnId="{75CBB772-166A-4B29-AA7B-4F82CD7F22AC}">
      <dgm:prSet/>
      <dgm:spPr/>
    </dgm:pt>
    <dgm:pt modelId="{B5865942-D661-4629-8DFD-2F751165FCC9}">
      <dgm:prSet phldr="0"/>
      <dgm:spPr/>
      <dgm:t>
        <a:bodyPr/>
        <a:lstStyle/>
        <a:p>
          <a:r>
            <a:rPr lang="en-US" sz="1800" b="1" dirty="0">
              <a:latin typeface="Bembo"/>
            </a:rPr>
            <a:t>Treatment</a:t>
          </a:r>
        </a:p>
      </dgm:t>
    </dgm:pt>
    <dgm:pt modelId="{7EBDAB8A-B447-4818-A55D-CF2A251CED7F}" type="parTrans" cxnId="{676A0DAB-A97B-4355-88A2-9FA90A11FCC7}">
      <dgm:prSet/>
      <dgm:spPr/>
    </dgm:pt>
    <dgm:pt modelId="{882BDAF1-5133-4D3E-B5C4-F6076CE4ADD3}" type="sibTrans" cxnId="{676A0DAB-A97B-4355-88A2-9FA90A11FCC7}">
      <dgm:prSet/>
      <dgm:spPr/>
    </dgm:pt>
    <dgm:pt modelId="{00BBDE3E-D4B2-4459-9CA7-883E491095F7}">
      <dgm:prSet phldr="0"/>
      <dgm:spPr/>
      <dgm:t>
        <a:bodyPr/>
        <a:lstStyle/>
        <a:p>
          <a:r>
            <a:rPr lang="en-US" sz="1400" b="0" dirty="0">
              <a:latin typeface="Bembo"/>
            </a:rPr>
            <a:t>1st Nutritional Counseling </a:t>
          </a:r>
        </a:p>
      </dgm:t>
    </dgm:pt>
    <dgm:pt modelId="{45B68E00-5389-4D3E-80C4-1DA9E5137F77}" type="parTrans" cxnId="{76D7E1EA-BB49-47CE-B624-A80806D337FC}">
      <dgm:prSet/>
      <dgm:spPr/>
    </dgm:pt>
    <dgm:pt modelId="{9E2D20AE-0EAF-4B40-8FF7-6C50DA566E73}" type="sibTrans" cxnId="{76D7E1EA-BB49-47CE-B624-A80806D337FC}">
      <dgm:prSet/>
      <dgm:spPr/>
    </dgm:pt>
    <dgm:pt modelId="{AB615D15-5187-4BD4-BBAE-B4D26B277295}">
      <dgm:prSet phldr="0"/>
      <dgm:spPr/>
      <dgm:t>
        <a:bodyPr/>
        <a:lstStyle/>
        <a:p>
          <a:r>
            <a:rPr lang="en-US" sz="1400" b="0" dirty="0">
              <a:latin typeface="Bembo"/>
            </a:rPr>
            <a:t>Phase Microscope #2</a:t>
          </a:r>
        </a:p>
      </dgm:t>
    </dgm:pt>
    <dgm:pt modelId="{81AD0A95-C28D-4EC3-A9B4-F15AC09AC43F}" type="parTrans" cxnId="{DCDF4293-3644-4A88-9D52-DFA4FC1EEA2E}">
      <dgm:prSet/>
      <dgm:spPr/>
    </dgm:pt>
    <dgm:pt modelId="{4A06417C-C31C-4633-AA61-03CA54739F91}" type="sibTrans" cxnId="{DCDF4293-3644-4A88-9D52-DFA4FC1EEA2E}">
      <dgm:prSet/>
      <dgm:spPr/>
    </dgm:pt>
    <dgm:pt modelId="{F3C88317-BCFE-41CF-BCEC-61D1EDD86700}">
      <dgm:prSet phldr="0"/>
      <dgm:spPr/>
      <dgm:t>
        <a:bodyPr/>
        <a:lstStyle/>
        <a:p>
          <a:r>
            <a:rPr lang="en-US" sz="1800" b="1" dirty="0">
              <a:latin typeface="Bembo"/>
            </a:rPr>
            <a:t>Treatment</a:t>
          </a:r>
        </a:p>
      </dgm:t>
    </dgm:pt>
    <dgm:pt modelId="{846FCA91-1719-49D1-B187-23246287D96F}" type="parTrans" cxnId="{A80F2E1D-7387-463B-B642-52209658D0C5}">
      <dgm:prSet/>
      <dgm:spPr/>
    </dgm:pt>
    <dgm:pt modelId="{8AC4CFB1-BB9E-4201-97F0-D5749D35A29A}" type="sibTrans" cxnId="{A80F2E1D-7387-463B-B642-52209658D0C5}">
      <dgm:prSet/>
      <dgm:spPr/>
    </dgm:pt>
    <dgm:pt modelId="{82578139-ED0E-4029-AFA1-6652C4B407C7}">
      <dgm:prSet phldr="0"/>
      <dgm:spPr/>
      <dgm:t>
        <a:bodyPr/>
        <a:lstStyle/>
        <a:p>
          <a:r>
            <a:rPr lang="en-US" sz="1400" b="0" dirty="0">
              <a:latin typeface="Bembo"/>
            </a:rPr>
            <a:t>Retake Intraoral Photos</a:t>
          </a:r>
        </a:p>
      </dgm:t>
    </dgm:pt>
    <dgm:pt modelId="{207F39D9-0125-4A74-A559-057FC4649DB0}" type="parTrans" cxnId="{72088F79-87FF-4FD7-A8E2-E90236726B28}">
      <dgm:prSet/>
      <dgm:spPr/>
    </dgm:pt>
    <dgm:pt modelId="{CC50285B-4DC6-40E5-9BB0-9617474C5FAC}" type="sibTrans" cxnId="{72088F79-87FF-4FD7-A8E2-E90236726B28}">
      <dgm:prSet/>
      <dgm:spPr/>
    </dgm:pt>
    <dgm:pt modelId="{95461970-B358-407D-A3C6-EA96BE87C1F6}">
      <dgm:prSet phldr="0"/>
      <dgm:spPr/>
      <dgm:t>
        <a:bodyPr/>
        <a:lstStyle/>
        <a:p>
          <a:r>
            <a:rPr lang="en-US" sz="1400" b="0" dirty="0">
              <a:latin typeface="Bembo"/>
            </a:rPr>
            <a:t>VELscope</a:t>
          </a:r>
        </a:p>
      </dgm:t>
    </dgm:pt>
    <dgm:pt modelId="{478BA2B5-40B3-4AF7-AEC1-75E1391FF733}" type="parTrans" cxnId="{7B5AF334-C3DB-43F2-8318-EE6A1A2778C3}">
      <dgm:prSet/>
      <dgm:spPr/>
    </dgm:pt>
    <dgm:pt modelId="{E8FDB21C-393C-4C1E-B71D-B5B7582F73D2}" type="sibTrans" cxnId="{7B5AF334-C3DB-43F2-8318-EE6A1A2778C3}">
      <dgm:prSet/>
      <dgm:spPr/>
    </dgm:pt>
    <dgm:pt modelId="{A1891952-D9A6-484C-92AB-23E5FEA9FDC2}">
      <dgm:prSet phldr="0"/>
      <dgm:spPr/>
      <dgm:t>
        <a:bodyPr/>
        <a:lstStyle/>
        <a:p>
          <a:r>
            <a:rPr lang="en-US" sz="1400" b="0" dirty="0">
              <a:latin typeface="Bembo"/>
            </a:rPr>
            <a:t>2nd Nutritional Counseling</a:t>
          </a:r>
        </a:p>
      </dgm:t>
    </dgm:pt>
    <dgm:pt modelId="{BE52C425-CFC6-4D44-BF88-3774495F1199}" type="parTrans" cxnId="{87B76398-0C29-4172-8B88-8E9F3AB2E80F}">
      <dgm:prSet/>
      <dgm:spPr/>
    </dgm:pt>
    <dgm:pt modelId="{CB1646DA-6BEC-42EF-BDD1-A8EF8A0281A7}" type="sibTrans" cxnId="{87B76398-0C29-4172-8B88-8E9F3AB2E80F}">
      <dgm:prSet/>
      <dgm:spPr/>
    </dgm:pt>
    <dgm:pt modelId="{A9C81DF4-B1F0-45A1-95BD-0BC3BCD92814}">
      <dgm:prSet phldr="0"/>
      <dgm:spPr/>
      <dgm:t>
        <a:bodyPr/>
        <a:lstStyle/>
        <a:p>
          <a:r>
            <a:rPr lang="en-US" sz="1400" b="0" dirty="0">
              <a:latin typeface="Bembo"/>
            </a:rPr>
            <a:t>1st Tobacco Cessation Counseling </a:t>
          </a:r>
        </a:p>
      </dgm:t>
    </dgm:pt>
    <dgm:pt modelId="{73BE8BDF-A5A6-4381-A501-EA12CB6FC591}" type="parTrans" cxnId="{B31395B0-8349-47A9-9B11-D71D272F31D1}">
      <dgm:prSet/>
      <dgm:spPr/>
    </dgm:pt>
    <dgm:pt modelId="{B36504B6-8296-43FD-BFC5-D2D20C8B9998}" type="sibTrans" cxnId="{B31395B0-8349-47A9-9B11-D71D272F31D1}">
      <dgm:prSet/>
      <dgm:spPr/>
    </dgm:pt>
    <dgm:pt modelId="{8664D8C5-C3A7-496F-B245-10D921FC325C}">
      <dgm:prSet phldr="0"/>
      <dgm:spPr/>
      <dgm:t>
        <a:bodyPr/>
        <a:lstStyle/>
        <a:p>
          <a:r>
            <a:rPr lang="en-US" sz="1800" b="1" dirty="0">
              <a:latin typeface="Bembo"/>
            </a:rPr>
            <a:t>Trreatment</a:t>
          </a:r>
        </a:p>
      </dgm:t>
    </dgm:pt>
    <dgm:pt modelId="{C53AD981-A0BA-4E47-9DD6-54ABF403F969}" type="parTrans" cxnId="{547E0668-7EDF-45A7-8FFA-962C2D39AC73}">
      <dgm:prSet/>
      <dgm:spPr/>
    </dgm:pt>
    <dgm:pt modelId="{AFCC6722-9754-463A-B621-35DA81365D78}" type="sibTrans" cxnId="{547E0668-7EDF-45A7-8FFA-962C2D39AC73}">
      <dgm:prSet/>
      <dgm:spPr/>
    </dgm:pt>
    <dgm:pt modelId="{961D21EB-1918-403A-8078-8E9FE8BDC5F5}">
      <dgm:prSet phldr="0"/>
      <dgm:spPr/>
      <dgm:t>
        <a:bodyPr/>
        <a:lstStyle/>
        <a:p>
          <a:r>
            <a:rPr lang="en-US" sz="1800" b="1" dirty="0">
              <a:latin typeface="Bembo"/>
            </a:rPr>
            <a:t>Treatment</a:t>
          </a:r>
        </a:p>
      </dgm:t>
    </dgm:pt>
    <dgm:pt modelId="{5624AAD1-F954-4AA0-BFE6-03D6CC3B6A5B}" type="parTrans" cxnId="{41E65155-CE2E-44B6-B842-1FCE5D554EE6}">
      <dgm:prSet/>
      <dgm:spPr/>
    </dgm:pt>
    <dgm:pt modelId="{415771D6-B3B6-4165-A1ED-EC4430852BFD}" type="sibTrans" cxnId="{41E65155-CE2E-44B6-B842-1FCE5D554EE6}">
      <dgm:prSet/>
      <dgm:spPr/>
    </dgm:pt>
    <dgm:pt modelId="{8E77CFD0-BB83-49E1-A2BE-DC011803E6CF}">
      <dgm:prSet phldr="0"/>
      <dgm:spPr/>
      <dgm:t>
        <a:bodyPr/>
        <a:lstStyle/>
        <a:p>
          <a:r>
            <a:rPr lang="en-US" sz="1000" b="0" dirty="0">
              <a:latin typeface="Bembo"/>
            </a:rPr>
            <a:t>SRP Q3 </a:t>
          </a:r>
        </a:p>
      </dgm:t>
    </dgm:pt>
    <dgm:pt modelId="{7280A5B6-2651-4C8B-8DE4-43B2B1002039}" type="parTrans" cxnId="{4C6292AD-AE9A-4C76-BB40-D841A86C0669}">
      <dgm:prSet/>
      <dgm:spPr/>
    </dgm:pt>
    <dgm:pt modelId="{61C7391E-94C5-4F14-B8EE-2DF03EACBAB8}" type="sibTrans" cxnId="{4C6292AD-AE9A-4C76-BB40-D841A86C0669}">
      <dgm:prSet/>
      <dgm:spPr/>
    </dgm:pt>
    <dgm:pt modelId="{781AEFD6-AB2A-4C8E-84A5-EF6DE8C136F1}">
      <dgm:prSet phldr="0"/>
      <dgm:spPr/>
      <dgm:t>
        <a:bodyPr/>
        <a:lstStyle/>
        <a:p>
          <a:r>
            <a:rPr lang="en-US" sz="1400" b="0" dirty="0">
              <a:latin typeface="Bembo"/>
            </a:rPr>
            <a:t>Arestin Placement #15DB</a:t>
          </a:r>
        </a:p>
      </dgm:t>
    </dgm:pt>
    <dgm:pt modelId="{AA1C985E-6D00-49A4-81AC-83405D20F458}" type="parTrans" cxnId="{651CAE4B-8265-4CB1-8CEA-2302A3D4CD76}">
      <dgm:prSet/>
      <dgm:spPr/>
    </dgm:pt>
    <dgm:pt modelId="{07EC7210-0CDF-4688-807A-D2299200460E}" type="sibTrans" cxnId="{651CAE4B-8265-4CB1-8CEA-2302A3D4CD76}">
      <dgm:prSet/>
      <dgm:spPr/>
    </dgm:pt>
    <dgm:pt modelId="{9B324D1F-72DA-4E6D-8C68-4070FF3D99A7}">
      <dgm:prSet phldr="0"/>
      <dgm:spPr/>
      <dgm:t>
        <a:bodyPr/>
        <a:lstStyle/>
        <a:p>
          <a:pPr rtl="0">
            <a:defRPr b="1"/>
          </a:pPr>
          <a:r>
            <a:rPr lang="en-US" sz="1000" b="0" dirty="0">
              <a:latin typeface="Bembo"/>
            </a:rPr>
            <a:t>2nd Tobacco Cessation Counseling </a:t>
          </a:r>
        </a:p>
      </dgm:t>
    </dgm:pt>
    <dgm:pt modelId="{94450E7A-500F-4343-89B3-016C25CDC730}" type="parTrans" cxnId="{9825E36B-A740-4F2C-BE32-34FF81E24143}">
      <dgm:prSet/>
      <dgm:spPr/>
    </dgm:pt>
    <dgm:pt modelId="{740BFD93-A27D-4FA4-9B5D-3B32A29DF342}" type="sibTrans" cxnId="{9825E36B-A740-4F2C-BE32-34FF81E24143}">
      <dgm:prSet/>
      <dgm:spPr/>
    </dgm:pt>
    <dgm:pt modelId="{E0D19CD5-AEE8-4E4C-B0D3-2EE40E0917DC}" type="pres">
      <dgm:prSet presAssocID="{A4C8CE64-032B-40FB-B383-6B00687011D0}" presName="root" presStyleCnt="0">
        <dgm:presLayoutVars>
          <dgm:chMax/>
          <dgm:chPref/>
          <dgm:animLvl val="lvl"/>
        </dgm:presLayoutVars>
      </dgm:prSet>
      <dgm:spPr/>
    </dgm:pt>
    <dgm:pt modelId="{489DCF7D-A7E7-43A4-BDEA-1A599B960392}" type="pres">
      <dgm:prSet presAssocID="{A4C8CE64-032B-40FB-B383-6B00687011D0}"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8EA03845-2BC2-4F4D-8EFD-5C969AF068F0}" type="pres">
      <dgm:prSet presAssocID="{A4C8CE64-032B-40FB-B383-6B00687011D0}" presName="nodes" presStyleCnt="0">
        <dgm:presLayoutVars>
          <dgm:chMax/>
          <dgm:chPref/>
          <dgm:animLvl val="lvl"/>
        </dgm:presLayoutVars>
      </dgm:prSet>
      <dgm:spPr/>
    </dgm:pt>
    <dgm:pt modelId="{C34F0DCB-4311-47EA-816F-C7F5744E13C4}" type="pres">
      <dgm:prSet presAssocID="{B083E4B9-27DB-4CD1-8BDC-C0DA4B11A70E}" presName="composite" presStyleCnt="0"/>
      <dgm:spPr/>
    </dgm:pt>
    <dgm:pt modelId="{4E5BCE9A-3C2B-4C22-A62F-E67037BF5918}" type="pres">
      <dgm:prSet presAssocID="{B083E4B9-27DB-4CD1-8BDC-C0DA4B11A70E}" presName="L1TextContainer" presStyleLbl="revTx" presStyleIdx="0" presStyleCnt="9">
        <dgm:presLayoutVars>
          <dgm:chMax val="1"/>
          <dgm:chPref val="1"/>
          <dgm:bulletEnabled val="1"/>
        </dgm:presLayoutVars>
      </dgm:prSet>
      <dgm:spPr/>
    </dgm:pt>
    <dgm:pt modelId="{2B543E8D-AB31-4162-915F-42DF54DAA700}" type="pres">
      <dgm:prSet presAssocID="{B083E4B9-27DB-4CD1-8BDC-C0DA4B11A70E}" presName="L2TextContainerWrapper" presStyleCnt="0">
        <dgm:presLayoutVars>
          <dgm:chMax val="0"/>
          <dgm:chPref val="0"/>
          <dgm:bulletEnabled val="1"/>
        </dgm:presLayoutVars>
      </dgm:prSet>
      <dgm:spPr/>
    </dgm:pt>
    <dgm:pt modelId="{58D24D70-0019-4C4F-8134-8329EA9CA47F}" type="pres">
      <dgm:prSet presAssocID="{B083E4B9-27DB-4CD1-8BDC-C0DA4B11A70E}" presName="L2TextContainer" presStyleLbl="bgAcc1" presStyleIdx="0" presStyleCnt="9"/>
      <dgm:spPr/>
    </dgm:pt>
    <dgm:pt modelId="{9B59CE18-5257-4EE9-8489-BD852486DC9D}" type="pres">
      <dgm:prSet presAssocID="{B083E4B9-27DB-4CD1-8BDC-C0DA4B11A70E}" presName="FlexibleEmptyPlaceHolder" presStyleCnt="0"/>
      <dgm:spPr/>
    </dgm:pt>
    <dgm:pt modelId="{46374BAE-E748-45C7-8E06-49246481ECF3}" type="pres">
      <dgm:prSet presAssocID="{B083E4B9-27DB-4CD1-8BDC-C0DA4B11A70E}" presName="ConnectLine" presStyleLbl="sibTrans1D1" presStyleIdx="0" presStyleCnt="9"/>
      <dgm:spPr>
        <a:noFill/>
        <a:ln w="6350" cap="flat" cmpd="sng" algn="ctr">
          <a:solidFill>
            <a:schemeClr val="accent1">
              <a:hueOff val="0"/>
              <a:satOff val="0"/>
              <a:lumOff val="0"/>
              <a:alphaOff val="0"/>
            </a:schemeClr>
          </a:solidFill>
          <a:prstDash val="dash"/>
          <a:miter lim="800000"/>
        </a:ln>
        <a:effectLst/>
      </dgm:spPr>
    </dgm:pt>
    <dgm:pt modelId="{0CAA375B-A496-4C7C-931B-04C9A3B25626}" type="pres">
      <dgm:prSet presAssocID="{B083E4B9-27DB-4CD1-8BDC-C0DA4B11A70E}" presName="ConnectorPoint" presStyleLbl="alignNode1" presStyleIdx="0" presStyleCnt="9"/>
      <dgm:spPr/>
    </dgm:pt>
    <dgm:pt modelId="{3AA3860A-5DFD-407E-A0F4-70BE8179DF29}" type="pres">
      <dgm:prSet presAssocID="{B083E4B9-27DB-4CD1-8BDC-C0DA4B11A70E}" presName="EmptyPlaceHolder" presStyleCnt="0"/>
      <dgm:spPr/>
    </dgm:pt>
    <dgm:pt modelId="{8C23D961-10D2-4AC7-94F1-3F916BB07464}" type="pres">
      <dgm:prSet presAssocID="{D87963D5-F736-4F98-BC52-85D061D4E3B4}" presName="spaceBetweenRectangles" presStyleCnt="0"/>
      <dgm:spPr/>
    </dgm:pt>
    <dgm:pt modelId="{8E429A1D-C236-4D54-A97F-63161A08D75D}" type="pres">
      <dgm:prSet presAssocID="{694DFBCA-AAC8-4A36-BA55-3E551931DC30}" presName="composite" presStyleCnt="0"/>
      <dgm:spPr/>
    </dgm:pt>
    <dgm:pt modelId="{996B4B0B-B926-43EB-9801-CE154769AE5B}" type="pres">
      <dgm:prSet presAssocID="{694DFBCA-AAC8-4A36-BA55-3E551931DC30}" presName="L1TextContainer" presStyleLbl="revTx" presStyleIdx="1" presStyleCnt="9">
        <dgm:presLayoutVars>
          <dgm:chMax val="1"/>
          <dgm:chPref val="1"/>
          <dgm:bulletEnabled val="1"/>
        </dgm:presLayoutVars>
      </dgm:prSet>
      <dgm:spPr/>
    </dgm:pt>
    <dgm:pt modelId="{104C4D2C-A3CB-4C70-B33C-6210CAEE5409}" type="pres">
      <dgm:prSet presAssocID="{694DFBCA-AAC8-4A36-BA55-3E551931DC30}" presName="L2TextContainerWrapper" presStyleCnt="0">
        <dgm:presLayoutVars>
          <dgm:chMax val="0"/>
          <dgm:chPref val="0"/>
          <dgm:bulletEnabled val="1"/>
        </dgm:presLayoutVars>
      </dgm:prSet>
      <dgm:spPr/>
    </dgm:pt>
    <dgm:pt modelId="{8F4A5C10-D542-4F6F-880B-D7FFFA3C4D23}" type="pres">
      <dgm:prSet presAssocID="{694DFBCA-AAC8-4A36-BA55-3E551931DC30}" presName="L2TextContainer" presStyleLbl="bgAcc1" presStyleIdx="1" presStyleCnt="9"/>
      <dgm:spPr/>
    </dgm:pt>
    <dgm:pt modelId="{D37C97DA-2EA5-4863-B77F-75BCBE258DDF}" type="pres">
      <dgm:prSet presAssocID="{694DFBCA-AAC8-4A36-BA55-3E551931DC30}" presName="FlexibleEmptyPlaceHolder" presStyleCnt="0"/>
      <dgm:spPr/>
    </dgm:pt>
    <dgm:pt modelId="{9CFF8844-66E4-45B3-BDFD-EA3B3BC03691}" type="pres">
      <dgm:prSet presAssocID="{694DFBCA-AAC8-4A36-BA55-3E551931DC30}" presName="ConnectLine" presStyleLbl="sibTrans1D1" presStyleIdx="1" presStyleCnt="9"/>
      <dgm:spPr>
        <a:noFill/>
        <a:ln w="6350" cap="flat" cmpd="sng" algn="ctr">
          <a:solidFill>
            <a:schemeClr val="accent1">
              <a:hueOff val="0"/>
              <a:satOff val="0"/>
              <a:lumOff val="0"/>
              <a:alphaOff val="0"/>
            </a:schemeClr>
          </a:solidFill>
          <a:prstDash val="dash"/>
          <a:miter lim="800000"/>
        </a:ln>
        <a:effectLst/>
      </dgm:spPr>
    </dgm:pt>
    <dgm:pt modelId="{0DAF6A6B-07E2-483F-9A86-7DBD33F323C3}" type="pres">
      <dgm:prSet presAssocID="{694DFBCA-AAC8-4A36-BA55-3E551931DC30}" presName="ConnectorPoint" presStyleLbl="alignNode1" presStyleIdx="1" presStyleCnt="9"/>
      <dgm:spPr/>
    </dgm:pt>
    <dgm:pt modelId="{3FE5F693-2D37-4062-9FEA-7F3AAF95D9A9}" type="pres">
      <dgm:prSet presAssocID="{694DFBCA-AAC8-4A36-BA55-3E551931DC30}" presName="EmptyPlaceHolder" presStyleCnt="0"/>
      <dgm:spPr/>
    </dgm:pt>
    <dgm:pt modelId="{03231C18-B0F6-43E4-A64F-F84ED14DC634}" type="pres">
      <dgm:prSet presAssocID="{3E619D35-CFD5-4073-8861-D55EEF915907}" presName="spaceBetweenRectangles" presStyleCnt="0"/>
      <dgm:spPr/>
    </dgm:pt>
    <dgm:pt modelId="{758C6CB3-25DD-4EA4-9BEC-9B7D5488FB94}" type="pres">
      <dgm:prSet presAssocID="{C2D4B946-75A6-44F9-B7E3-096B3D01FF8C}" presName="composite" presStyleCnt="0"/>
      <dgm:spPr/>
    </dgm:pt>
    <dgm:pt modelId="{B236863E-327C-421A-9CB9-6B44DC283A09}" type="pres">
      <dgm:prSet presAssocID="{C2D4B946-75A6-44F9-B7E3-096B3D01FF8C}" presName="L1TextContainer" presStyleLbl="revTx" presStyleIdx="2" presStyleCnt="9">
        <dgm:presLayoutVars>
          <dgm:chMax val="1"/>
          <dgm:chPref val="1"/>
          <dgm:bulletEnabled val="1"/>
        </dgm:presLayoutVars>
      </dgm:prSet>
      <dgm:spPr/>
    </dgm:pt>
    <dgm:pt modelId="{AC6A2D53-29CE-4512-A37B-D29DC493CD5F}" type="pres">
      <dgm:prSet presAssocID="{C2D4B946-75A6-44F9-B7E3-096B3D01FF8C}" presName="L2TextContainerWrapper" presStyleCnt="0">
        <dgm:presLayoutVars>
          <dgm:chMax val="0"/>
          <dgm:chPref val="0"/>
          <dgm:bulletEnabled val="1"/>
        </dgm:presLayoutVars>
      </dgm:prSet>
      <dgm:spPr/>
    </dgm:pt>
    <dgm:pt modelId="{096FBE9D-83C3-4D11-8D6C-A930C681F9AE}" type="pres">
      <dgm:prSet presAssocID="{C2D4B946-75A6-44F9-B7E3-096B3D01FF8C}" presName="L2TextContainer" presStyleLbl="bgAcc1" presStyleIdx="2" presStyleCnt="9"/>
      <dgm:spPr/>
    </dgm:pt>
    <dgm:pt modelId="{EC885E8D-6279-4222-9B43-55E1F1AC3CD1}" type="pres">
      <dgm:prSet presAssocID="{C2D4B946-75A6-44F9-B7E3-096B3D01FF8C}" presName="FlexibleEmptyPlaceHolder" presStyleCnt="0"/>
      <dgm:spPr/>
    </dgm:pt>
    <dgm:pt modelId="{15F92165-1ABC-498E-83E6-D2DA95C12942}" type="pres">
      <dgm:prSet presAssocID="{C2D4B946-75A6-44F9-B7E3-096B3D01FF8C}" presName="ConnectLine" presStyleLbl="sibTrans1D1" presStyleIdx="2" presStyleCnt="9"/>
      <dgm:spPr>
        <a:noFill/>
        <a:ln w="6350" cap="flat" cmpd="sng" algn="ctr">
          <a:solidFill>
            <a:schemeClr val="accent1">
              <a:hueOff val="0"/>
              <a:satOff val="0"/>
              <a:lumOff val="0"/>
              <a:alphaOff val="0"/>
            </a:schemeClr>
          </a:solidFill>
          <a:prstDash val="dash"/>
          <a:miter lim="800000"/>
        </a:ln>
        <a:effectLst/>
      </dgm:spPr>
    </dgm:pt>
    <dgm:pt modelId="{98050D61-EB62-4323-8DB0-2EBEDEE0FB28}" type="pres">
      <dgm:prSet presAssocID="{C2D4B946-75A6-44F9-B7E3-096B3D01FF8C}" presName="ConnectorPoint" presStyleLbl="alignNode1" presStyleIdx="2" presStyleCnt="9"/>
      <dgm:spPr/>
    </dgm:pt>
    <dgm:pt modelId="{5D3FD32B-B0A7-4CA2-9FC1-6A3AE560F403}" type="pres">
      <dgm:prSet presAssocID="{C2D4B946-75A6-44F9-B7E3-096B3D01FF8C}" presName="EmptyPlaceHolder" presStyleCnt="0"/>
      <dgm:spPr/>
    </dgm:pt>
    <dgm:pt modelId="{152CADC6-658E-4F79-B8B8-7A148DAA681A}" type="pres">
      <dgm:prSet presAssocID="{7546B117-DB68-4A5F-8406-69BD45667D87}" presName="spaceBetweenRectangles" presStyleCnt="0"/>
      <dgm:spPr/>
    </dgm:pt>
    <dgm:pt modelId="{7CBDEDF8-ECDC-4C0A-BA9C-E700A982D2BF}" type="pres">
      <dgm:prSet presAssocID="{748C8441-EDC0-4A6B-870E-703781136647}" presName="composite" presStyleCnt="0"/>
      <dgm:spPr/>
    </dgm:pt>
    <dgm:pt modelId="{6A0C773F-2E4F-4723-87F4-D3D095373347}" type="pres">
      <dgm:prSet presAssocID="{748C8441-EDC0-4A6B-870E-703781136647}" presName="L1TextContainer" presStyleLbl="revTx" presStyleIdx="3" presStyleCnt="9">
        <dgm:presLayoutVars>
          <dgm:chMax val="1"/>
          <dgm:chPref val="1"/>
          <dgm:bulletEnabled val="1"/>
        </dgm:presLayoutVars>
      </dgm:prSet>
      <dgm:spPr/>
    </dgm:pt>
    <dgm:pt modelId="{891C7373-3C83-46A2-A59B-EDFA9AE96778}" type="pres">
      <dgm:prSet presAssocID="{748C8441-EDC0-4A6B-870E-703781136647}" presName="L2TextContainerWrapper" presStyleCnt="0">
        <dgm:presLayoutVars>
          <dgm:chMax val="0"/>
          <dgm:chPref val="0"/>
          <dgm:bulletEnabled val="1"/>
        </dgm:presLayoutVars>
      </dgm:prSet>
      <dgm:spPr/>
    </dgm:pt>
    <dgm:pt modelId="{50AA46F2-70ED-480C-9E72-9D39E53BD1A9}" type="pres">
      <dgm:prSet presAssocID="{748C8441-EDC0-4A6B-870E-703781136647}" presName="L2TextContainer" presStyleLbl="bgAcc1" presStyleIdx="3" presStyleCnt="9"/>
      <dgm:spPr/>
    </dgm:pt>
    <dgm:pt modelId="{94D37FFE-6E53-461B-885D-365B26C73815}" type="pres">
      <dgm:prSet presAssocID="{748C8441-EDC0-4A6B-870E-703781136647}" presName="FlexibleEmptyPlaceHolder" presStyleCnt="0"/>
      <dgm:spPr/>
    </dgm:pt>
    <dgm:pt modelId="{8ECD8AFC-3703-4001-BC70-8618F0091BC0}" type="pres">
      <dgm:prSet presAssocID="{748C8441-EDC0-4A6B-870E-703781136647}" presName="ConnectLine" presStyleLbl="sibTrans1D1" presStyleIdx="3" presStyleCnt="9"/>
      <dgm:spPr>
        <a:noFill/>
        <a:ln w="6350" cap="flat" cmpd="sng" algn="ctr">
          <a:solidFill>
            <a:schemeClr val="accent1">
              <a:hueOff val="0"/>
              <a:satOff val="0"/>
              <a:lumOff val="0"/>
              <a:alphaOff val="0"/>
            </a:schemeClr>
          </a:solidFill>
          <a:prstDash val="dash"/>
          <a:miter lim="800000"/>
        </a:ln>
        <a:effectLst/>
      </dgm:spPr>
    </dgm:pt>
    <dgm:pt modelId="{7EFFA6F6-B31B-406D-A25F-018E9DA1F2E6}" type="pres">
      <dgm:prSet presAssocID="{748C8441-EDC0-4A6B-870E-703781136647}" presName="ConnectorPoint" presStyleLbl="alignNode1" presStyleIdx="3" presStyleCnt="9"/>
      <dgm:spPr/>
    </dgm:pt>
    <dgm:pt modelId="{94DDD733-EB07-48BF-A2C3-FF4F8AED1914}" type="pres">
      <dgm:prSet presAssocID="{748C8441-EDC0-4A6B-870E-703781136647}" presName="EmptyPlaceHolder" presStyleCnt="0"/>
      <dgm:spPr/>
    </dgm:pt>
    <dgm:pt modelId="{99DDEB64-6986-4636-9202-13022CEC4988}" type="pres">
      <dgm:prSet presAssocID="{8B1E97EB-F6A7-4EB1-B51B-F1055D2309B7}" presName="spaceBetweenRectangles" presStyleCnt="0"/>
      <dgm:spPr/>
    </dgm:pt>
    <dgm:pt modelId="{AF7BB0CC-931F-4A99-B2AA-BF5E3EBC9617}" type="pres">
      <dgm:prSet presAssocID="{1D4E2822-A9B4-465B-B3CD-FECEE9172D7B}" presName="composite" presStyleCnt="0"/>
      <dgm:spPr/>
    </dgm:pt>
    <dgm:pt modelId="{B5BE4DA5-0EC2-4853-BF69-EF81B4395C37}" type="pres">
      <dgm:prSet presAssocID="{1D4E2822-A9B4-465B-B3CD-FECEE9172D7B}" presName="L1TextContainer" presStyleLbl="revTx" presStyleIdx="4" presStyleCnt="9">
        <dgm:presLayoutVars>
          <dgm:chMax val="1"/>
          <dgm:chPref val="1"/>
          <dgm:bulletEnabled val="1"/>
        </dgm:presLayoutVars>
      </dgm:prSet>
      <dgm:spPr/>
    </dgm:pt>
    <dgm:pt modelId="{CF507FE1-048D-4BD5-8E15-822887C8B1EC}" type="pres">
      <dgm:prSet presAssocID="{1D4E2822-A9B4-465B-B3CD-FECEE9172D7B}" presName="L2TextContainerWrapper" presStyleCnt="0">
        <dgm:presLayoutVars>
          <dgm:chMax val="0"/>
          <dgm:chPref val="0"/>
          <dgm:bulletEnabled val="1"/>
        </dgm:presLayoutVars>
      </dgm:prSet>
      <dgm:spPr/>
    </dgm:pt>
    <dgm:pt modelId="{E978E8F3-3DD6-4C3D-BA59-3392258D360E}" type="pres">
      <dgm:prSet presAssocID="{1D4E2822-A9B4-465B-B3CD-FECEE9172D7B}" presName="L2TextContainer" presStyleLbl="bgAcc1" presStyleIdx="4" presStyleCnt="9"/>
      <dgm:spPr/>
    </dgm:pt>
    <dgm:pt modelId="{A2E150E6-1FA9-4CF8-B19A-81A8C28AF6FD}" type="pres">
      <dgm:prSet presAssocID="{1D4E2822-A9B4-465B-B3CD-FECEE9172D7B}" presName="FlexibleEmptyPlaceHolder" presStyleCnt="0"/>
      <dgm:spPr/>
    </dgm:pt>
    <dgm:pt modelId="{465E411C-7784-43AE-8E6D-65E1C2852A72}" type="pres">
      <dgm:prSet presAssocID="{1D4E2822-A9B4-465B-B3CD-FECEE9172D7B}" presName="ConnectLine" presStyleLbl="sibTrans1D1" presStyleIdx="4" presStyleCnt="9"/>
      <dgm:spPr>
        <a:noFill/>
        <a:ln w="6350" cap="flat" cmpd="sng" algn="ctr">
          <a:solidFill>
            <a:schemeClr val="accent1">
              <a:hueOff val="0"/>
              <a:satOff val="0"/>
              <a:lumOff val="0"/>
              <a:alphaOff val="0"/>
            </a:schemeClr>
          </a:solidFill>
          <a:prstDash val="dash"/>
          <a:miter lim="800000"/>
        </a:ln>
        <a:effectLst/>
      </dgm:spPr>
    </dgm:pt>
    <dgm:pt modelId="{E601284B-BEFC-4302-BF77-6341D2861D69}" type="pres">
      <dgm:prSet presAssocID="{1D4E2822-A9B4-465B-B3CD-FECEE9172D7B}" presName="ConnectorPoint" presStyleLbl="alignNode1" presStyleIdx="4" presStyleCnt="9"/>
      <dgm:spPr/>
    </dgm:pt>
    <dgm:pt modelId="{827C4C01-C3C9-4282-9EA0-AF439F7BCDD7}" type="pres">
      <dgm:prSet presAssocID="{1D4E2822-A9B4-465B-B3CD-FECEE9172D7B}" presName="EmptyPlaceHolder" presStyleCnt="0"/>
      <dgm:spPr/>
    </dgm:pt>
    <dgm:pt modelId="{F6134683-6594-4C2E-90A5-964613B8019D}" type="pres">
      <dgm:prSet presAssocID="{E3662C82-FE46-41F5-92C0-E214C4CDFB74}" presName="spaceBetweenRectangles" presStyleCnt="0"/>
      <dgm:spPr/>
    </dgm:pt>
    <dgm:pt modelId="{5E809FDE-802E-41D2-B1C1-79CB83C651F0}" type="pres">
      <dgm:prSet presAssocID="{5477CA42-CC0C-41DB-A419-D20FB62D9A77}" presName="composite" presStyleCnt="0"/>
      <dgm:spPr/>
    </dgm:pt>
    <dgm:pt modelId="{08AC92EA-48EA-42B7-90BD-4C540E2FE587}" type="pres">
      <dgm:prSet presAssocID="{5477CA42-CC0C-41DB-A419-D20FB62D9A77}" presName="L1TextContainer" presStyleLbl="revTx" presStyleIdx="5" presStyleCnt="9">
        <dgm:presLayoutVars>
          <dgm:chMax val="1"/>
          <dgm:chPref val="1"/>
          <dgm:bulletEnabled val="1"/>
        </dgm:presLayoutVars>
      </dgm:prSet>
      <dgm:spPr/>
    </dgm:pt>
    <dgm:pt modelId="{6EB94427-33BC-4275-B9D2-53CCD9DD799C}" type="pres">
      <dgm:prSet presAssocID="{5477CA42-CC0C-41DB-A419-D20FB62D9A77}" presName="L2TextContainerWrapper" presStyleCnt="0">
        <dgm:presLayoutVars>
          <dgm:chMax val="0"/>
          <dgm:chPref val="0"/>
          <dgm:bulletEnabled val="1"/>
        </dgm:presLayoutVars>
      </dgm:prSet>
      <dgm:spPr/>
    </dgm:pt>
    <dgm:pt modelId="{7FE16692-3258-4527-9F64-27234E40D2DC}" type="pres">
      <dgm:prSet presAssocID="{5477CA42-CC0C-41DB-A419-D20FB62D9A77}" presName="L2TextContainer" presStyleLbl="bgAcc1" presStyleIdx="5" presStyleCnt="9"/>
      <dgm:spPr/>
    </dgm:pt>
    <dgm:pt modelId="{54A1BE4F-98E9-466E-BA1D-00F8D1AF8887}" type="pres">
      <dgm:prSet presAssocID="{5477CA42-CC0C-41DB-A419-D20FB62D9A77}" presName="FlexibleEmptyPlaceHolder" presStyleCnt="0"/>
      <dgm:spPr/>
    </dgm:pt>
    <dgm:pt modelId="{E1F369D0-9C9B-42FE-BAEC-CAD98014CD97}" type="pres">
      <dgm:prSet presAssocID="{5477CA42-CC0C-41DB-A419-D20FB62D9A77}" presName="ConnectLine" presStyleLbl="sibTrans1D1" presStyleIdx="5" presStyleCnt="9"/>
      <dgm:spPr>
        <a:noFill/>
        <a:ln w="6350" cap="flat" cmpd="sng" algn="ctr">
          <a:solidFill>
            <a:schemeClr val="accent1">
              <a:hueOff val="0"/>
              <a:satOff val="0"/>
              <a:lumOff val="0"/>
              <a:alphaOff val="0"/>
            </a:schemeClr>
          </a:solidFill>
          <a:prstDash val="dash"/>
          <a:miter lim="800000"/>
        </a:ln>
        <a:effectLst/>
      </dgm:spPr>
    </dgm:pt>
    <dgm:pt modelId="{B367C037-A89D-4443-9F05-A31CD27025AC}" type="pres">
      <dgm:prSet presAssocID="{5477CA42-CC0C-41DB-A419-D20FB62D9A77}" presName="ConnectorPoint" presStyleLbl="alignNode1" presStyleIdx="5" presStyleCnt="9"/>
      <dgm:spPr/>
    </dgm:pt>
    <dgm:pt modelId="{E74B01DC-5274-4579-BB91-9E798FCD52EC}" type="pres">
      <dgm:prSet presAssocID="{5477CA42-CC0C-41DB-A419-D20FB62D9A77}" presName="EmptyPlaceHolder" presStyleCnt="0"/>
      <dgm:spPr/>
    </dgm:pt>
    <dgm:pt modelId="{AE3E7714-B49D-4CBA-B3BB-75E9C9BED4E3}" type="pres">
      <dgm:prSet presAssocID="{1ED08D12-D3C9-4FB2-B8AA-3496EED5F2B6}" presName="spaceBetweenRectangles" presStyleCnt="0"/>
      <dgm:spPr/>
    </dgm:pt>
    <dgm:pt modelId="{E557D99E-5776-42E1-BAAB-C52597C38EFD}" type="pres">
      <dgm:prSet presAssocID="{CE28DCE9-ED1E-42BB-9BC7-50C1570AAD65}" presName="composite" presStyleCnt="0"/>
      <dgm:spPr/>
    </dgm:pt>
    <dgm:pt modelId="{763AE3C0-CE07-4535-A8D8-9776A85DEA73}" type="pres">
      <dgm:prSet presAssocID="{CE28DCE9-ED1E-42BB-9BC7-50C1570AAD65}" presName="L1TextContainer" presStyleLbl="revTx" presStyleIdx="6" presStyleCnt="9">
        <dgm:presLayoutVars>
          <dgm:chMax val="1"/>
          <dgm:chPref val="1"/>
          <dgm:bulletEnabled val="1"/>
        </dgm:presLayoutVars>
      </dgm:prSet>
      <dgm:spPr/>
    </dgm:pt>
    <dgm:pt modelId="{1D3AC881-0343-429B-A285-DCBD690EEBF7}" type="pres">
      <dgm:prSet presAssocID="{CE28DCE9-ED1E-42BB-9BC7-50C1570AAD65}" presName="L2TextContainerWrapper" presStyleCnt="0">
        <dgm:presLayoutVars>
          <dgm:chMax val="0"/>
          <dgm:chPref val="0"/>
          <dgm:bulletEnabled val="1"/>
        </dgm:presLayoutVars>
      </dgm:prSet>
      <dgm:spPr/>
    </dgm:pt>
    <dgm:pt modelId="{CC41F44A-35A7-400F-9465-5F151F123BAF}" type="pres">
      <dgm:prSet presAssocID="{CE28DCE9-ED1E-42BB-9BC7-50C1570AAD65}" presName="L2TextContainer" presStyleLbl="bgAcc1" presStyleIdx="6" presStyleCnt="9"/>
      <dgm:spPr/>
    </dgm:pt>
    <dgm:pt modelId="{7D607108-11C8-44E3-8822-C320BDB21502}" type="pres">
      <dgm:prSet presAssocID="{CE28DCE9-ED1E-42BB-9BC7-50C1570AAD65}" presName="FlexibleEmptyPlaceHolder" presStyleCnt="0"/>
      <dgm:spPr/>
    </dgm:pt>
    <dgm:pt modelId="{80ED3C03-E633-44AC-85F8-68FF491140C1}" type="pres">
      <dgm:prSet presAssocID="{CE28DCE9-ED1E-42BB-9BC7-50C1570AAD65}" presName="ConnectLine" presStyleLbl="sibTrans1D1" presStyleIdx="6" presStyleCnt="9"/>
      <dgm:spPr>
        <a:noFill/>
        <a:ln w="6350" cap="flat" cmpd="sng" algn="ctr">
          <a:solidFill>
            <a:schemeClr val="accent1">
              <a:hueOff val="0"/>
              <a:satOff val="0"/>
              <a:lumOff val="0"/>
              <a:alphaOff val="0"/>
            </a:schemeClr>
          </a:solidFill>
          <a:prstDash val="dash"/>
          <a:miter lim="800000"/>
        </a:ln>
        <a:effectLst/>
      </dgm:spPr>
    </dgm:pt>
    <dgm:pt modelId="{C62B6371-6DDF-4C71-BD9D-BBFF97AA01CC}" type="pres">
      <dgm:prSet presAssocID="{CE28DCE9-ED1E-42BB-9BC7-50C1570AAD65}" presName="ConnectorPoint" presStyleLbl="alignNode1" presStyleIdx="6" presStyleCnt="9"/>
      <dgm:spPr/>
    </dgm:pt>
    <dgm:pt modelId="{76CA93EF-70B5-4A5A-81F5-ECAE1A7461DE}" type="pres">
      <dgm:prSet presAssocID="{CE28DCE9-ED1E-42BB-9BC7-50C1570AAD65}" presName="EmptyPlaceHolder" presStyleCnt="0"/>
      <dgm:spPr/>
    </dgm:pt>
    <dgm:pt modelId="{333DE51E-65F2-43CA-BA28-73239C1B7C36}" type="pres">
      <dgm:prSet presAssocID="{EE4F95E0-A37B-4294-A062-23481B2F40A2}" presName="spaceBetweenRectangles" presStyleCnt="0"/>
      <dgm:spPr/>
    </dgm:pt>
    <dgm:pt modelId="{74116108-A941-474D-A3F9-939C346D9A8E}" type="pres">
      <dgm:prSet presAssocID="{BD5B4E1B-EDB8-46E9-AA83-1419215C1762}" presName="composite" presStyleCnt="0"/>
      <dgm:spPr/>
    </dgm:pt>
    <dgm:pt modelId="{705CCF8A-B6A1-4F6C-8084-99C18C11FDF7}" type="pres">
      <dgm:prSet presAssocID="{BD5B4E1B-EDB8-46E9-AA83-1419215C1762}" presName="L1TextContainer" presStyleLbl="revTx" presStyleIdx="7" presStyleCnt="9">
        <dgm:presLayoutVars>
          <dgm:chMax val="1"/>
          <dgm:chPref val="1"/>
          <dgm:bulletEnabled val="1"/>
        </dgm:presLayoutVars>
      </dgm:prSet>
      <dgm:spPr/>
    </dgm:pt>
    <dgm:pt modelId="{5FC671EB-6D1E-4DB1-8A5F-0612132C18E8}" type="pres">
      <dgm:prSet presAssocID="{BD5B4E1B-EDB8-46E9-AA83-1419215C1762}" presName="L2TextContainerWrapper" presStyleCnt="0">
        <dgm:presLayoutVars>
          <dgm:chMax val="0"/>
          <dgm:chPref val="0"/>
          <dgm:bulletEnabled val="1"/>
        </dgm:presLayoutVars>
      </dgm:prSet>
      <dgm:spPr/>
    </dgm:pt>
    <dgm:pt modelId="{2D98826F-5741-4707-88F8-CAAA0C07464D}" type="pres">
      <dgm:prSet presAssocID="{BD5B4E1B-EDB8-46E9-AA83-1419215C1762}" presName="L2TextContainer" presStyleLbl="bgAcc1" presStyleIdx="7" presStyleCnt="9"/>
      <dgm:spPr/>
    </dgm:pt>
    <dgm:pt modelId="{15F14211-1898-4ECD-99D8-3CDEAFE3315C}" type="pres">
      <dgm:prSet presAssocID="{BD5B4E1B-EDB8-46E9-AA83-1419215C1762}" presName="FlexibleEmptyPlaceHolder" presStyleCnt="0"/>
      <dgm:spPr/>
    </dgm:pt>
    <dgm:pt modelId="{D127DAA2-E9EB-4225-9713-489D191B26C7}" type="pres">
      <dgm:prSet presAssocID="{BD5B4E1B-EDB8-46E9-AA83-1419215C1762}" presName="ConnectLine" presStyleLbl="sibTrans1D1" presStyleIdx="7" presStyleCnt="9"/>
      <dgm:spPr>
        <a:noFill/>
        <a:ln w="6350" cap="flat" cmpd="sng" algn="ctr">
          <a:solidFill>
            <a:schemeClr val="accent1">
              <a:hueOff val="0"/>
              <a:satOff val="0"/>
              <a:lumOff val="0"/>
              <a:alphaOff val="0"/>
            </a:schemeClr>
          </a:solidFill>
          <a:prstDash val="dash"/>
          <a:miter lim="800000"/>
        </a:ln>
        <a:effectLst/>
      </dgm:spPr>
    </dgm:pt>
    <dgm:pt modelId="{9E73C4FE-EE5C-4BDC-AFD5-43853C273A14}" type="pres">
      <dgm:prSet presAssocID="{BD5B4E1B-EDB8-46E9-AA83-1419215C1762}" presName="ConnectorPoint" presStyleLbl="alignNode1" presStyleIdx="7" presStyleCnt="9"/>
      <dgm:spPr/>
    </dgm:pt>
    <dgm:pt modelId="{096974DD-4C44-45DB-9E0B-37AB629E3DE7}" type="pres">
      <dgm:prSet presAssocID="{BD5B4E1B-EDB8-46E9-AA83-1419215C1762}" presName="EmptyPlaceHolder" presStyleCnt="0"/>
      <dgm:spPr/>
    </dgm:pt>
    <dgm:pt modelId="{ED19B258-CB59-4187-AF5D-BC4D4727716F}" type="pres">
      <dgm:prSet presAssocID="{C1DC8DDB-7A94-45B2-8C20-27F6742EEE12}" presName="spaceBetweenRectangles" presStyleCnt="0"/>
      <dgm:spPr/>
    </dgm:pt>
    <dgm:pt modelId="{B4B10193-E859-470A-9A47-F7CA694C0406}" type="pres">
      <dgm:prSet presAssocID="{0E5F9EF3-87E0-472B-B605-0ABCAFEA4213}" presName="composite" presStyleCnt="0"/>
      <dgm:spPr/>
    </dgm:pt>
    <dgm:pt modelId="{89030C86-9E97-4C11-B08D-FE214A1C756C}" type="pres">
      <dgm:prSet presAssocID="{0E5F9EF3-87E0-472B-B605-0ABCAFEA4213}" presName="L1TextContainer" presStyleLbl="revTx" presStyleIdx="8" presStyleCnt="9">
        <dgm:presLayoutVars>
          <dgm:chMax val="1"/>
          <dgm:chPref val="1"/>
          <dgm:bulletEnabled val="1"/>
        </dgm:presLayoutVars>
      </dgm:prSet>
      <dgm:spPr/>
    </dgm:pt>
    <dgm:pt modelId="{29D346BF-A093-41FF-BA43-EE9DD7D7A562}" type="pres">
      <dgm:prSet presAssocID="{0E5F9EF3-87E0-472B-B605-0ABCAFEA4213}" presName="L2TextContainerWrapper" presStyleCnt="0">
        <dgm:presLayoutVars>
          <dgm:chMax val="0"/>
          <dgm:chPref val="0"/>
          <dgm:bulletEnabled val="1"/>
        </dgm:presLayoutVars>
      </dgm:prSet>
      <dgm:spPr/>
    </dgm:pt>
    <dgm:pt modelId="{89AE28F3-5366-457A-9C86-A28AF4412C2B}" type="pres">
      <dgm:prSet presAssocID="{0E5F9EF3-87E0-472B-B605-0ABCAFEA4213}" presName="L2TextContainer" presStyleLbl="bgAcc1" presStyleIdx="8" presStyleCnt="9"/>
      <dgm:spPr/>
    </dgm:pt>
    <dgm:pt modelId="{356D847A-30CC-4520-BA94-3A258A4273EA}" type="pres">
      <dgm:prSet presAssocID="{0E5F9EF3-87E0-472B-B605-0ABCAFEA4213}" presName="FlexibleEmptyPlaceHolder" presStyleCnt="0"/>
      <dgm:spPr/>
    </dgm:pt>
    <dgm:pt modelId="{D1883A56-5D63-41FD-99D1-B7DE42A643B5}" type="pres">
      <dgm:prSet presAssocID="{0E5F9EF3-87E0-472B-B605-0ABCAFEA4213}" presName="ConnectLine" presStyleLbl="sibTrans1D1" presStyleIdx="8" presStyleCnt="9"/>
      <dgm:spPr>
        <a:noFill/>
        <a:ln w="6350" cap="flat" cmpd="sng" algn="ctr">
          <a:solidFill>
            <a:schemeClr val="accent1">
              <a:hueOff val="0"/>
              <a:satOff val="0"/>
              <a:lumOff val="0"/>
              <a:alphaOff val="0"/>
            </a:schemeClr>
          </a:solidFill>
          <a:prstDash val="dash"/>
          <a:miter lim="800000"/>
        </a:ln>
        <a:effectLst/>
      </dgm:spPr>
    </dgm:pt>
    <dgm:pt modelId="{9EBFB588-18C8-4AC1-91FB-4965BF2A4DDD}" type="pres">
      <dgm:prSet presAssocID="{0E5F9EF3-87E0-472B-B605-0ABCAFEA4213}" presName="ConnectorPoint" presStyleLbl="alignNode1" presStyleIdx="8" presStyleCnt="9"/>
      <dgm:spPr/>
    </dgm:pt>
    <dgm:pt modelId="{047BD47F-4141-4A1B-BB81-87194E638A23}" type="pres">
      <dgm:prSet presAssocID="{0E5F9EF3-87E0-472B-B605-0ABCAFEA4213}" presName="EmptyPlaceHolder" presStyleCnt="0"/>
      <dgm:spPr/>
    </dgm:pt>
  </dgm:ptLst>
  <dgm:cxnLst>
    <dgm:cxn modelId="{1B54E504-1E43-4F45-85DE-4232AB4C0D88}" srcId="{455DA7DB-CB45-4177-89E4-4264482DD611}" destId="{71048C53-A56D-4D56-BF7C-29E44E1C757A}" srcOrd="0" destOrd="0" parTransId="{5DEA2BE8-EE47-4C5A-9F1C-29691C534311}" sibTransId="{E425541F-59B3-4FE1-9D2E-D05E4D816083}"/>
    <dgm:cxn modelId="{3A4A1207-AF81-45C5-850E-DC4157C16AA7}" type="presOf" srcId="{A5A7F195-3AEC-433F-B965-5D16CD0724C8}" destId="{8F4A5C10-D542-4F6F-880B-D7FFFA3C4D23}" srcOrd="0" destOrd="0" presId="urn:microsoft.com/office/officeart/2016/7/layout/BasicTimeline"/>
    <dgm:cxn modelId="{CAFD4508-EC10-4711-AA84-4C1B56434EB1}" srcId="{961D21EB-1918-403A-8078-8E9FE8BDC5F5}" destId="{2511FF0E-E2F8-4636-A552-B8C7493879B9}" srcOrd="0" destOrd="0" parTransId="{D98C01C7-79F8-4888-9BFE-5F72F897D0F6}" sibTransId="{19BCEB93-38D4-40E1-95E1-56F1B84CA262}"/>
    <dgm:cxn modelId="{6CEFE111-967B-41E7-898C-A53EC3A7D635}" type="presOf" srcId="{8E77CFD0-BB83-49E1-A2BE-DC011803E6CF}" destId="{CC41F44A-35A7-400F-9465-5F151F123BAF}" srcOrd="0" destOrd="1" presId="urn:microsoft.com/office/officeart/2016/7/layout/BasicTimeline"/>
    <dgm:cxn modelId="{AB99DD12-2D74-4EA3-9579-E254975498BF}" type="presOf" srcId="{2273FDFD-C696-4F85-91DF-E569D1CAEAED}" destId="{58D24D70-0019-4C4F-8134-8329EA9CA47F}" srcOrd="0" destOrd="3" presId="urn:microsoft.com/office/officeart/2016/7/layout/BasicTimeline"/>
    <dgm:cxn modelId="{50BC5D15-CAAE-4480-BE17-74D2FF4010B8}" type="presOf" srcId="{71048C53-A56D-4D56-BF7C-29E44E1C757A}" destId="{89AE28F3-5366-457A-9C86-A28AF4412C2B}" srcOrd="0" destOrd="1" presId="urn:microsoft.com/office/officeart/2016/7/layout/BasicTimeline"/>
    <dgm:cxn modelId="{E9E95415-64D5-4627-9E87-0A259644EFB0}" type="presOf" srcId="{C8826EF0-0A51-4923-A757-5A42E1C8C031}" destId="{89AE28F3-5366-457A-9C86-A28AF4412C2B}" srcOrd="0" destOrd="3" presId="urn:microsoft.com/office/officeart/2016/7/layout/BasicTimeline"/>
    <dgm:cxn modelId="{69725216-5886-4EC2-8366-F96B5FE33A26}" type="presOf" srcId="{1D4E2822-A9B4-465B-B3CD-FECEE9172D7B}" destId="{B5BE4DA5-0EC2-4853-BF69-EF81B4395C37}" srcOrd="0" destOrd="0" presId="urn:microsoft.com/office/officeart/2016/7/layout/BasicTimeline"/>
    <dgm:cxn modelId="{10AA1818-0955-4D20-AFD5-32C7A78D2BAA}" type="presOf" srcId="{781AEFD6-AB2A-4C8E-84A5-EF6DE8C136F1}" destId="{7FE16692-3258-4527-9F64-27234E40D2DC}" srcOrd="0" destOrd="2" presId="urn:microsoft.com/office/officeart/2016/7/layout/BasicTimeline"/>
    <dgm:cxn modelId="{21733B18-B437-4702-B273-28FBCAD4E368}" srcId="{A4C8CE64-032B-40FB-B383-6B00687011D0}" destId="{BD5B4E1B-EDB8-46E9-AA83-1419215C1762}" srcOrd="7" destOrd="0" parTransId="{A7D8D567-851D-4672-98E3-DF6D0B317E3C}" sibTransId="{C1DC8DDB-7A94-45B2-8C20-27F6742EEE12}"/>
    <dgm:cxn modelId="{4E80FB18-6E0F-4C48-9A3F-9CF6D435BF73}" type="presOf" srcId="{98DFD321-799E-4BD8-A0C1-0B5A829F4F47}" destId="{8F4A5C10-D542-4F6F-880B-D7FFFA3C4D23}" srcOrd="0" destOrd="2" presId="urn:microsoft.com/office/officeart/2016/7/layout/BasicTimeline"/>
    <dgm:cxn modelId="{3EE5571C-CB93-40C7-849A-467448546BDC}" type="presOf" srcId="{B083E4B9-27DB-4CD1-8BDC-C0DA4B11A70E}" destId="{4E5BCE9A-3C2B-4C22-A62F-E67037BF5918}" srcOrd="0" destOrd="0" presId="urn:microsoft.com/office/officeart/2016/7/layout/BasicTimeline"/>
    <dgm:cxn modelId="{1E78E21C-EF31-4517-96BC-09DC1AE13BA1}" type="presOf" srcId="{2511FF0E-E2F8-4636-A552-B8C7493879B9}" destId="{E978E8F3-3DD6-4C3D-BA59-3392258D360E}" srcOrd="0" destOrd="1" presId="urn:microsoft.com/office/officeart/2016/7/layout/BasicTimeline"/>
    <dgm:cxn modelId="{A80F2E1D-7387-463B-B642-52209658D0C5}" srcId="{748C8441-EDC0-4A6B-870E-703781136647}" destId="{F3C88317-BCFE-41CF-BCEC-61D1EDD86700}" srcOrd="0" destOrd="0" parTransId="{846FCA91-1719-49D1-B187-23246287D96F}" sibTransId="{8AC4CFB1-BB9E-4201-97F0-D5749D35A29A}"/>
    <dgm:cxn modelId="{ADA1CD1D-E1BD-4BBB-8C41-322FE030DDA3}" type="presOf" srcId="{7A1D3D29-C5A6-41B8-8D2B-6E48B21663AA}" destId="{096FBE9D-83C3-4D11-8D6C-A930C681F9AE}" srcOrd="0" destOrd="3" presId="urn:microsoft.com/office/officeart/2016/7/layout/BasicTimeline"/>
    <dgm:cxn modelId="{D29AA01F-C3FA-4A2D-8AA7-F618674418CF}" type="presOf" srcId="{5B867A2B-0762-42CD-8A1E-0CACD6CEC86F}" destId="{096FBE9D-83C3-4D11-8D6C-A930C681F9AE}" srcOrd="0" destOrd="2" presId="urn:microsoft.com/office/officeart/2016/7/layout/BasicTimeline"/>
    <dgm:cxn modelId="{68753D25-DEE6-49D2-90C4-84C10A6240BA}" srcId="{A10851AC-F379-4D3F-B0E9-00C752F51385}" destId="{A898FE31-6A61-4B77-A936-C9685D53043A}" srcOrd="0" destOrd="0" parTransId="{F92C1A2C-2B91-44DA-BE82-6183B5F34D01}" sibTransId="{40F3DBA0-521B-4206-BDD0-41D01803FB8C}"/>
    <dgm:cxn modelId="{E7770E27-B819-4F5C-9E49-41CA260A35AA}" type="presOf" srcId="{82578139-ED0E-4029-AFA1-6652C4B407C7}" destId="{50AA46F2-70ED-480C-9E72-9D39E53BD1A9}" srcOrd="0" destOrd="3" presId="urn:microsoft.com/office/officeart/2016/7/layout/BasicTimeline"/>
    <dgm:cxn modelId="{266F8927-865B-41B2-88A8-11557866E99D}" type="presOf" srcId="{BD5B4E1B-EDB8-46E9-AA83-1419215C1762}" destId="{705CCF8A-B6A1-4F6C-8084-99C18C11FDF7}" srcOrd="0" destOrd="0" presId="urn:microsoft.com/office/officeart/2016/7/layout/BasicTimeline"/>
    <dgm:cxn modelId="{B2D6A327-F567-4E06-B56D-4E530AD17952}" srcId="{CE28DCE9-ED1E-42BB-9BC7-50C1570AAD65}" destId="{320F6D82-390B-4CA9-A0BB-3410E5475054}" srcOrd="0" destOrd="0" parTransId="{731224B5-DBF9-4584-92D1-51412A3DFEF3}" sibTransId="{32126BA4-69FE-4D7E-B346-442A43F41CA3}"/>
    <dgm:cxn modelId="{DB47E627-0AA3-4FD6-90C2-8749B8F4A601}" srcId="{694DFBCA-AAC8-4A36-BA55-3E551931DC30}" destId="{A5A7F195-3AEC-433F-B965-5D16CD0724C8}" srcOrd="0" destOrd="0" parTransId="{A593AF7E-D3C4-4D1E-A9C0-BEE8CB12CCB6}" sibTransId="{DF0A67EC-B116-4B9C-A1B8-EAE529F79A70}"/>
    <dgm:cxn modelId="{DE7FF428-5F82-4170-A6B4-607E9D041781}" type="presOf" srcId="{320F6D82-390B-4CA9-A0BB-3410E5475054}" destId="{CC41F44A-35A7-400F-9465-5F151F123BAF}" srcOrd="0" destOrd="0" presId="urn:microsoft.com/office/officeart/2016/7/layout/BasicTimeline"/>
    <dgm:cxn modelId="{357A602C-8071-455B-8911-3AA36235DBEB}" srcId="{A4C8CE64-032B-40FB-B383-6B00687011D0}" destId="{B083E4B9-27DB-4CD1-8BDC-C0DA4B11A70E}" srcOrd="0" destOrd="0" parTransId="{C800F3EA-A1C4-48D0-9B55-176118B70A42}" sibTransId="{D87963D5-F736-4F98-BC52-85D061D4E3B4}"/>
    <dgm:cxn modelId="{96AD682F-FDBC-4E6F-B3F9-BEBAB430CE0A}" type="presOf" srcId="{455DA7DB-CB45-4177-89E4-4264482DD611}" destId="{89AE28F3-5366-457A-9C86-A28AF4412C2B}" srcOrd="0" destOrd="0" presId="urn:microsoft.com/office/officeart/2016/7/layout/BasicTimeline"/>
    <dgm:cxn modelId="{AFDD3F34-ADEA-4D98-A912-2DA602CCECC7}" srcId="{C2D4B946-75A6-44F9-B7E3-096B3D01FF8C}" destId="{C73231CB-C9C6-4F82-A7B9-8D60DBFBDBD3}" srcOrd="0" destOrd="0" parTransId="{B2416DC3-0D4A-4B28-90EC-9B53B6A9094A}" sibTransId="{F63DF25D-99C0-4724-AB91-01840199EAC3}"/>
    <dgm:cxn modelId="{7B5AF334-C3DB-43F2-8318-EE6A1A2778C3}" srcId="{F3C88317-BCFE-41CF-BCEC-61D1EDD86700}" destId="{95461970-B358-407D-A3C6-EA96BE87C1F6}" srcOrd="3" destOrd="0" parTransId="{478BA2B5-40B3-4AF7-AEC1-75E1391FF733}" sibTransId="{E8FDB21C-393C-4C1E-B71D-B5B7582F73D2}"/>
    <dgm:cxn modelId="{46870A36-35BD-4F96-8B3C-82DC8E2760DF}" srcId="{A10851AC-F379-4D3F-B0E9-00C752F51385}" destId="{47825B69-4279-47A8-9895-1A40B238B962}" srcOrd="1" destOrd="0" parTransId="{B074504E-25F7-49E1-992B-B9A3E4970A0E}" sibTransId="{6701BAB8-40AC-4F37-974D-34E3AC78E5B3}"/>
    <dgm:cxn modelId="{41851136-1D07-413D-B0E1-CF602509D43B}" srcId="{0E5F9EF3-87E0-472B-B605-0ABCAFEA4213}" destId="{A012ED84-56C3-4BDB-BDA7-413F348748EC}" srcOrd="1" destOrd="0" parTransId="{40A25E3E-0772-4B12-8285-72BEE77DDD0C}" sibTransId="{335FF56A-A473-4003-8A5D-13C1A50D300A}"/>
    <dgm:cxn modelId="{7D9B203A-F467-49AC-93B9-F9739A7A8364}" srcId="{A4C8CE64-032B-40FB-B383-6B00687011D0}" destId="{5477CA42-CC0C-41DB-A419-D20FB62D9A77}" srcOrd="5" destOrd="0" parTransId="{AC20DA72-3E77-4BA1-B634-12C376FEBE97}" sibTransId="{1ED08D12-D3C9-4FB2-B8AA-3496EED5F2B6}"/>
    <dgm:cxn modelId="{85D95B3D-2172-4008-939B-6541CBDB93A1}" srcId="{455DA7DB-CB45-4177-89E4-4264482DD611}" destId="{C8826EF0-0A51-4923-A757-5A42E1C8C031}" srcOrd="2" destOrd="0" parTransId="{0F5985FC-461D-4926-B382-EAAA7198E2AD}" sibTransId="{499A3BFC-4151-404D-9D0C-F9792480FFC3}"/>
    <dgm:cxn modelId="{7D95493E-26B9-49CF-BC59-404D969B1FCB}" type="presOf" srcId="{694DFBCA-AAC8-4A36-BA55-3E551931DC30}" destId="{996B4B0B-B926-43EB-9801-CE154769AE5B}" srcOrd="0" destOrd="0" presId="urn:microsoft.com/office/officeart/2016/7/layout/BasicTimeline"/>
    <dgm:cxn modelId="{B4FC9B3F-4ABC-43B8-9BEB-9E620D4BCE75}" type="presOf" srcId="{A10851AC-F379-4D3F-B0E9-00C752F51385}" destId="{58D24D70-0019-4C4F-8134-8329EA9CA47F}" srcOrd="0" destOrd="0" presId="urn:microsoft.com/office/officeart/2016/7/layout/BasicTimeline"/>
    <dgm:cxn modelId="{6993AC5C-2059-45B4-97C4-AA21105B5D00}" type="presOf" srcId="{00BBDE3E-D4B2-4459-9CA7-883E491095F7}" destId="{096FBE9D-83C3-4D11-8D6C-A930C681F9AE}" srcOrd="0" destOrd="5" presId="urn:microsoft.com/office/officeart/2016/7/layout/BasicTimeline"/>
    <dgm:cxn modelId="{4E63305D-31F3-4E3F-A8C9-B27D5189BA1D}" srcId="{A10851AC-F379-4D3F-B0E9-00C752F51385}" destId="{2273FDFD-C696-4F85-91DF-E569D1CAEAED}" srcOrd="2" destOrd="0" parTransId="{C5CD514A-EFA1-4709-ACD6-98C03185F3FD}" sibTransId="{3B9D1730-B43C-4F15-B476-ACD9DD49C90D}"/>
    <dgm:cxn modelId="{3BC1EA5D-05E2-45DA-81C4-A5AC1F19CA63}" srcId="{A4C8CE64-032B-40FB-B383-6B00687011D0}" destId="{CE28DCE9-ED1E-42BB-9BC7-50C1570AAD65}" srcOrd="6" destOrd="0" parTransId="{271858E9-FAE6-4D9A-AB84-88722D5F1578}" sibTransId="{EE4F95E0-A37B-4294-A062-23481B2F40A2}"/>
    <dgm:cxn modelId="{9456FD5E-4A80-4211-9C60-E2FFA99F6911}" type="presOf" srcId="{3033207B-0A4F-4897-95CC-C045FC35B6F7}" destId="{8F4A5C10-D542-4F6F-880B-D7FFFA3C4D23}" srcOrd="0" destOrd="3" presId="urn:microsoft.com/office/officeart/2016/7/layout/BasicTimeline"/>
    <dgm:cxn modelId="{547E0668-7EDF-45A7-8FFA-962C2D39AC73}" srcId="{5477CA42-CC0C-41DB-A419-D20FB62D9A77}" destId="{8664D8C5-C3A7-496F-B245-10D921FC325C}" srcOrd="0" destOrd="0" parTransId="{C53AD981-A0BA-4E47-9DD6-54ABF403F969}" sibTransId="{AFCC6722-9754-463A-B621-35DA81365D78}"/>
    <dgm:cxn modelId="{5FF2BA4A-0ADD-40B0-8980-912B34777E52}" type="presOf" srcId="{ABFB84D7-F718-43EB-A78D-A9B9C96546E5}" destId="{096FBE9D-83C3-4D11-8D6C-A930C681F9AE}" srcOrd="0" destOrd="1" presId="urn:microsoft.com/office/officeart/2016/7/layout/BasicTimeline"/>
    <dgm:cxn modelId="{5A8F7E6B-B7B8-45C1-A7D7-21667D30B506}" type="presOf" srcId="{95461970-B358-407D-A3C6-EA96BE87C1F6}" destId="{50AA46F2-70ED-480C-9E72-9D39E53BD1A9}" srcOrd="0" destOrd="4" presId="urn:microsoft.com/office/officeart/2016/7/layout/BasicTimeline"/>
    <dgm:cxn modelId="{C14B996B-FE2E-44D5-B101-9F40326CA7F2}" srcId="{A4C8CE64-032B-40FB-B383-6B00687011D0}" destId="{C2D4B946-75A6-44F9-B7E3-096B3D01FF8C}" srcOrd="2" destOrd="0" parTransId="{F025C91A-5CBB-4F64-8110-79CE0E8B2B93}" sibTransId="{7546B117-DB68-4A5F-8406-69BD45667D87}"/>
    <dgm:cxn modelId="{651CAE4B-8265-4CB1-8CEA-2302A3D4CD76}" srcId="{8664D8C5-C3A7-496F-B245-10D921FC325C}" destId="{781AEFD6-AB2A-4C8E-84A5-EF6DE8C136F1}" srcOrd="1" destOrd="0" parTransId="{AA1C985E-6D00-49A4-81AC-83405D20F458}" sibTransId="{07EC7210-0CDF-4688-807A-D2299200460E}"/>
    <dgm:cxn modelId="{9825E36B-A740-4F2C-BE32-34FF81E24143}" srcId="{320F6D82-390B-4CA9-A0BB-3410E5475054}" destId="{9B324D1F-72DA-4E6D-8C68-4070FF3D99A7}" srcOrd="1" destOrd="0" parTransId="{94450E7A-500F-4343-89B3-016C25CDC730}" sibTransId="{740BFD93-A27D-4FA4-9B5D-3B32A29DF342}"/>
    <dgm:cxn modelId="{9B89D850-26B7-406C-84A2-5D24067761A7}" type="presOf" srcId="{8664D8C5-C3A7-496F-B245-10D921FC325C}" destId="{7FE16692-3258-4527-9F64-27234E40D2DC}" srcOrd="0" destOrd="0" presId="urn:microsoft.com/office/officeart/2016/7/layout/BasicTimeline"/>
    <dgm:cxn modelId="{A1FA2C51-D4B7-4439-8D1C-D4494CE04404}" type="presOf" srcId="{5477CA42-CC0C-41DB-A419-D20FB62D9A77}" destId="{08AC92EA-48EA-42B7-90BD-4C540E2FE587}" srcOrd="0" destOrd="0" presId="urn:microsoft.com/office/officeart/2016/7/layout/BasicTimeline"/>
    <dgm:cxn modelId="{597B8151-5A5D-48A9-9A70-2A1C40D848C6}" srcId="{B083E4B9-27DB-4CD1-8BDC-C0DA4B11A70E}" destId="{A10851AC-F379-4D3F-B0E9-00C752F51385}" srcOrd="0" destOrd="0" parTransId="{81F174F6-F5A8-4CC5-9FD1-20A1A923D96C}" sibTransId="{27E53A75-05BC-42B2-A740-DBDE4E6DFCCA}"/>
    <dgm:cxn modelId="{B0E05572-7681-45D3-9F72-4C3C52A6F9FB}" type="presOf" srcId="{F3C88317-BCFE-41CF-BCEC-61D1EDD86700}" destId="{50AA46F2-70ED-480C-9E72-9D39E53BD1A9}" srcOrd="0" destOrd="0" presId="urn:microsoft.com/office/officeart/2016/7/layout/BasicTimeline"/>
    <dgm:cxn modelId="{75CBB772-166A-4B29-AA7B-4F82CD7F22AC}" srcId="{B5865942-D661-4629-8DFD-2F751165FCC9}" destId="{8D56C794-CC66-4D31-903B-09AA716E5AB7}" srcOrd="1" destOrd="0" parTransId="{113FBA01-45CC-4E2A-8EA8-92E1DE097062}" sibTransId="{E38AAEF1-DA3C-47D0-AF37-1B3B2A9ACDA6}"/>
    <dgm:cxn modelId="{E93E1F74-1E5D-4C78-854F-D23214C38517}" type="presOf" srcId="{9B324D1F-72DA-4E6D-8C68-4070FF3D99A7}" destId="{CC41F44A-35A7-400F-9465-5F151F123BAF}" srcOrd="0" destOrd="2" presId="urn:microsoft.com/office/officeart/2016/7/layout/BasicTimeline"/>
    <dgm:cxn modelId="{41E65155-CE2E-44B6-B842-1FCE5D554EE6}" srcId="{1D4E2822-A9B4-465B-B3CD-FECEE9172D7B}" destId="{961D21EB-1918-403A-8078-8E9FE8BDC5F5}" srcOrd="0" destOrd="0" parTransId="{5624AAD1-F954-4AA0-BFE6-03D6CC3B6A5B}" sibTransId="{415771D6-B3B6-4165-A1ED-EC4430852BFD}"/>
    <dgm:cxn modelId="{3E17CF56-5C94-439E-AD9D-6F4CFDAE4D3F}" type="presOf" srcId="{22103A28-E31B-4AC8-9292-C07DB2DFD4DD}" destId="{89AE28F3-5366-457A-9C86-A28AF4412C2B}" srcOrd="0" destOrd="4" presId="urn:microsoft.com/office/officeart/2016/7/layout/BasicTimeline"/>
    <dgm:cxn modelId="{3D781777-BDB5-464D-B300-61EEA447F4AE}" srcId="{A5A7F195-3AEC-433F-B965-5D16CD0724C8}" destId="{2D6B06F1-EAB6-46EE-A4A1-F9B56FF6CB2C}" srcOrd="3" destOrd="0" parTransId="{8E42BC16-B705-47F2-BFA0-531062CEDB38}" sibTransId="{F2A54BE4-71BB-4E99-A043-A0551B1EB29E}"/>
    <dgm:cxn modelId="{72088F79-87FF-4FD7-A8E2-E90236726B28}" srcId="{F3C88317-BCFE-41CF-BCEC-61D1EDD86700}" destId="{82578139-ED0E-4029-AFA1-6652C4B407C7}" srcOrd="2" destOrd="0" parTransId="{207F39D9-0125-4A74-A559-057FC4649DB0}" sibTransId="{CC50285B-4DC6-40E5-9BB0-9617474C5FAC}"/>
    <dgm:cxn modelId="{0BB0DB5A-59F2-4EFD-903C-CA3797026B52}" srcId="{A4C8CE64-032B-40FB-B383-6B00687011D0}" destId="{748C8441-EDC0-4A6B-870E-703781136647}" srcOrd="3" destOrd="0" parTransId="{477079C8-CBC2-4912-B050-40316CF5FF46}" sibTransId="{8B1E97EB-F6A7-4EB1-B51B-F1055D2309B7}"/>
    <dgm:cxn modelId="{6663187D-4C17-44EB-B5D5-7EC4D12DC94E}" srcId="{C73231CB-C9C6-4F82-A7B9-8D60DBFBDBD3}" destId="{ABFB84D7-F718-43EB-A78D-A9B9C96546E5}" srcOrd="0" destOrd="0" parTransId="{461EA93B-0BAA-49BD-96C3-F497029480A9}" sibTransId="{AA949579-3EDC-4EC7-A332-DA69915453B2}"/>
    <dgm:cxn modelId="{07F9577E-8523-42D3-9409-96DBB789DBB2}" type="presOf" srcId="{A4C8CE64-032B-40FB-B383-6B00687011D0}" destId="{E0D19CD5-AEE8-4E4C-B0D3-2EE40E0917DC}" srcOrd="0" destOrd="0" presId="urn:microsoft.com/office/officeart/2016/7/layout/BasicTimeline"/>
    <dgm:cxn modelId="{9E78B27E-48DB-482C-BA06-FF8EDD854C58}" type="presOf" srcId="{AB615D15-5187-4BD4-BBAE-B4D26B277295}" destId="{50AA46F2-70ED-480C-9E72-9D39E53BD1A9}" srcOrd="0" destOrd="2" presId="urn:microsoft.com/office/officeart/2016/7/layout/BasicTimeline"/>
    <dgm:cxn modelId="{0559B67F-2B9E-484D-A558-85735C1EA5EC}" type="presOf" srcId="{F69ADDBC-A2E1-45EB-9DAF-A352418EF6E5}" destId="{7FE16692-3258-4527-9F64-27234E40D2DC}" srcOrd="0" destOrd="1" presId="urn:microsoft.com/office/officeart/2016/7/layout/BasicTimeline"/>
    <dgm:cxn modelId="{CF8E1284-9706-45F8-9AA5-B943A4E23DA3}" type="presOf" srcId="{47825B69-4279-47A8-9895-1A40B238B962}" destId="{58D24D70-0019-4C4F-8134-8329EA9CA47F}" srcOrd="0" destOrd="2" presId="urn:microsoft.com/office/officeart/2016/7/layout/BasicTimeline"/>
    <dgm:cxn modelId="{1B242386-DC63-43D2-8FC1-B280408ABD12}" type="presOf" srcId="{CE28DCE9-ED1E-42BB-9BC7-50C1570AAD65}" destId="{763AE3C0-CE07-4535-A8D8-9776A85DEA73}" srcOrd="0" destOrd="0" presId="urn:microsoft.com/office/officeart/2016/7/layout/BasicTimeline"/>
    <dgm:cxn modelId="{8A20A58B-C03E-4C04-9B9E-ED25FE691FBE}" type="presOf" srcId="{C2D4B946-75A6-44F9-B7E3-096B3D01FF8C}" destId="{B236863E-327C-421A-9CB9-6B44DC283A09}" srcOrd="0" destOrd="0" presId="urn:microsoft.com/office/officeart/2016/7/layout/BasicTimeline"/>
    <dgm:cxn modelId="{F37A878E-378D-4D2D-BC8A-F7004CB6DD31}" type="presOf" srcId="{748C8441-EDC0-4A6B-870E-703781136647}" destId="{6A0C773F-2E4F-4723-87F4-D3D095373347}" srcOrd="0" destOrd="0" presId="urn:microsoft.com/office/officeart/2016/7/layout/BasicTimeline"/>
    <dgm:cxn modelId="{62368292-5932-4E10-9D5F-80453A2A365D}" srcId="{455DA7DB-CB45-4177-89E4-4264482DD611}" destId="{35D1296C-182C-4891-99AF-B1845B3C42D5}" srcOrd="4" destOrd="0" parTransId="{4DB3E5DE-DFF3-4EE3-8CD9-249E778E1099}" sibTransId="{9FC0839D-DB16-42E8-92E5-C92765794203}"/>
    <dgm:cxn modelId="{DCDF4293-3644-4A88-9D52-DFA4FC1EEA2E}" srcId="{F3C88317-BCFE-41CF-BCEC-61D1EDD86700}" destId="{AB615D15-5187-4BD4-BBAE-B4D26B277295}" srcOrd="1" destOrd="0" parTransId="{81AD0A95-C28D-4EC3-A9B4-F15AC09AC43F}" sibTransId="{4A06417C-C31C-4633-AA61-03CA54739F91}"/>
    <dgm:cxn modelId="{2723AD93-73AC-4E3A-8B28-FF2B5BB5E07E}" type="presOf" srcId="{C73231CB-C9C6-4F82-A7B9-8D60DBFBDBD3}" destId="{096FBE9D-83C3-4D11-8D6C-A930C681F9AE}" srcOrd="0" destOrd="0" presId="urn:microsoft.com/office/officeart/2016/7/layout/BasicTimeline"/>
    <dgm:cxn modelId="{87B76398-0C29-4172-8B88-8E9F3AB2E80F}" srcId="{961D21EB-1918-403A-8078-8E9FE8BDC5F5}" destId="{A1891952-D9A6-484C-92AB-23E5FEA9FDC2}" srcOrd="1" destOrd="0" parTransId="{BE52C425-CFC6-4D44-BF88-3774495F1199}" sibTransId="{CB1646DA-6BEC-42EF-BDD1-A8EF8A0281A7}"/>
    <dgm:cxn modelId="{4D11DE9F-BFEC-45E8-9763-898E06A743EA}" srcId="{A5A7F195-3AEC-433F-B965-5D16CD0724C8}" destId="{98DFD321-799E-4BD8-A0C1-0B5A829F4F47}" srcOrd="1" destOrd="0" parTransId="{8ABDD425-58F9-4069-A9EF-D2D3408F421B}" sibTransId="{3598AAE6-1CDC-4AE7-B6DB-B232914F1B72}"/>
    <dgm:cxn modelId="{24A44DA7-FA59-4C1F-80EA-DA2E16498E1C}" srcId="{C73231CB-C9C6-4F82-A7B9-8D60DBFBDBD3}" destId="{5B867A2B-0762-42CD-8A1E-0CACD6CEC86F}" srcOrd="1" destOrd="0" parTransId="{38C758FF-6A9B-4735-90A5-9EA3440A7A36}" sibTransId="{4DEF510C-B125-4831-B06E-B95D25189928}"/>
    <dgm:cxn modelId="{676A0DAB-A97B-4355-88A2-9FA90A11FCC7}" srcId="{BD5B4E1B-EDB8-46E9-AA83-1419215C1762}" destId="{B5865942-D661-4629-8DFD-2F751165FCC9}" srcOrd="0" destOrd="0" parTransId="{7EBDAB8A-B447-4818-A55D-CF2A251CED7F}" sibTransId="{882BDAF1-5133-4D3E-B5C4-F6076CE4ADD3}"/>
    <dgm:cxn modelId="{4C6292AD-AE9A-4C76-BB40-D841A86C0669}" srcId="{320F6D82-390B-4CA9-A0BB-3410E5475054}" destId="{8E77CFD0-BB83-49E1-A2BE-DC011803E6CF}" srcOrd="0" destOrd="0" parTransId="{7280A5B6-2651-4C8B-8DE4-43B2B1002039}" sibTransId="{61C7391E-94C5-4F14-B8EE-2DF03EACBAB8}"/>
    <dgm:cxn modelId="{B31395B0-8349-47A9-9B11-D71D272F31D1}" srcId="{961D21EB-1918-403A-8078-8E9FE8BDC5F5}" destId="{A9C81DF4-B1F0-45A1-95BD-0BC3BCD92814}" srcOrd="2" destOrd="0" parTransId="{73BE8BDF-A5A6-4381-A501-EA12CB6FC591}" sibTransId="{B36504B6-8296-43FD-BFC5-D2D20C8B9998}"/>
    <dgm:cxn modelId="{6DEC40B1-45FD-41FD-920B-31A40EB119CC}" type="presOf" srcId="{A6F55F78-80FC-4EC8-A4C4-FDEBF8D0A55D}" destId="{8F4A5C10-D542-4F6F-880B-D7FFFA3C4D23}" srcOrd="0" destOrd="1" presId="urn:microsoft.com/office/officeart/2016/7/layout/BasicTimeline"/>
    <dgm:cxn modelId="{512AA9B2-3563-48F1-801F-D158C9907689}" type="presOf" srcId="{B5865942-D661-4629-8DFD-2F751165FCC9}" destId="{2D98826F-5741-4707-88F8-CAAA0C07464D}" srcOrd="0" destOrd="0" presId="urn:microsoft.com/office/officeart/2016/7/layout/BasicTimeline"/>
    <dgm:cxn modelId="{EB2A42B8-6B0E-4AD5-92AD-CF9E542DC715}" type="presOf" srcId="{A9C81DF4-B1F0-45A1-95BD-0BC3BCD92814}" destId="{E978E8F3-3DD6-4C3D-BA59-3392258D360E}" srcOrd="0" destOrd="3" presId="urn:microsoft.com/office/officeart/2016/7/layout/BasicTimeline"/>
    <dgm:cxn modelId="{E2C04DB8-C33F-45B2-B832-426E618E2D19}" srcId="{A5A7F195-3AEC-433F-B965-5D16CD0724C8}" destId="{A6F55F78-80FC-4EC8-A4C4-FDEBF8D0A55D}" srcOrd="0" destOrd="0" parTransId="{EB61906B-454E-4C6B-B6CB-5845662E10D0}" sibTransId="{2C08CE87-2A92-4B0D-9E84-5F08B25FD7BC}"/>
    <dgm:cxn modelId="{67B4EFB9-1172-44D7-88B2-304746E570F9}" srcId="{8664D8C5-C3A7-496F-B245-10D921FC325C}" destId="{F69ADDBC-A2E1-45EB-9DAF-A352418EF6E5}" srcOrd="0" destOrd="0" parTransId="{7AA098A2-94AD-4AA4-9563-A2C255F3BFB5}" sibTransId="{28E4E002-4410-4954-9A93-97E5DD935794}"/>
    <dgm:cxn modelId="{681D8ABD-BA12-425B-9D6A-E6619875ADD9}" srcId="{A4C8CE64-032B-40FB-B383-6B00687011D0}" destId="{0E5F9EF3-87E0-472B-B605-0ABCAFEA4213}" srcOrd="8" destOrd="0" parTransId="{4A5CD5F6-64CA-4269-8F81-E179683E530B}" sibTransId="{90C5D64B-5EBD-42C0-B9F6-687151684196}"/>
    <dgm:cxn modelId="{6A6E01BE-7733-49A2-9288-68B17DE84BD2}" type="presOf" srcId="{CFEACE8F-82F1-491B-A05F-C026A9312672}" destId="{096FBE9D-83C3-4D11-8D6C-A930C681F9AE}" srcOrd="0" destOrd="4" presId="urn:microsoft.com/office/officeart/2016/7/layout/BasicTimeline"/>
    <dgm:cxn modelId="{A37318C2-625D-4B3A-BB13-EFF81E96B683}" type="presOf" srcId="{961D21EB-1918-403A-8078-8E9FE8BDC5F5}" destId="{E978E8F3-3DD6-4C3D-BA59-3392258D360E}" srcOrd="0" destOrd="0" presId="urn:microsoft.com/office/officeart/2016/7/layout/BasicTimeline"/>
    <dgm:cxn modelId="{C2B9E3C6-81F3-48EE-BE14-E45E7422310F}" srcId="{0E5F9EF3-87E0-472B-B605-0ABCAFEA4213}" destId="{455DA7DB-CB45-4177-89E4-4264482DD611}" srcOrd="0" destOrd="0" parTransId="{05A90674-1F27-4AEC-81E2-873B03B0B6B4}" sibTransId="{4B01B692-8507-44BA-9BBB-0CAC6FC2FAA5}"/>
    <dgm:cxn modelId="{BF4DC8CA-25F2-4798-8F87-A0CE65A6C52F}" srcId="{F3C88317-BCFE-41CF-BCEC-61D1EDD86700}" destId="{EBF35D23-A7F6-456E-9BB5-531CB1165C82}" srcOrd="0" destOrd="0" parTransId="{20B082D4-377C-4BD8-B268-20FDCE49198B}" sibTransId="{F1C328F0-74E1-46BD-97BC-81F89048C3F7}"/>
    <dgm:cxn modelId="{8D12CECC-9677-4257-9FFC-BBEB03489B85}" type="presOf" srcId="{2D6B06F1-EAB6-46EE-A4A1-F9B56FF6CB2C}" destId="{8F4A5C10-D542-4F6F-880B-D7FFFA3C4D23}" srcOrd="0" destOrd="4" presId="urn:microsoft.com/office/officeart/2016/7/layout/BasicTimeline"/>
    <dgm:cxn modelId="{A77A6CD5-B2E1-4D3F-BAF5-672C5AA5582D}" type="presOf" srcId="{A012ED84-56C3-4BDB-BDA7-413F348748EC}" destId="{89AE28F3-5366-457A-9C86-A28AF4412C2B}" srcOrd="0" destOrd="6" presId="urn:microsoft.com/office/officeart/2016/7/layout/BasicTimeline"/>
    <dgm:cxn modelId="{407804D6-26F9-4EC4-A466-29ABFFA1C438}" srcId="{455DA7DB-CB45-4177-89E4-4264482DD611}" destId="{22103A28-E31B-4AC8-9292-C07DB2DFD4DD}" srcOrd="3" destOrd="0" parTransId="{B79A9BC7-C824-47DC-9625-9D0E5825D7F1}" sibTransId="{B17AFD4C-1AF3-4D19-A4CE-E8109ABDFA2F}"/>
    <dgm:cxn modelId="{CF9703DA-689C-46F7-BA71-419C998CC977}" type="presOf" srcId="{EBF35D23-A7F6-456E-9BB5-531CB1165C82}" destId="{50AA46F2-70ED-480C-9E72-9D39E53BD1A9}" srcOrd="0" destOrd="1" presId="urn:microsoft.com/office/officeart/2016/7/layout/BasicTimeline"/>
    <dgm:cxn modelId="{EF8206DB-2E37-409F-B004-9EF615E358A0}" type="presOf" srcId="{8D56C794-CC66-4D31-903B-09AA716E5AB7}" destId="{2D98826F-5741-4707-88F8-CAAA0C07464D}" srcOrd="0" destOrd="2" presId="urn:microsoft.com/office/officeart/2016/7/layout/BasicTimeline"/>
    <dgm:cxn modelId="{D9310ADB-D24F-4317-BD8C-5349CDB14217}" type="presOf" srcId="{0E5F9EF3-87E0-472B-B605-0ABCAFEA4213}" destId="{89030C86-9E97-4C11-B08D-FE214A1C756C}" srcOrd="0" destOrd="0" presId="urn:microsoft.com/office/officeart/2016/7/layout/BasicTimeline"/>
    <dgm:cxn modelId="{B9A6A0DD-2E19-4AC6-AA8A-DC147A81CCE5}" srcId="{B5865942-D661-4629-8DFD-2F751165FCC9}" destId="{CB432009-BE29-48E9-BD17-0318D938B8C2}" srcOrd="0" destOrd="0" parTransId="{E1785317-61F5-4C5A-A02F-7EAD8E14192D}" sibTransId="{D6291DAE-E3DC-4177-966A-1568E593A9DD}"/>
    <dgm:cxn modelId="{F258CADE-56BE-4D85-B366-99AD85CAA856}" srcId="{C73231CB-C9C6-4F82-A7B9-8D60DBFBDBD3}" destId="{CFEACE8F-82F1-491B-A05F-C026A9312672}" srcOrd="3" destOrd="0" parTransId="{55E1AAE5-05FD-4084-9FB6-98B3D50A88D5}" sibTransId="{C9CCA696-4528-44C3-ACA0-32D27218CE59}"/>
    <dgm:cxn modelId="{1B9073E2-70DA-4BA0-886C-2C62AC9D0711}" srcId="{C73231CB-C9C6-4F82-A7B9-8D60DBFBDBD3}" destId="{7A1D3D29-C5A6-41B8-8D2B-6E48B21663AA}" srcOrd="2" destOrd="0" parTransId="{DFAD0499-67BD-49FE-84F9-E21C3E9B4FD2}" sibTransId="{B91B8BE5-1E04-41B6-A9CB-946E84C768F5}"/>
    <dgm:cxn modelId="{B25744E4-58E9-45B9-8BDE-D0BA089F8C02}" type="presOf" srcId="{A1891952-D9A6-484C-92AB-23E5FEA9FDC2}" destId="{E978E8F3-3DD6-4C3D-BA59-3392258D360E}" srcOrd="0" destOrd="2" presId="urn:microsoft.com/office/officeart/2016/7/layout/BasicTimeline"/>
    <dgm:cxn modelId="{9E71AEE4-6366-4025-8158-7397AA1504E6}" type="presOf" srcId="{CB432009-BE29-48E9-BD17-0318D938B8C2}" destId="{2D98826F-5741-4707-88F8-CAAA0C07464D}" srcOrd="0" destOrd="1" presId="urn:microsoft.com/office/officeart/2016/7/layout/BasicTimeline"/>
    <dgm:cxn modelId="{3FA487E5-EB9D-45FB-A727-905C5CBC29CC}" srcId="{455DA7DB-CB45-4177-89E4-4264482DD611}" destId="{2A667945-7CE3-451E-842C-08CC0BA784C1}" srcOrd="1" destOrd="0" parTransId="{519C538E-C426-4759-A060-2FA52ADB6A08}" sibTransId="{747569FF-0C08-48F4-80B6-61D46808CF33}"/>
    <dgm:cxn modelId="{BC5B82E7-783A-454E-83D9-25505F024942}" type="presOf" srcId="{D7E2112A-00E6-4E6E-86E1-53F1DCC4707B}" destId="{58D24D70-0019-4C4F-8134-8329EA9CA47F}" srcOrd="0" destOrd="4" presId="urn:microsoft.com/office/officeart/2016/7/layout/BasicTimeline"/>
    <dgm:cxn modelId="{76D7E1EA-BB49-47CE-B624-A80806D337FC}" srcId="{C73231CB-C9C6-4F82-A7B9-8D60DBFBDBD3}" destId="{00BBDE3E-D4B2-4459-9CA7-883E491095F7}" srcOrd="4" destOrd="0" parTransId="{45B68E00-5389-4D3E-80C4-1DA9E5137F77}" sibTransId="{9E2D20AE-0EAF-4B40-8FF7-6C50DA566E73}"/>
    <dgm:cxn modelId="{955C6AEF-6627-4771-A16E-27F58130BD7D}" srcId="{A10851AC-F379-4D3F-B0E9-00C752F51385}" destId="{D7E2112A-00E6-4E6E-86E1-53F1DCC4707B}" srcOrd="3" destOrd="0" parTransId="{595027A6-5238-4594-96DC-DE1EB545D0EB}" sibTransId="{FAB91FA7-A121-44D4-903A-D10AC228E226}"/>
    <dgm:cxn modelId="{1A6E3CF0-7FDD-476A-98C1-D082A50DCC9D}" srcId="{A5A7F195-3AEC-433F-B965-5D16CD0724C8}" destId="{3033207B-0A4F-4897-95CC-C045FC35B6F7}" srcOrd="2" destOrd="0" parTransId="{4C87C2E3-15E3-450F-BAD3-4E133B522B0E}" sibTransId="{AFB8DA22-DEBD-4E8F-842C-7794CD5F5520}"/>
    <dgm:cxn modelId="{477A13F1-503D-4370-8C11-8B1ECFCC9B4E}" srcId="{A4C8CE64-032B-40FB-B383-6B00687011D0}" destId="{1D4E2822-A9B4-465B-B3CD-FECEE9172D7B}" srcOrd="4" destOrd="0" parTransId="{2DE1B6DD-C74F-4664-9E5D-5230DB783E14}" sibTransId="{E3662C82-FE46-41F5-92C0-E214C4CDFB74}"/>
    <dgm:cxn modelId="{AB0B61F9-6AFF-4735-8DF8-24AE15B443C3}" type="presOf" srcId="{2A667945-7CE3-451E-842C-08CC0BA784C1}" destId="{89AE28F3-5366-457A-9C86-A28AF4412C2B}" srcOrd="0" destOrd="2" presId="urn:microsoft.com/office/officeart/2016/7/layout/BasicTimeline"/>
    <dgm:cxn modelId="{6CB934FB-1776-4EE2-B194-3E7081511B43}" srcId="{A4C8CE64-032B-40FB-B383-6B00687011D0}" destId="{694DFBCA-AAC8-4A36-BA55-3E551931DC30}" srcOrd="1" destOrd="0" parTransId="{3C986BA0-EEC4-4214-84D8-889DFECC66CC}" sibTransId="{3E619D35-CFD5-4073-8861-D55EEF915907}"/>
    <dgm:cxn modelId="{F4244CFB-97B5-4EBB-B441-E85624D67E3D}" type="presOf" srcId="{35D1296C-182C-4891-99AF-B1845B3C42D5}" destId="{89AE28F3-5366-457A-9C86-A28AF4412C2B}" srcOrd="0" destOrd="5" presId="urn:microsoft.com/office/officeart/2016/7/layout/BasicTimeline"/>
    <dgm:cxn modelId="{18A64FFF-BF60-4C71-9C83-32938583B841}" type="presOf" srcId="{A898FE31-6A61-4B77-A936-C9685D53043A}" destId="{58D24D70-0019-4C4F-8134-8329EA9CA47F}" srcOrd="0" destOrd="1" presId="urn:microsoft.com/office/officeart/2016/7/layout/BasicTimeline"/>
    <dgm:cxn modelId="{602D5BA9-081F-484C-8B6B-CEBD24EEAE9E}" type="presParOf" srcId="{E0D19CD5-AEE8-4E4C-B0D3-2EE40E0917DC}" destId="{489DCF7D-A7E7-43A4-BDEA-1A599B960392}" srcOrd="0" destOrd="0" presId="urn:microsoft.com/office/officeart/2016/7/layout/BasicTimeline"/>
    <dgm:cxn modelId="{0B755C2B-0A1D-4EA5-86C0-AB7961711AA8}" type="presParOf" srcId="{E0D19CD5-AEE8-4E4C-B0D3-2EE40E0917DC}" destId="{8EA03845-2BC2-4F4D-8EFD-5C969AF068F0}" srcOrd="1" destOrd="0" presId="urn:microsoft.com/office/officeart/2016/7/layout/BasicTimeline"/>
    <dgm:cxn modelId="{93351AF8-C091-4C07-994D-AAE4E9AD8236}" type="presParOf" srcId="{8EA03845-2BC2-4F4D-8EFD-5C969AF068F0}" destId="{C34F0DCB-4311-47EA-816F-C7F5744E13C4}" srcOrd="0" destOrd="0" presId="urn:microsoft.com/office/officeart/2016/7/layout/BasicTimeline"/>
    <dgm:cxn modelId="{7C55DF0E-5C7E-4B0C-B12F-AB080D65E850}" type="presParOf" srcId="{C34F0DCB-4311-47EA-816F-C7F5744E13C4}" destId="{4E5BCE9A-3C2B-4C22-A62F-E67037BF5918}" srcOrd="0" destOrd="0" presId="urn:microsoft.com/office/officeart/2016/7/layout/BasicTimeline"/>
    <dgm:cxn modelId="{75D48366-D781-466F-AB04-43F5F68BE9F7}" type="presParOf" srcId="{C34F0DCB-4311-47EA-816F-C7F5744E13C4}" destId="{2B543E8D-AB31-4162-915F-42DF54DAA700}" srcOrd="1" destOrd="0" presId="urn:microsoft.com/office/officeart/2016/7/layout/BasicTimeline"/>
    <dgm:cxn modelId="{DA64F596-9A58-48CF-8C72-FA341A487533}" type="presParOf" srcId="{2B543E8D-AB31-4162-915F-42DF54DAA700}" destId="{58D24D70-0019-4C4F-8134-8329EA9CA47F}" srcOrd="0" destOrd="0" presId="urn:microsoft.com/office/officeart/2016/7/layout/BasicTimeline"/>
    <dgm:cxn modelId="{A402F1CF-66A4-4AFB-8AF5-9C0067CA0EE4}" type="presParOf" srcId="{2B543E8D-AB31-4162-915F-42DF54DAA700}" destId="{9B59CE18-5257-4EE9-8489-BD852486DC9D}" srcOrd="1" destOrd="0" presId="urn:microsoft.com/office/officeart/2016/7/layout/BasicTimeline"/>
    <dgm:cxn modelId="{91A72A0B-F98D-4280-8BF9-B3C0FA47B105}" type="presParOf" srcId="{C34F0DCB-4311-47EA-816F-C7F5744E13C4}" destId="{46374BAE-E748-45C7-8E06-49246481ECF3}" srcOrd="2" destOrd="0" presId="urn:microsoft.com/office/officeart/2016/7/layout/BasicTimeline"/>
    <dgm:cxn modelId="{63A6FA4E-7EA4-4D1E-96BA-FA0153BB64ED}" type="presParOf" srcId="{C34F0DCB-4311-47EA-816F-C7F5744E13C4}" destId="{0CAA375B-A496-4C7C-931B-04C9A3B25626}" srcOrd="3" destOrd="0" presId="urn:microsoft.com/office/officeart/2016/7/layout/BasicTimeline"/>
    <dgm:cxn modelId="{F9BDD330-299B-4A17-93E2-993FCCC6DFD2}" type="presParOf" srcId="{C34F0DCB-4311-47EA-816F-C7F5744E13C4}" destId="{3AA3860A-5DFD-407E-A0F4-70BE8179DF29}" srcOrd="4" destOrd="0" presId="urn:microsoft.com/office/officeart/2016/7/layout/BasicTimeline"/>
    <dgm:cxn modelId="{16C7B959-171F-4025-9A4C-A1F3E9F09916}" type="presParOf" srcId="{8EA03845-2BC2-4F4D-8EFD-5C969AF068F0}" destId="{8C23D961-10D2-4AC7-94F1-3F916BB07464}" srcOrd="1" destOrd="0" presId="urn:microsoft.com/office/officeart/2016/7/layout/BasicTimeline"/>
    <dgm:cxn modelId="{26E1CA2A-0B11-4B43-A8C2-D59444DC0957}" type="presParOf" srcId="{8EA03845-2BC2-4F4D-8EFD-5C969AF068F0}" destId="{8E429A1D-C236-4D54-A97F-63161A08D75D}" srcOrd="2" destOrd="0" presId="urn:microsoft.com/office/officeart/2016/7/layout/BasicTimeline"/>
    <dgm:cxn modelId="{B397C369-A55F-4925-B951-52C42EB56258}" type="presParOf" srcId="{8E429A1D-C236-4D54-A97F-63161A08D75D}" destId="{996B4B0B-B926-43EB-9801-CE154769AE5B}" srcOrd="0" destOrd="0" presId="urn:microsoft.com/office/officeart/2016/7/layout/BasicTimeline"/>
    <dgm:cxn modelId="{54725E0D-FE6A-42AE-8FCF-14506EC0DAE1}" type="presParOf" srcId="{8E429A1D-C236-4D54-A97F-63161A08D75D}" destId="{104C4D2C-A3CB-4C70-B33C-6210CAEE5409}" srcOrd="1" destOrd="0" presId="urn:microsoft.com/office/officeart/2016/7/layout/BasicTimeline"/>
    <dgm:cxn modelId="{28871459-7261-422A-BEBE-8860D8466792}" type="presParOf" srcId="{104C4D2C-A3CB-4C70-B33C-6210CAEE5409}" destId="{8F4A5C10-D542-4F6F-880B-D7FFFA3C4D23}" srcOrd="0" destOrd="0" presId="urn:microsoft.com/office/officeart/2016/7/layout/BasicTimeline"/>
    <dgm:cxn modelId="{E0457FCE-51B3-4B78-92A5-97245FBF393E}" type="presParOf" srcId="{104C4D2C-A3CB-4C70-B33C-6210CAEE5409}" destId="{D37C97DA-2EA5-4863-B77F-75BCBE258DDF}" srcOrd="1" destOrd="0" presId="urn:microsoft.com/office/officeart/2016/7/layout/BasicTimeline"/>
    <dgm:cxn modelId="{EC54BA92-0994-4D32-8C37-BC28CAE784CF}" type="presParOf" srcId="{8E429A1D-C236-4D54-A97F-63161A08D75D}" destId="{9CFF8844-66E4-45B3-BDFD-EA3B3BC03691}" srcOrd="2" destOrd="0" presId="urn:microsoft.com/office/officeart/2016/7/layout/BasicTimeline"/>
    <dgm:cxn modelId="{3607DAAF-1FFD-4DD5-AD42-1FA1AFA088AF}" type="presParOf" srcId="{8E429A1D-C236-4D54-A97F-63161A08D75D}" destId="{0DAF6A6B-07E2-483F-9A86-7DBD33F323C3}" srcOrd="3" destOrd="0" presId="urn:microsoft.com/office/officeart/2016/7/layout/BasicTimeline"/>
    <dgm:cxn modelId="{7EB19A3E-364A-400A-83CB-B3E9201899C3}" type="presParOf" srcId="{8E429A1D-C236-4D54-A97F-63161A08D75D}" destId="{3FE5F693-2D37-4062-9FEA-7F3AAF95D9A9}" srcOrd="4" destOrd="0" presId="urn:microsoft.com/office/officeart/2016/7/layout/BasicTimeline"/>
    <dgm:cxn modelId="{12B98445-3127-4BBC-855A-EAEF5ED09FFB}" type="presParOf" srcId="{8EA03845-2BC2-4F4D-8EFD-5C969AF068F0}" destId="{03231C18-B0F6-43E4-A64F-F84ED14DC634}" srcOrd="3" destOrd="0" presId="urn:microsoft.com/office/officeart/2016/7/layout/BasicTimeline"/>
    <dgm:cxn modelId="{8565E724-BF77-44FE-8FEB-117D430ABA2C}" type="presParOf" srcId="{8EA03845-2BC2-4F4D-8EFD-5C969AF068F0}" destId="{758C6CB3-25DD-4EA4-9BEC-9B7D5488FB94}" srcOrd="4" destOrd="0" presId="urn:microsoft.com/office/officeart/2016/7/layout/BasicTimeline"/>
    <dgm:cxn modelId="{25D1E69A-5292-4208-8BC7-99D64FDF5C32}" type="presParOf" srcId="{758C6CB3-25DD-4EA4-9BEC-9B7D5488FB94}" destId="{B236863E-327C-421A-9CB9-6B44DC283A09}" srcOrd="0" destOrd="0" presId="urn:microsoft.com/office/officeart/2016/7/layout/BasicTimeline"/>
    <dgm:cxn modelId="{65937573-6DAA-4644-BFA0-92D756BA006D}" type="presParOf" srcId="{758C6CB3-25DD-4EA4-9BEC-9B7D5488FB94}" destId="{AC6A2D53-29CE-4512-A37B-D29DC493CD5F}" srcOrd="1" destOrd="0" presId="urn:microsoft.com/office/officeart/2016/7/layout/BasicTimeline"/>
    <dgm:cxn modelId="{AC42334B-9EE8-49D9-BB81-9229A0B3C3B6}" type="presParOf" srcId="{AC6A2D53-29CE-4512-A37B-D29DC493CD5F}" destId="{096FBE9D-83C3-4D11-8D6C-A930C681F9AE}" srcOrd="0" destOrd="0" presId="urn:microsoft.com/office/officeart/2016/7/layout/BasicTimeline"/>
    <dgm:cxn modelId="{A77B37AD-A22B-42AF-8646-5F8CBC4125AC}" type="presParOf" srcId="{AC6A2D53-29CE-4512-A37B-D29DC493CD5F}" destId="{EC885E8D-6279-4222-9B43-55E1F1AC3CD1}" srcOrd="1" destOrd="0" presId="urn:microsoft.com/office/officeart/2016/7/layout/BasicTimeline"/>
    <dgm:cxn modelId="{6E774366-818B-4AA2-9333-6EAA9FF9C94D}" type="presParOf" srcId="{758C6CB3-25DD-4EA4-9BEC-9B7D5488FB94}" destId="{15F92165-1ABC-498E-83E6-D2DA95C12942}" srcOrd="2" destOrd="0" presId="urn:microsoft.com/office/officeart/2016/7/layout/BasicTimeline"/>
    <dgm:cxn modelId="{B63BEE3E-29B4-470B-BF9E-B73F224EF5D3}" type="presParOf" srcId="{758C6CB3-25DD-4EA4-9BEC-9B7D5488FB94}" destId="{98050D61-EB62-4323-8DB0-2EBEDEE0FB28}" srcOrd="3" destOrd="0" presId="urn:microsoft.com/office/officeart/2016/7/layout/BasicTimeline"/>
    <dgm:cxn modelId="{77E21F27-B37D-44BA-9E20-86F4FA972C20}" type="presParOf" srcId="{758C6CB3-25DD-4EA4-9BEC-9B7D5488FB94}" destId="{5D3FD32B-B0A7-4CA2-9FC1-6A3AE560F403}" srcOrd="4" destOrd="0" presId="urn:microsoft.com/office/officeart/2016/7/layout/BasicTimeline"/>
    <dgm:cxn modelId="{A2699A85-6C8B-4992-997E-594EA3888A27}" type="presParOf" srcId="{8EA03845-2BC2-4F4D-8EFD-5C969AF068F0}" destId="{152CADC6-658E-4F79-B8B8-7A148DAA681A}" srcOrd="5" destOrd="0" presId="urn:microsoft.com/office/officeart/2016/7/layout/BasicTimeline"/>
    <dgm:cxn modelId="{5D37C198-178F-40AB-9A1D-1038D2F34B68}" type="presParOf" srcId="{8EA03845-2BC2-4F4D-8EFD-5C969AF068F0}" destId="{7CBDEDF8-ECDC-4C0A-BA9C-E700A982D2BF}" srcOrd="6" destOrd="0" presId="urn:microsoft.com/office/officeart/2016/7/layout/BasicTimeline"/>
    <dgm:cxn modelId="{22FFC592-2571-4342-B1BB-950A08EE169F}" type="presParOf" srcId="{7CBDEDF8-ECDC-4C0A-BA9C-E700A982D2BF}" destId="{6A0C773F-2E4F-4723-87F4-D3D095373347}" srcOrd="0" destOrd="0" presId="urn:microsoft.com/office/officeart/2016/7/layout/BasicTimeline"/>
    <dgm:cxn modelId="{9A13B795-8762-4ADC-8EFE-9862FDACE07A}" type="presParOf" srcId="{7CBDEDF8-ECDC-4C0A-BA9C-E700A982D2BF}" destId="{891C7373-3C83-46A2-A59B-EDFA9AE96778}" srcOrd="1" destOrd="0" presId="urn:microsoft.com/office/officeart/2016/7/layout/BasicTimeline"/>
    <dgm:cxn modelId="{0250C640-B982-4AC9-90DB-8ED1A170D3F0}" type="presParOf" srcId="{891C7373-3C83-46A2-A59B-EDFA9AE96778}" destId="{50AA46F2-70ED-480C-9E72-9D39E53BD1A9}" srcOrd="0" destOrd="0" presId="urn:microsoft.com/office/officeart/2016/7/layout/BasicTimeline"/>
    <dgm:cxn modelId="{ED696CA0-03E5-4BA9-B215-6B93C44214DC}" type="presParOf" srcId="{891C7373-3C83-46A2-A59B-EDFA9AE96778}" destId="{94D37FFE-6E53-461B-885D-365B26C73815}" srcOrd="1" destOrd="0" presId="urn:microsoft.com/office/officeart/2016/7/layout/BasicTimeline"/>
    <dgm:cxn modelId="{A1B04BB2-3B41-4E8B-AED1-DAF086B2333A}" type="presParOf" srcId="{7CBDEDF8-ECDC-4C0A-BA9C-E700A982D2BF}" destId="{8ECD8AFC-3703-4001-BC70-8618F0091BC0}" srcOrd="2" destOrd="0" presId="urn:microsoft.com/office/officeart/2016/7/layout/BasicTimeline"/>
    <dgm:cxn modelId="{0DB2BC67-64C5-4B28-963B-50CB79883CBC}" type="presParOf" srcId="{7CBDEDF8-ECDC-4C0A-BA9C-E700A982D2BF}" destId="{7EFFA6F6-B31B-406D-A25F-018E9DA1F2E6}" srcOrd="3" destOrd="0" presId="urn:microsoft.com/office/officeart/2016/7/layout/BasicTimeline"/>
    <dgm:cxn modelId="{AA641687-6642-4C22-9A5C-D718BC3DAA1E}" type="presParOf" srcId="{7CBDEDF8-ECDC-4C0A-BA9C-E700A982D2BF}" destId="{94DDD733-EB07-48BF-A2C3-FF4F8AED1914}" srcOrd="4" destOrd="0" presId="urn:microsoft.com/office/officeart/2016/7/layout/BasicTimeline"/>
    <dgm:cxn modelId="{156C484E-0E51-4707-AAA5-D56461B5CE9E}" type="presParOf" srcId="{8EA03845-2BC2-4F4D-8EFD-5C969AF068F0}" destId="{99DDEB64-6986-4636-9202-13022CEC4988}" srcOrd="7" destOrd="0" presId="urn:microsoft.com/office/officeart/2016/7/layout/BasicTimeline"/>
    <dgm:cxn modelId="{47250437-747E-4962-BAA0-A1BBD38DF7CF}" type="presParOf" srcId="{8EA03845-2BC2-4F4D-8EFD-5C969AF068F0}" destId="{AF7BB0CC-931F-4A99-B2AA-BF5E3EBC9617}" srcOrd="8" destOrd="0" presId="urn:microsoft.com/office/officeart/2016/7/layout/BasicTimeline"/>
    <dgm:cxn modelId="{241FF0BA-D265-453D-BBC6-C7E23AE3D19E}" type="presParOf" srcId="{AF7BB0CC-931F-4A99-B2AA-BF5E3EBC9617}" destId="{B5BE4DA5-0EC2-4853-BF69-EF81B4395C37}" srcOrd="0" destOrd="0" presId="urn:microsoft.com/office/officeart/2016/7/layout/BasicTimeline"/>
    <dgm:cxn modelId="{5F2C5CF3-02FB-40A1-A91F-08635A8F2540}" type="presParOf" srcId="{AF7BB0CC-931F-4A99-B2AA-BF5E3EBC9617}" destId="{CF507FE1-048D-4BD5-8E15-822887C8B1EC}" srcOrd="1" destOrd="0" presId="urn:microsoft.com/office/officeart/2016/7/layout/BasicTimeline"/>
    <dgm:cxn modelId="{8E99F474-FB0C-4390-98C0-0CC72E04B7D6}" type="presParOf" srcId="{CF507FE1-048D-4BD5-8E15-822887C8B1EC}" destId="{E978E8F3-3DD6-4C3D-BA59-3392258D360E}" srcOrd="0" destOrd="0" presId="urn:microsoft.com/office/officeart/2016/7/layout/BasicTimeline"/>
    <dgm:cxn modelId="{90EE7E25-93C0-458F-8EBF-FA5070F285D7}" type="presParOf" srcId="{CF507FE1-048D-4BD5-8E15-822887C8B1EC}" destId="{A2E150E6-1FA9-4CF8-B19A-81A8C28AF6FD}" srcOrd="1" destOrd="0" presId="urn:microsoft.com/office/officeart/2016/7/layout/BasicTimeline"/>
    <dgm:cxn modelId="{6A4B9FC5-9CE2-4CE9-ABB2-9FAE55AB1814}" type="presParOf" srcId="{AF7BB0CC-931F-4A99-B2AA-BF5E3EBC9617}" destId="{465E411C-7784-43AE-8E6D-65E1C2852A72}" srcOrd="2" destOrd="0" presId="urn:microsoft.com/office/officeart/2016/7/layout/BasicTimeline"/>
    <dgm:cxn modelId="{2DE16BC4-043E-41BD-9E87-0CC54D3D098E}" type="presParOf" srcId="{AF7BB0CC-931F-4A99-B2AA-BF5E3EBC9617}" destId="{E601284B-BEFC-4302-BF77-6341D2861D69}" srcOrd="3" destOrd="0" presId="urn:microsoft.com/office/officeart/2016/7/layout/BasicTimeline"/>
    <dgm:cxn modelId="{F26B4E31-0150-4787-B97A-50466B1CA36B}" type="presParOf" srcId="{AF7BB0CC-931F-4A99-B2AA-BF5E3EBC9617}" destId="{827C4C01-C3C9-4282-9EA0-AF439F7BCDD7}" srcOrd="4" destOrd="0" presId="urn:microsoft.com/office/officeart/2016/7/layout/BasicTimeline"/>
    <dgm:cxn modelId="{9257B7E8-58C2-442B-8560-3EE1E4440C55}" type="presParOf" srcId="{8EA03845-2BC2-4F4D-8EFD-5C969AF068F0}" destId="{F6134683-6594-4C2E-90A5-964613B8019D}" srcOrd="9" destOrd="0" presId="urn:microsoft.com/office/officeart/2016/7/layout/BasicTimeline"/>
    <dgm:cxn modelId="{8D5AB765-8467-40FB-9094-1E8A679BC0A4}" type="presParOf" srcId="{8EA03845-2BC2-4F4D-8EFD-5C969AF068F0}" destId="{5E809FDE-802E-41D2-B1C1-79CB83C651F0}" srcOrd="10" destOrd="0" presId="urn:microsoft.com/office/officeart/2016/7/layout/BasicTimeline"/>
    <dgm:cxn modelId="{A565ED6A-1517-41AA-BAF4-880EBB4960D7}" type="presParOf" srcId="{5E809FDE-802E-41D2-B1C1-79CB83C651F0}" destId="{08AC92EA-48EA-42B7-90BD-4C540E2FE587}" srcOrd="0" destOrd="0" presId="urn:microsoft.com/office/officeart/2016/7/layout/BasicTimeline"/>
    <dgm:cxn modelId="{BC45B49C-53B0-4FB4-96D2-A778891E3084}" type="presParOf" srcId="{5E809FDE-802E-41D2-B1C1-79CB83C651F0}" destId="{6EB94427-33BC-4275-B9D2-53CCD9DD799C}" srcOrd="1" destOrd="0" presId="urn:microsoft.com/office/officeart/2016/7/layout/BasicTimeline"/>
    <dgm:cxn modelId="{9BFC7489-29FE-4A91-8B05-2FAD91E068E9}" type="presParOf" srcId="{6EB94427-33BC-4275-B9D2-53CCD9DD799C}" destId="{7FE16692-3258-4527-9F64-27234E40D2DC}" srcOrd="0" destOrd="0" presId="urn:microsoft.com/office/officeart/2016/7/layout/BasicTimeline"/>
    <dgm:cxn modelId="{8C78BEA2-02E1-470D-B2CF-F519A0F916AE}" type="presParOf" srcId="{6EB94427-33BC-4275-B9D2-53CCD9DD799C}" destId="{54A1BE4F-98E9-466E-BA1D-00F8D1AF8887}" srcOrd="1" destOrd="0" presId="urn:microsoft.com/office/officeart/2016/7/layout/BasicTimeline"/>
    <dgm:cxn modelId="{5E047C7B-A6AB-4CC0-9923-2D54B3C6B787}" type="presParOf" srcId="{5E809FDE-802E-41D2-B1C1-79CB83C651F0}" destId="{E1F369D0-9C9B-42FE-BAEC-CAD98014CD97}" srcOrd="2" destOrd="0" presId="urn:microsoft.com/office/officeart/2016/7/layout/BasicTimeline"/>
    <dgm:cxn modelId="{038B92EF-EC42-4134-87B2-B0F78C8E12E4}" type="presParOf" srcId="{5E809FDE-802E-41D2-B1C1-79CB83C651F0}" destId="{B367C037-A89D-4443-9F05-A31CD27025AC}" srcOrd="3" destOrd="0" presId="urn:microsoft.com/office/officeart/2016/7/layout/BasicTimeline"/>
    <dgm:cxn modelId="{CA9E2BB3-3DC2-40A4-9AF1-3E722844443B}" type="presParOf" srcId="{5E809FDE-802E-41D2-B1C1-79CB83C651F0}" destId="{E74B01DC-5274-4579-BB91-9E798FCD52EC}" srcOrd="4" destOrd="0" presId="urn:microsoft.com/office/officeart/2016/7/layout/BasicTimeline"/>
    <dgm:cxn modelId="{707F4BC6-FCD1-483A-92FD-4B4D7D61C960}" type="presParOf" srcId="{8EA03845-2BC2-4F4D-8EFD-5C969AF068F0}" destId="{AE3E7714-B49D-4CBA-B3BB-75E9C9BED4E3}" srcOrd="11" destOrd="0" presId="urn:microsoft.com/office/officeart/2016/7/layout/BasicTimeline"/>
    <dgm:cxn modelId="{9FB54B52-EC36-4F7D-B13A-7F84C3DD7F1C}" type="presParOf" srcId="{8EA03845-2BC2-4F4D-8EFD-5C969AF068F0}" destId="{E557D99E-5776-42E1-BAAB-C52597C38EFD}" srcOrd="12" destOrd="0" presId="urn:microsoft.com/office/officeart/2016/7/layout/BasicTimeline"/>
    <dgm:cxn modelId="{F5F6E7BC-72D4-4211-BCC4-22798FAC7E67}" type="presParOf" srcId="{E557D99E-5776-42E1-BAAB-C52597C38EFD}" destId="{763AE3C0-CE07-4535-A8D8-9776A85DEA73}" srcOrd="0" destOrd="0" presId="urn:microsoft.com/office/officeart/2016/7/layout/BasicTimeline"/>
    <dgm:cxn modelId="{7D481BEA-7B88-437E-B2D8-025B136346E0}" type="presParOf" srcId="{E557D99E-5776-42E1-BAAB-C52597C38EFD}" destId="{1D3AC881-0343-429B-A285-DCBD690EEBF7}" srcOrd="1" destOrd="0" presId="urn:microsoft.com/office/officeart/2016/7/layout/BasicTimeline"/>
    <dgm:cxn modelId="{EA87DBD1-B240-4B48-B7E8-4DE9782F96D6}" type="presParOf" srcId="{1D3AC881-0343-429B-A285-DCBD690EEBF7}" destId="{CC41F44A-35A7-400F-9465-5F151F123BAF}" srcOrd="0" destOrd="0" presId="urn:microsoft.com/office/officeart/2016/7/layout/BasicTimeline"/>
    <dgm:cxn modelId="{61858008-963B-407B-BDBA-87737075D6D5}" type="presParOf" srcId="{1D3AC881-0343-429B-A285-DCBD690EEBF7}" destId="{7D607108-11C8-44E3-8822-C320BDB21502}" srcOrd="1" destOrd="0" presId="urn:microsoft.com/office/officeart/2016/7/layout/BasicTimeline"/>
    <dgm:cxn modelId="{BDCC3194-7BCC-4CFD-A27F-784FA3CDC53B}" type="presParOf" srcId="{E557D99E-5776-42E1-BAAB-C52597C38EFD}" destId="{80ED3C03-E633-44AC-85F8-68FF491140C1}" srcOrd="2" destOrd="0" presId="urn:microsoft.com/office/officeart/2016/7/layout/BasicTimeline"/>
    <dgm:cxn modelId="{7C698AE6-61B3-4873-9310-809FF1E260FC}" type="presParOf" srcId="{E557D99E-5776-42E1-BAAB-C52597C38EFD}" destId="{C62B6371-6DDF-4C71-BD9D-BBFF97AA01CC}" srcOrd="3" destOrd="0" presId="urn:microsoft.com/office/officeart/2016/7/layout/BasicTimeline"/>
    <dgm:cxn modelId="{267F34D9-EAD0-4564-B105-2DB2FDB9A438}" type="presParOf" srcId="{E557D99E-5776-42E1-BAAB-C52597C38EFD}" destId="{76CA93EF-70B5-4A5A-81F5-ECAE1A7461DE}" srcOrd="4" destOrd="0" presId="urn:microsoft.com/office/officeart/2016/7/layout/BasicTimeline"/>
    <dgm:cxn modelId="{E1BF20CF-9EF8-4BD0-A90F-5B68C53A5AC1}" type="presParOf" srcId="{8EA03845-2BC2-4F4D-8EFD-5C969AF068F0}" destId="{333DE51E-65F2-43CA-BA28-73239C1B7C36}" srcOrd="13" destOrd="0" presId="urn:microsoft.com/office/officeart/2016/7/layout/BasicTimeline"/>
    <dgm:cxn modelId="{0951039C-17AC-48A5-8A6C-23796F579046}" type="presParOf" srcId="{8EA03845-2BC2-4F4D-8EFD-5C969AF068F0}" destId="{74116108-A941-474D-A3F9-939C346D9A8E}" srcOrd="14" destOrd="0" presId="urn:microsoft.com/office/officeart/2016/7/layout/BasicTimeline"/>
    <dgm:cxn modelId="{EACD8310-431B-4218-897E-605E93246E85}" type="presParOf" srcId="{74116108-A941-474D-A3F9-939C346D9A8E}" destId="{705CCF8A-B6A1-4F6C-8084-99C18C11FDF7}" srcOrd="0" destOrd="0" presId="urn:microsoft.com/office/officeart/2016/7/layout/BasicTimeline"/>
    <dgm:cxn modelId="{D3C7977F-BED2-4038-8EA7-C0A35E4B684B}" type="presParOf" srcId="{74116108-A941-474D-A3F9-939C346D9A8E}" destId="{5FC671EB-6D1E-4DB1-8A5F-0612132C18E8}" srcOrd="1" destOrd="0" presId="urn:microsoft.com/office/officeart/2016/7/layout/BasicTimeline"/>
    <dgm:cxn modelId="{8AC4F91B-DB0C-4BDA-9095-C6AB4D73A2C6}" type="presParOf" srcId="{5FC671EB-6D1E-4DB1-8A5F-0612132C18E8}" destId="{2D98826F-5741-4707-88F8-CAAA0C07464D}" srcOrd="0" destOrd="0" presId="urn:microsoft.com/office/officeart/2016/7/layout/BasicTimeline"/>
    <dgm:cxn modelId="{7DDC7E3A-7A2D-4F71-8877-C6E8889FC5BB}" type="presParOf" srcId="{5FC671EB-6D1E-4DB1-8A5F-0612132C18E8}" destId="{15F14211-1898-4ECD-99D8-3CDEAFE3315C}" srcOrd="1" destOrd="0" presId="urn:microsoft.com/office/officeart/2016/7/layout/BasicTimeline"/>
    <dgm:cxn modelId="{FFADB454-2C1F-4131-A111-7A6604D01FA7}" type="presParOf" srcId="{74116108-A941-474D-A3F9-939C346D9A8E}" destId="{D127DAA2-E9EB-4225-9713-489D191B26C7}" srcOrd="2" destOrd="0" presId="urn:microsoft.com/office/officeart/2016/7/layout/BasicTimeline"/>
    <dgm:cxn modelId="{CE70A86E-6AD0-4AD9-A0CC-7DBF7C031B59}" type="presParOf" srcId="{74116108-A941-474D-A3F9-939C346D9A8E}" destId="{9E73C4FE-EE5C-4BDC-AFD5-43853C273A14}" srcOrd="3" destOrd="0" presId="urn:microsoft.com/office/officeart/2016/7/layout/BasicTimeline"/>
    <dgm:cxn modelId="{BCC3A830-CC96-49A9-8FDE-19F9EE808362}" type="presParOf" srcId="{74116108-A941-474D-A3F9-939C346D9A8E}" destId="{096974DD-4C44-45DB-9E0B-37AB629E3DE7}" srcOrd="4" destOrd="0" presId="urn:microsoft.com/office/officeart/2016/7/layout/BasicTimeline"/>
    <dgm:cxn modelId="{435C3D8C-1422-47A0-B10D-60EC0EC64269}" type="presParOf" srcId="{8EA03845-2BC2-4F4D-8EFD-5C969AF068F0}" destId="{ED19B258-CB59-4187-AF5D-BC4D4727716F}" srcOrd="15" destOrd="0" presId="urn:microsoft.com/office/officeart/2016/7/layout/BasicTimeline"/>
    <dgm:cxn modelId="{F0D11925-7B66-4C8F-9BB1-FB0FB42DFD65}" type="presParOf" srcId="{8EA03845-2BC2-4F4D-8EFD-5C969AF068F0}" destId="{B4B10193-E859-470A-9A47-F7CA694C0406}" srcOrd="16" destOrd="0" presId="urn:microsoft.com/office/officeart/2016/7/layout/BasicTimeline"/>
    <dgm:cxn modelId="{259A8410-2D6F-4EBF-B422-FB0A9E0941F1}" type="presParOf" srcId="{B4B10193-E859-470A-9A47-F7CA694C0406}" destId="{89030C86-9E97-4C11-B08D-FE214A1C756C}" srcOrd="0" destOrd="0" presId="urn:microsoft.com/office/officeart/2016/7/layout/BasicTimeline"/>
    <dgm:cxn modelId="{808075AD-EF9C-40AA-85AE-BFFBB2A18DEE}" type="presParOf" srcId="{B4B10193-E859-470A-9A47-F7CA694C0406}" destId="{29D346BF-A093-41FF-BA43-EE9DD7D7A562}" srcOrd="1" destOrd="0" presId="urn:microsoft.com/office/officeart/2016/7/layout/BasicTimeline"/>
    <dgm:cxn modelId="{6D2451C8-A409-4BCC-9174-CE55EE4A6523}" type="presParOf" srcId="{29D346BF-A093-41FF-BA43-EE9DD7D7A562}" destId="{89AE28F3-5366-457A-9C86-A28AF4412C2B}" srcOrd="0" destOrd="0" presId="urn:microsoft.com/office/officeart/2016/7/layout/BasicTimeline"/>
    <dgm:cxn modelId="{96BF65A1-645B-40E9-962F-5460C1581BCE}" type="presParOf" srcId="{29D346BF-A093-41FF-BA43-EE9DD7D7A562}" destId="{356D847A-30CC-4520-BA94-3A258A4273EA}" srcOrd="1" destOrd="0" presId="urn:microsoft.com/office/officeart/2016/7/layout/BasicTimeline"/>
    <dgm:cxn modelId="{90EB2BAE-AEE2-40AB-8F26-BDE7B1D13B6B}" type="presParOf" srcId="{B4B10193-E859-470A-9A47-F7CA694C0406}" destId="{D1883A56-5D63-41FD-99D1-B7DE42A643B5}" srcOrd="2" destOrd="0" presId="urn:microsoft.com/office/officeart/2016/7/layout/BasicTimeline"/>
    <dgm:cxn modelId="{AFBC6803-DF44-49B2-A3C6-8DAFEEC8B653}" type="presParOf" srcId="{B4B10193-E859-470A-9A47-F7CA694C0406}" destId="{9EBFB588-18C8-4AC1-91FB-4965BF2A4DDD}" srcOrd="3" destOrd="0" presId="urn:microsoft.com/office/officeart/2016/7/layout/BasicTimeline"/>
    <dgm:cxn modelId="{14E1CD9A-4F48-4824-A468-F96A9396D883}" type="presParOf" srcId="{B4B10193-E859-470A-9A47-F7CA694C0406}" destId="{047BD47F-4141-4A1B-BB81-87194E638A23}"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5DBC2B6-EC78-44DA-9305-B9EC08C7ED3A}" type="doc">
      <dgm:prSet loTypeId="urn:microsoft.com/office/officeart/2005/8/layout/pyramid1" loCatId="pyramid" qsTypeId="urn:microsoft.com/office/officeart/2005/8/quickstyle/simple4" qsCatId="simple" csTypeId="urn:microsoft.com/office/officeart/2005/8/colors/accent2_5" csCatId="accent2" phldr="1"/>
      <dgm:spPr/>
    </dgm:pt>
    <dgm:pt modelId="{04C682C2-F97B-4341-B385-C9B56F1C6BDC}">
      <dgm:prSet phldrT="[Text]"/>
      <dgm:spPr/>
      <dgm:t>
        <a:bodyPr/>
        <a:lstStyle/>
        <a:p>
          <a:pPr rtl="0"/>
          <a:r>
            <a:rPr lang="en-US">
              <a:latin typeface="Bembo"/>
            </a:rPr>
            <a:t>Self-Actualization</a:t>
          </a:r>
          <a:endParaRPr lang="en-US"/>
        </a:p>
      </dgm:t>
    </dgm:pt>
    <dgm:pt modelId="{CF60231A-7A6F-41D3-94BE-5A6858EA23DA}" type="parTrans" cxnId="{42DAE0B3-5208-4613-97BB-1BB6687D4F0B}">
      <dgm:prSet/>
      <dgm:spPr/>
    </dgm:pt>
    <dgm:pt modelId="{16C4221C-B34D-452E-B6BF-FA0200C19D7E}" type="sibTrans" cxnId="{42DAE0B3-5208-4613-97BB-1BB6687D4F0B}">
      <dgm:prSet/>
      <dgm:spPr/>
    </dgm:pt>
    <dgm:pt modelId="{8533AA88-C2E0-4CF9-91F8-3C467EF6FA07}">
      <dgm:prSet phldrT="[Text]" phldr="0"/>
      <dgm:spPr/>
      <dgm:t>
        <a:bodyPr/>
        <a:lstStyle/>
        <a:p>
          <a:pPr rtl="0"/>
          <a:r>
            <a:rPr lang="en-US">
              <a:latin typeface="Bembo"/>
            </a:rPr>
            <a:t>Love and Belonging</a:t>
          </a:r>
          <a:endParaRPr lang="en-US"/>
        </a:p>
      </dgm:t>
    </dgm:pt>
    <dgm:pt modelId="{68D791DD-C2D3-4AB3-BCA6-A5596807689C}" type="parTrans" cxnId="{83E5D42D-24BC-424A-939C-617677B935B1}">
      <dgm:prSet/>
      <dgm:spPr/>
    </dgm:pt>
    <dgm:pt modelId="{505CB88C-B5EB-42D9-B26C-4D4BEDB22E50}" type="sibTrans" cxnId="{83E5D42D-24BC-424A-939C-617677B935B1}">
      <dgm:prSet/>
      <dgm:spPr/>
    </dgm:pt>
    <dgm:pt modelId="{A9FFCDD5-D462-4C9A-8BEB-38C4A31739F5}">
      <dgm:prSet phldr="0"/>
      <dgm:spPr/>
      <dgm:t>
        <a:bodyPr/>
        <a:lstStyle/>
        <a:p>
          <a:pPr rtl="0"/>
          <a:r>
            <a:rPr lang="en-US">
              <a:latin typeface="Bembo"/>
            </a:rPr>
            <a:t>Esteem</a:t>
          </a:r>
        </a:p>
      </dgm:t>
    </dgm:pt>
    <dgm:pt modelId="{D86EEBA9-CBC1-4815-9E40-EC129CF6A3DB}" type="parTrans" cxnId="{62993732-EEE4-4C21-97DD-CC5EABBB75FB}">
      <dgm:prSet/>
      <dgm:spPr/>
    </dgm:pt>
    <dgm:pt modelId="{699A623C-85FC-4476-93A4-345AC617C66C}" type="sibTrans" cxnId="{62993732-EEE4-4C21-97DD-CC5EABBB75FB}">
      <dgm:prSet/>
      <dgm:spPr/>
    </dgm:pt>
    <dgm:pt modelId="{F44F0035-1126-401F-8C8C-D3AC07513DFF}">
      <dgm:prSet phldr="0"/>
      <dgm:spPr/>
      <dgm:t>
        <a:bodyPr/>
        <a:lstStyle/>
        <a:p>
          <a:pPr rtl="0"/>
          <a:r>
            <a:rPr lang="en-US">
              <a:latin typeface="Bembo"/>
            </a:rPr>
            <a:t>Physiological (Basic Needs)</a:t>
          </a:r>
        </a:p>
      </dgm:t>
    </dgm:pt>
    <dgm:pt modelId="{005F3781-AE97-4B66-91F4-6EBD5F24699F}" type="parTrans" cxnId="{A4FCB781-2130-45EB-892E-37B13D823735}">
      <dgm:prSet/>
      <dgm:spPr/>
    </dgm:pt>
    <dgm:pt modelId="{BA31D359-EA90-4F26-B9B6-6E9BB60AD012}" type="sibTrans" cxnId="{A4FCB781-2130-45EB-892E-37B13D823735}">
      <dgm:prSet/>
      <dgm:spPr/>
    </dgm:pt>
    <dgm:pt modelId="{015513F2-540B-4D8A-97E5-62B44768A2EE}">
      <dgm:prSet phldr="0"/>
      <dgm:spPr/>
      <dgm:t>
        <a:bodyPr/>
        <a:lstStyle/>
        <a:p>
          <a:pPr rtl="0"/>
          <a:r>
            <a:rPr lang="en-US">
              <a:latin typeface="Bembo"/>
            </a:rPr>
            <a:t>Safety</a:t>
          </a:r>
        </a:p>
      </dgm:t>
    </dgm:pt>
    <dgm:pt modelId="{B8CED24D-5653-40CE-9B35-07619AAF385D}" type="parTrans" cxnId="{82775ABA-4A9C-4354-9BB5-2700455149D4}">
      <dgm:prSet/>
      <dgm:spPr/>
    </dgm:pt>
    <dgm:pt modelId="{032C9D29-542A-4A0F-BE21-926570027E09}" type="sibTrans" cxnId="{82775ABA-4A9C-4354-9BB5-2700455149D4}">
      <dgm:prSet/>
      <dgm:spPr/>
    </dgm:pt>
    <dgm:pt modelId="{52B4A59B-7850-4472-AF2D-ADA86F7E3144}" type="pres">
      <dgm:prSet presAssocID="{45DBC2B6-EC78-44DA-9305-B9EC08C7ED3A}" presName="Name0" presStyleCnt="0">
        <dgm:presLayoutVars>
          <dgm:dir/>
          <dgm:animLvl val="lvl"/>
          <dgm:resizeHandles val="exact"/>
        </dgm:presLayoutVars>
      </dgm:prSet>
      <dgm:spPr/>
    </dgm:pt>
    <dgm:pt modelId="{D90CDE85-8436-47AD-A61A-9F0915E35482}" type="pres">
      <dgm:prSet presAssocID="{04C682C2-F97B-4341-B385-C9B56F1C6BDC}" presName="Name8" presStyleCnt="0"/>
      <dgm:spPr/>
    </dgm:pt>
    <dgm:pt modelId="{57ED9835-1C7F-4944-A10F-23E84710AB25}" type="pres">
      <dgm:prSet presAssocID="{04C682C2-F97B-4341-B385-C9B56F1C6BDC}" presName="level" presStyleLbl="node1" presStyleIdx="0" presStyleCnt="5">
        <dgm:presLayoutVars>
          <dgm:chMax val="1"/>
          <dgm:bulletEnabled val="1"/>
        </dgm:presLayoutVars>
      </dgm:prSet>
      <dgm:spPr/>
    </dgm:pt>
    <dgm:pt modelId="{E831AB9D-C840-472C-ACA0-63C7151FC0E7}" type="pres">
      <dgm:prSet presAssocID="{04C682C2-F97B-4341-B385-C9B56F1C6BDC}" presName="levelTx" presStyleLbl="revTx" presStyleIdx="0" presStyleCnt="0">
        <dgm:presLayoutVars>
          <dgm:chMax val="1"/>
          <dgm:bulletEnabled val="1"/>
        </dgm:presLayoutVars>
      </dgm:prSet>
      <dgm:spPr/>
    </dgm:pt>
    <dgm:pt modelId="{7B0AA288-F5D0-4F5B-96A8-2FD1A980DE95}" type="pres">
      <dgm:prSet presAssocID="{A9FFCDD5-D462-4C9A-8BEB-38C4A31739F5}" presName="Name8" presStyleCnt="0"/>
      <dgm:spPr/>
    </dgm:pt>
    <dgm:pt modelId="{081C2A9F-D1DB-4A3B-A0BF-A356A333CD7C}" type="pres">
      <dgm:prSet presAssocID="{A9FFCDD5-D462-4C9A-8BEB-38C4A31739F5}" presName="level" presStyleLbl="node1" presStyleIdx="1" presStyleCnt="5">
        <dgm:presLayoutVars>
          <dgm:chMax val="1"/>
          <dgm:bulletEnabled val="1"/>
        </dgm:presLayoutVars>
      </dgm:prSet>
      <dgm:spPr/>
    </dgm:pt>
    <dgm:pt modelId="{C7D71CA0-54C8-465E-816C-BF33F93BFD2B}" type="pres">
      <dgm:prSet presAssocID="{A9FFCDD5-D462-4C9A-8BEB-38C4A31739F5}" presName="levelTx" presStyleLbl="revTx" presStyleIdx="0" presStyleCnt="0">
        <dgm:presLayoutVars>
          <dgm:chMax val="1"/>
          <dgm:bulletEnabled val="1"/>
        </dgm:presLayoutVars>
      </dgm:prSet>
      <dgm:spPr/>
    </dgm:pt>
    <dgm:pt modelId="{B7BD60E3-8A2B-4F8A-A4B8-A09651150618}" type="pres">
      <dgm:prSet presAssocID="{8533AA88-C2E0-4CF9-91F8-3C467EF6FA07}" presName="Name8" presStyleCnt="0"/>
      <dgm:spPr/>
    </dgm:pt>
    <dgm:pt modelId="{486A0982-BD03-4F67-90C2-373E7BC81982}" type="pres">
      <dgm:prSet presAssocID="{8533AA88-C2E0-4CF9-91F8-3C467EF6FA07}" presName="level" presStyleLbl="node1" presStyleIdx="2" presStyleCnt="5">
        <dgm:presLayoutVars>
          <dgm:chMax val="1"/>
          <dgm:bulletEnabled val="1"/>
        </dgm:presLayoutVars>
      </dgm:prSet>
      <dgm:spPr/>
    </dgm:pt>
    <dgm:pt modelId="{AD02997B-662B-4B4D-AA45-482F1FF612E2}" type="pres">
      <dgm:prSet presAssocID="{8533AA88-C2E0-4CF9-91F8-3C467EF6FA07}" presName="levelTx" presStyleLbl="revTx" presStyleIdx="0" presStyleCnt="0">
        <dgm:presLayoutVars>
          <dgm:chMax val="1"/>
          <dgm:bulletEnabled val="1"/>
        </dgm:presLayoutVars>
      </dgm:prSet>
      <dgm:spPr/>
    </dgm:pt>
    <dgm:pt modelId="{700CE9D8-B6F3-481F-A1A5-8BAD76A05044}" type="pres">
      <dgm:prSet presAssocID="{015513F2-540B-4D8A-97E5-62B44768A2EE}" presName="Name8" presStyleCnt="0"/>
      <dgm:spPr/>
    </dgm:pt>
    <dgm:pt modelId="{66DC22FA-51CF-481A-BE38-BC41BF99E1E2}" type="pres">
      <dgm:prSet presAssocID="{015513F2-540B-4D8A-97E5-62B44768A2EE}" presName="level" presStyleLbl="node1" presStyleIdx="3" presStyleCnt="5">
        <dgm:presLayoutVars>
          <dgm:chMax val="1"/>
          <dgm:bulletEnabled val="1"/>
        </dgm:presLayoutVars>
      </dgm:prSet>
      <dgm:spPr/>
    </dgm:pt>
    <dgm:pt modelId="{F7C1E3CB-48DC-4D6E-A794-AE417A5FCDB7}" type="pres">
      <dgm:prSet presAssocID="{015513F2-540B-4D8A-97E5-62B44768A2EE}" presName="levelTx" presStyleLbl="revTx" presStyleIdx="0" presStyleCnt="0">
        <dgm:presLayoutVars>
          <dgm:chMax val="1"/>
          <dgm:bulletEnabled val="1"/>
        </dgm:presLayoutVars>
      </dgm:prSet>
      <dgm:spPr/>
    </dgm:pt>
    <dgm:pt modelId="{87886BF2-B23D-4B93-A22C-BF5D75792007}" type="pres">
      <dgm:prSet presAssocID="{F44F0035-1126-401F-8C8C-D3AC07513DFF}" presName="Name8" presStyleCnt="0"/>
      <dgm:spPr/>
    </dgm:pt>
    <dgm:pt modelId="{9AC6CF91-CFB1-43B6-9C70-4E87E7C066A9}" type="pres">
      <dgm:prSet presAssocID="{F44F0035-1126-401F-8C8C-D3AC07513DFF}" presName="level" presStyleLbl="node1" presStyleIdx="4" presStyleCnt="5">
        <dgm:presLayoutVars>
          <dgm:chMax val="1"/>
          <dgm:bulletEnabled val="1"/>
        </dgm:presLayoutVars>
      </dgm:prSet>
      <dgm:spPr/>
    </dgm:pt>
    <dgm:pt modelId="{C6A53040-111D-4D4D-879D-E64511A5B9EE}" type="pres">
      <dgm:prSet presAssocID="{F44F0035-1126-401F-8C8C-D3AC07513DFF}" presName="levelTx" presStyleLbl="revTx" presStyleIdx="0" presStyleCnt="0">
        <dgm:presLayoutVars>
          <dgm:chMax val="1"/>
          <dgm:bulletEnabled val="1"/>
        </dgm:presLayoutVars>
      </dgm:prSet>
      <dgm:spPr/>
    </dgm:pt>
  </dgm:ptLst>
  <dgm:cxnLst>
    <dgm:cxn modelId="{0C598326-8FDA-494F-AA60-4B55A43CBA2D}" type="presOf" srcId="{015513F2-540B-4D8A-97E5-62B44768A2EE}" destId="{66DC22FA-51CF-481A-BE38-BC41BF99E1E2}" srcOrd="0" destOrd="0" presId="urn:microsoft.com/office/officeart/2005/8/layout/pyramid1"/>
    <dgm:cxn modelId="{83E5D42D-24BC-424A-939C-617677B935B1}" srcId="{45DBC2B6-EC78-44DA-9305-B9EC08C7ED3A}" destId="{8533AA88-C2E0-4CF9-91F8-3C467EF6FA07}" srcOrd="2" destOrd="0" parTransId="{68D791DD-C2D3-4AB3-BCA6-A5596807689C}" sibTransId="{505CB88C-B5EB-42D9-B26C-4D4BEDB22E50}"/>
    <dgm:cxn modelId="{696B3131-1EE7-46EC-8E9B-20CC048CC4BA}" type="presOf" srcId="{015513F2-540B-4D8A-97E5-62B44768A2EE}" destId="{F7C1E3CB-48DC-4D6E-A794-AE417A5FCDB7}" srcOrd="1" destOrd="0" presId="urn:microsoft.com/office/officeart/2005/8/layout/pyramid1"/>
    <dgm:cxn modelId="{62993732-EEE4-4C21-97DD-CC5EABBB75FB}" srcId="{45DBC2B6-EC78-44DA-9305-B9EC08C7ED3A}" destId="{A9FFCDD5-D462-4C9A-8BEB-38C4A31739F5}" srcOrd="1" destOrd="0" parTransId="{D86EEBA9-CBC1-4815-9E40-EC129CF6A3DB}" sibTransId="{699A623C-85FC-4476-93A4-345AC617C66C}"/>
    <dgm:cxn modelId="{3728615B-62E6-4E2A-8C51-3E4FF7B2D373}" type="presOf" srcId="{04C682C2-F97B-4341-B385-C9B56F1C6BDC}" destId="{57ED9835-1C7F-4944-A10F-23E84710AB25}" srcOrd="0" destOrd="0" presId="urn:microsoft.com/office/officeart/2005/8/layout/pyramid1"/>
    <dgm:cxn modelId="{2A030557-BF78-4D0A-8407-4364371C2C14}" type="presOf" srcId="{8533AA88-C2E0-4CF9-91F8-3C467EF6FA07}" destId="{AD02997B-662B-4B4D-AA45-482F1FF612E2}" srcOrd="1" destOrd="0" presId="urn:microsoft.com/office/officeart/2005/8/layout/pyramid1"/>
    <dgm:cxn modelId="{36D9D377-4D64-4C27-ADF5-BDB72748FE6E}" type="presOf" srcId="{F44F0035-1126-401F-8C8C-D3AC07513DFF}" destId="{C6A53040-111D-4D4D-879D-E64511A5B9EE}" srcOrd="1" destOrd="0" presId="urn:microsoft.com/office/officeart/2005/8/layout/pyramid1"/>
    <dgm:cxn modelId="{A4FCB781-2130-45EB-892E-37B13D823735}" srcId="{45DBC2B6-EC78-44DA-9305-B9EC08C7ED3A}" destId="{F44F0035-1126-401F-8C8C-D3AC07513DFF}" srcOrd="4" destOrd="0" parTransId="{005F3781-AE97-4B66-91F4-6EBD5F24699F}" sibTransId="{BA31D359-EA90-4F26-B9B6-6E9BB60AD012}"/>
    <dgm:cxn modelId="{3422ECA3-6B8F-4B98-8141-A4C9E257052F}" type="presOf" srcId="{F44F0035-1126-401F-8C8C-D3AC07513DFF}" destId="{9AC6CF91-CFB1-43B6-9C70-4E87E7C066A9}" srcOrd="0" destOrd="0" presId="urn:microsoft.com/office/officeart/2005/8/layout/pyramid1"/>
    <dgm:cxn modelId="{42DAE0B3-5208-4613-97BB-1BB6687D4F0B}" srcId="{45DBC2B6-EC78-44DA-9305-B9EC08C7ED3A}" destId="{04C682C2-F97B-4341-B385-C9B56F1C6BDC}" srcOrd="0" destOrd="0" parTransId="{CF60231A-7A6F-41D3-94BE-5A6858EA23DA}" sibTransId="{16C4221C-B34D-452E-B6BF-FA0200C19D7E}"/>
    <dgm:cxn modelId="{82775ABA-4A9C-4354-9BB5-2700455149D4}" srcId="{45DBC2B6-EC78-44DA-9305-B9EC08C7ED3A}" destId="{015513F2-540B-4D8A-97E5-62B44768A2EE}" srcOrd="3" destOrd="0" parTransId="{B8CED24D-5653-40CE-9B35-07619AAF385D}" sibTransId="{032C9D29-542A-4A0F-BE21-926570027E09}"/>
    <dgm:cxn modelId="{A19A73BC-C332-4C3B-B0E9-2371B3C9A841}" type="presOf" srcId="{8533AA88-C2E0-4CF9-91F8-3C467EF6FA07}" destId="{486A0982-BD03-4F67-90C2-373E7BC81982}" srcOrd="0" destOrd="0" presId="urn:microsoft.com/office/officeart/2005/8/layout/pyramid1"/>
    <dgm:cxn modelId="{326678CF-070C-4CEA-B54A-BA841630FEF8}" type="presOf" srcId="{45DBC2B6-EC78-44DA-9305-B9EC08C7ED3A}" destId="{52B4A59B-7850-4472-AF2D-ADA86F7E3144}" srcOrd="0" destOrd="0" presId="urn:microsoft.com/office/officeart/2005/8/layout/pyramid1"/>
    <dgm:cxn modelId="{B2B9ADE1-BF54-4C31-A092-9F0409AE03A5}" type="presOf" srcId="{A9FFCDD5-D462-4C9A-8BEB-38C4A31739F5}" destId="{C7D71CA0-54C8-465E-816C-BF33F93BFD2B}" srcOrd="1" destOrd="0" presId="urn:microsoft.com/office/officeart/2005/8/layout/pyramid1"/>
    <dgm:cxn modelId="{7CF0E4EF-1160-4818-8AD2-38250E58D99B}" type="presOf" srcId="{04C682C2-F97B-4341-B385-C9B56F1C6BDC}" destId="{E831AB9D-C840-472C-ACA0-63C7151FC0E7}" srcOrd="1" destOrd="0" presId="urn:microsoft.com/office/officeart/2005/8/layout/pyramid1"/>
    <dgm:cxn modelId="{C11EACF3-F850-4BE3-AAAE-D2C28044312F}" type="presOf" srcId="{A9FFCDD5-D462-4C9A-8BEB-38C4A31739F5}" destId="{081C2A9F-D1DB-4A3B-A0BF-A356A333CD7C}" srcOrd="0" destOrd="0" presId="urn:microsoft.com/office/officeart/2005/8/layout/pyramid1"/>
    <dgm:cxn modelId="{17A790AD-18BB-464C-BE92-F74886677F69}" type="presParOf" srcId="{52B4A59B-7850-4472-AF2D-ADA86F7E3144}" destId="{D90CDE85-8436-47AD-A61A-9F0915E35482}" srcOrd="0" destOrd="0" presId="urn:microsoft.com/office/officeart/2005/8/layout/pyramid1"/>
    <dgm:cxn modelId="{F12C5AD9-4EB9-4F1F-A7D8-3FDCE75C7FC8}" type="presParOf" srcId="{D90CDE85-8436-47AD-A61A-9F0915E35482}" destId="{57ED9835-1C7F-4944-A10F-23E84710AB25}" srcOrd="0" destOrd="0" presId="urn:microsoft.com/office/officeart/2005/8/layout/pyramid1"/>
    <dgm:cxn modelId="{5A103580-96DF-4ADA-B01C-142C06B1E293}" type="presParOf" srcId="{D90CDE85-8436-47AD-A61A-9F0915E35482}" destId="{E831AB9D-C840-472C-ACA0-63C7151FC0E7}" srcOrd="1" destOrd="0" presId="urn:microsoft.com/office/officeart/2005/8/layout/pyramid1"/>
    <dgm:cxn modelId="{A9A0AF52-B14E-4F48-BE3A-09C4700F27F5}" type="presParOf" srcId="{52B4A59B-7850-4472-AF2D-ADA86F7E3144}" destId="{7B0AA288-F5D0-4F5B-96A8-2FD1A980DE95}" srcOrd="1" destOrd="0" presId="urn:microsoft.com/office/officeart/2005/8/layout/pyramid1"/>
    <dgm:cxn modelId="{ABEFCA5B-CEC4-47E7-AEB8-16D8ECDCEA02}" type="presParOf" srcId="{7B0AA288-F5D0-4F5B-96A8-2FD1A980DE95}" destId="{081C2A9F-D1DB-4A3B-A0BF-A356A333CD7C}" srcOrd="0" destOrd="0" presId="urn:microsoft.com/office/officeart/2005/8/layout/pyramid1"/>
    <dgm:cxn modelId="{7BE4974B-85DD-4D57-B4C4-F9844A5A2052}" type="presParOf" srcId="{7B0AA288-F5D0-4F5B-96A8-2FD1A980DE95}" destId="{C7D71CA0-54C8-465E-816C-BF33F93BFD2B}" srcOrd="1" destOrd="0" presId="urn:microsoft.com/office/officeart/2005/8/layout/pyramid1"/>
    <dgm:cxn modelId="{2410D2B5-B92E-4951-B34F-6BEAD1B4DE82}" type="presParOf" srcId="{52B4A59B-7850-4472-AF2D-ADA86F7E3144}" destId="{B7BD60E3-8A2B-4F8A-A4B8-A09651150618}" srcOrd="2" destOrd="0" presId="urn:microsoft.com/office/officeart/2005/8/layout/pyramid1"/>
    <dgm:cxn modelId="{32489E36-A23C-4699-8455-7D503519FB37}" type="presParOf" srcId="{B7BD60E3-8A2B-4F8A-A4B8-A09651150618}" destId="{486A0982-BD03-4F67-90C2-373E7BC81982}" srcOrd="0" destOrd="0" presId="urn:microsoft.com/office/officeart/2005/8/layout/pyramid1"/>
    <dgm:cxn modelId="{EDEE9615-7775-47A3-9209-564073219F3A}" type="presParOf" srcId="{B7BD60E3-8A2B-4F8A-A4B8-A09651150618}" destId="{AD02997B-662B-4B4D-AA45-482F1FF612E2}" srcOrd="1" destOrd="0" presId="urn:microsoft.com/office/officeart/2005/8/layout/pyramid1"/>
    <dgm:cxn modelId="{B738A148-FE73-487F-8486-F23ECE425E31}" type="presParOf" srcId="{52B4A59B-7850-4472-AF2D-ADA86F7E3144}" destId="{700CE9D8-B6F3-481F-A1A5-8BAD76A05044}" srcOrd="3" destOrd="0" presId="urn:microsoft.com/office/officeart/2005/8/layout/pyramid1"/>
    <dgm:cxn modelId="{E6A4C073-FC08-4B0E-87B9-10C824D27D3F}" type="presParOf" srcId="{700CE9D8-B6F3-481F-A1A5-8BAD76A05044}" destId="{66DC22FA-51CF-481A-BE38-BC41BF99E1E2}" srcOrd="0" destOrd="0" presId="urn:microsoft.com/office/officeart/2005/8/layout/pyramid1"/>
    <dgm:cxn modelId="{277DFD85-A420-486F-90D9-7EF7CAFCE27D}" type="presParOf" srcId="{700CE9D8-B6F3-481F-A1A5-8BAD76A05044}" destId="{F7C1E3CB-48DC-4D6E-A794-AE417A5FCDB7}" srcOrd="1" destOrd="0" presId="urn:microsoft.com/office/officeart/2005/8/layout/pyramid1"/>
    <dgm:cxn modelId="{C078A325-09A3-4306-954F-BC387EFA2815}" type="presParOf" srcId="{52B4A59B-7850-4472-AF2D-ADA86F7E3144}" destId="{87886BF2-B23D-4B93-A22C-BF5D75792007}" srcOrd="4" destOrd="0" presId="urn:microsoft.com/office/officeart/2005/8/layout/pyramid1"/>
    <dgm:cxn modelId="{CD6B81A7-49EE-4443-A055-01F5EDC4FF42}" type="presParOf" srcId="{87886BF2-B23D-4B93-A22C-BF5D75792007}" destId="{9AC6CF91-CFB1-43B6-9C70-4E87E7C066A9}" srcOrd="0" destOrd="0" presId="urn:microsoft.com/office/officeart/2005/8/layout/pyramid1"/>
    <dgm:cxn modelId="{CB3A5C18-99E9-4DC5-A679-94B4D7104B3E}" type="presParOf" srcId="{87886BF2-B23D-4B93-A22C-BF5D75792007}" destId="{C6A53040-111D-4D4D-879D-E64511A5B9E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7D0BD8-D4F9-41B9-9813-84B7CFCD6B3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5B03979-5EA9-4363-9EA8-476C6BF93AFD}">
      <dgm:prSet/>
      <dgm:spPr/>
      <dgm:t>
        <a:bodyPr/>
        <a:lstStyle/>
        <a:p>
          <a:pPr>
            <a:lnSpc>
              <a:spcPct val="100000"/>
            </a:lnSpc>
          </a:pPr>
          <a:r>
            <a:rPr lang="en-US" baseline="0"/>
            <a:t>Oral Symptoms: No current symptoms </a:t>
          </a:r>
          <a:endParaRPr lang="en-US"/>
        </a:p>
      </dgm:t>
    </dgm:pt>
    <dgm:pt modelId="{78D067B3-F7A3-4344-A8B6-FC7417B2A2E0}" type="parTrans" cxnId="{989E8224-03E3-4C38-830C-32DE5E0DA072}">
      <dgm:prSet/>
      <dgm:spPr/>
      <dgm:t>
        <a:bodyPr/>
        <a:lstStyle/>
        <a:p>
          <a:endParaRPr lang="en-US"/>
        </a:p>
      </dgm:t>
    </dgm:pt>
    <dgm:pt modelId="{31038E10-693F-4E07-9619-8044DE739234}" type="sibTrans" cxnId="{989E8224-03E3-4C38-830C-32DE5E0DA072}">
      <dgm:prSet/>
      <dgm:spPr/>
      <dgm:t>
        <a:bodyPr/>
        <a:lstStyle/>
        <a:p>
          <a:endParaRPr lang="en-US"/>
        </a:p>
      </dgm:t>
    </dgm:pt>
    <dgm:pt modelId="{8AE5162E-68FB-45FF-B6C4-F60AF521DFC3}">
      <dgm:prSet/>
      <dgm:spPr/>
      <dgm:t>
        <a:bodyPr/>
        <a:lstStyle/>
        <a:p>
          <a:pPr>
            <a:lnSpc>
              <a:spcPct val="100000"/>
            </a:lnSpc>
          </a:pPr>
          <a:r>
            <a:rPr lang="en-US" baseline="0"/>
            <a:t>Last Dental Visit: Last dental cleaning completed in 2013 during middle school years</a:t>
          </a:r>
          <a:endParaRPr lang="en-US"/>
        </a:p>
      </dgm:t>
    </dgm:pt>
    <dgm:pt modelId="{EF1F4693-4861-461F-B17B-9E576F9BAC46}" type="parTrans" cxnId="{76B5B1F6-E741-4AF3-A4A9-F2654907EA52}">
      <dgm:prSet/>
      <dgm:spPr/>
      <dgm:t>
        <a:bodyPr/>
        <a:lstStyle/>
        <a:p>
          <a:endParaRPr lang="en-US"/>
        </a:p>
      </dgm:t>
    </dgm:pt>
    <dgm:pt modelId="{29C02E4A-2D59-4EF3-A210-FD2EB0721FF3}" type="sibTrans" cxnId="{76B5B1F6-E741-4AF3-A4A9-F2654907EA52}">
      <dgm:prSet/>
      <dgm:spPr/>
      <dgm:t>
        <a:bodyPr/>
        <a:lstStyle/>
        <a:p>
          <a:endParaRPr lang="en-US"/>
        </a:p>
      </dgm:t>
    </dgm:pt>
    <dgm:pt modelId="{97F8D75D-C93B-4782-9367-53935D36263F}">
      <dgm:prSet/>
      <dgm:spPr/>
      <dgm:t>
        <a:bodyPr/>
        <a:lstStyle/>
        <a:p>
          <a:pPr>
            <a:lnSpc>
              <a:spcPct val="100000"/>
            </a:lnSpc>
          </a:pPr>
          <a:r>
            <a:rPr lang="en-US" baseline="0"/>
            <a:t>Oral Hygiene Routine: Brushes 1x per week and never flosses </a:t>
          </a:r>
          <a:endParaRPr lang="en-US"/>
        </a:p>
      </dgm:t>
    </dgm:pt>
    <dgm:pt modelId="{09F67D18-570F-4BD0-B51E-2AC97BB90696}" type="parTrans" cxnId="{EE8D23F9-E924-4CB2-B84D-DD713115B57B}">
      <dgm:prSet/>
      <dgm:spPr/>
      <dgm:t>
        <a:bodyPr/>
        <a:lstStyle/>
        <a:p>
          <a:endParaRPr lang="en-US"/>
        </a:p>
      </dgm:t>
    </dgm:pt>
    <dgm:pt modelId="{161E5947-9CAD-4AA7-A932-F54A6CBDEDC6}" type="sibTrans" cxnId="{EE8D23F9-E924-4CB2-B84D-DD713115B57B}">
      <dgm:prSet/>
      <dgm:spPr/>
      <dgm:t>
        <a:bodyPr/>
        <a:lstStyle/>
        <a:p>
          <a:endParaRPr lang="en-US"/>
        </a:p>
      </dgm:t>
    </dgm:pt>
    <dgm:pt modelId="{DB210D87-A31F-4060-9166-9CC2B8C381D5}" type="pres">
      <dgm:prSet presAssocID="{437D0BD8-D4F9-41B9-9813-84B7CFCD6B33}" presName="root" presStyleCnt="0">
        <dgm:presLayoutVars>
          <dgm:dir/>
          <dgm:resizeHandles val="exact"/>
        </dgm:presLayoutVars>
      </dgm:prSet>
      <dgm:spPr/>
    </dgm:pt>
    <dgm:pt modelId="{410A80CE-AC9D-4148-A5D1-4F6E06A4DBC6}" type="pres">
      <dgm:prSet presAssocID="{B5B03979-5EA9-4363-9EA8-476C6BF93AFD}" presName="compNode" presStyleCnt="0"/>
      <dgm:spPr/>
    </dgm:pt>
    <dgm:pt modelId="{37E3B615-7798-448E-9E06-01BD00B70E19}" type="pres">
      <dgm:prSet presAssocID="{B5B03979-5EA9-4363-9EA8-476C6BF93AFD}" presName="bgRect" presStyleLbl="bgShp" presStyleIdx="0" presStyleCnt="3"/>
      <dgm:spPr/>
    </dgm:pt>
    <dgm:pt modelId="{995E5343-784E-4242-9217-328CC7A9C275}" type="pres">
      <dgm:prSet presAssocID="{B5B03979-5EA9-4363-9EA8-476C6BF93AF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th"/>
        </a:ext>
      </dgm:extLst>
    </dgm:pt>
    <dgm:pt modelId="{66E7DFA4-8BA3-43FF-B80E-0D8CCD932B67}" type="pres">
      <dgm:prSet presAssocID="{B5B03979-5EA9-4363-9EA8-476C6BF93AFD}" presName="spaceRect" presStyleCnt="0"/>
      <dgm:spPr/>
    </dgm:pt>
    <dgm:pt modelId="{F173C1D1-DE4F-4E54-B77E-3BC74446A049}" type="pres">
      <dgm:prSet presAssocID="{B5B03979-5EA9-4363-9EA8-476C6BF93AFD}" presName="parTx" presStyleLbl="revTx" presStyleIdx="0" presStyleCnt="3">
        <dgm:presLayoutVars>
          <dgm:chMax val="0"/>
          <dgm:chPref val="0"/>
        </dgm:presLayoutVars>
      </dgm:prSet>
      <dgm:spPr/>
    </dgm:pt>
    <dgm:pt modelId="{D6798AA0-D985-4B40-B215-56F60784853D}" type="pres">
      <dgm:prSet presAssocID="{31038E10-693F-4E07-9619-8044DE739234}" presName="sibTrans" presStyleCnt="0"/>
      <dgm:spPr/>
    </dgm:pt>
    <dgm:pt modelId="{D4C29ACA-878E-49CB-9AB1-AC31A3B90F1E}" type="pres">
      <dgm:prSet presAssocID="{8AE5162E-68FB-45FF-B6C4-F60AF521DFC3}" presName="compNode" presStyleCnt="0"/>
      <dgm:spPr/>
    </dgm:pt>
    <dgm:pt modelId="{17E6BF5E-4536-47E3-893D-377F54971F7B}" type="pres">
      <dgm:prSet presAssocID="{8AE5162E-68FB-45FF-B6C4-F60AF521DFC3}" presName="bgRect" presStyleLbl="bgShp" presStyleIdx="1" presStyleCnt="3"/>
      <dgm:spPr/>
    </dgm:pt>
    <dgm:pt modelId="{0B45E456-1CFC-4A47-B8A1-0E50D70FA4B1}" type="pres">
      <dgm:prSet presAssocID="{8AE5162E-68FB-45FF-B6C4-F60AF521DFC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thbrush"/>
        </a:ext>
      </dgm:extLst>
    </dgm:pt>
    <dgm:pt modelId="{B2611D14-BB97-40B4-893D-B1E6E354D63F}" type="pres">
      <dgm:prSet presAssocID="{8AE5162E-68FB-45FF-B6C4-F60AF521DFC3}" presName="spaceRect" presStyleCnt="0"/>
      <dgm:spPr/>
    </dgm:pt>
    <dgm:pt modelId="{799CE3AD-A1EF-4FB6-AA01-7B8C243143EF}" type="pres">
      <dgm:prSet presAssocID="{8AE5162E-68FB-45FF-B6C4-F60AF521DFC3}" presName="parTx" presStyleLbl="revTx" presStyleIdx="1" presStyleCnt="3">
        <dgm:presLayoutVars>
          <dgm:chMax val="0"/>
          <dgm:chPref val="0"/>
        </dgm:presLayoutVars>
      </dgm:prSet>
      <dgm:spPr/>
    </dgm:pt>
    <dgm:pt modelId="{8479B085-E0EE-4EA2-81D3-D5D94614E747}" type="pres">
      <dgm:prSet presAssocID="{29C02E4A-2D59-4EF3-A210-FD2EB0721FF3}" presName="sibTrans" presStyleCnt="0"/>
      <dgm:spPr/>
    </dgm:pt>
    <dgm:pt modelId="{92FD940F-3D4E-47B6-8CD2-46E26E218232}" type="pres">
      <dgm:prSet presAssocID="{97F8D75D-C93B-4782-9367-53935D36263F}" presName="compNode" presStyleCnt="0"/>
      <dgm:spPr/>
    </dgm:pt>
    <dgm:pt modelId="{F74B2AB2-98E4-4C35-AF5E-3781CB39DD66}" type="pres">
      <dgm:prSet presAssocID="{97F8D75D-C93B-4782-9367-53935D36263F}" presName="bgRect" presStyleLbl="bgShp" presStyleIdx="2" presStyleCnt="3"/>
      <dgm:spPr/>
    </dgm:pt>
    <dgm:pt modelId="{DC85110D-6A79-43BF-91BD-D67939E575EF}" type="pres">
      <dgm:prSet presAssocID="{97F8D75D-C93B-4782-9367-53935D36263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thpaste"/>
        </a:ext>
      </dgm:extLst>
    </dgm:pt>
    <dgm:pt modelId="{376184F2-0C6A-43EF-8586-5495E95898B1}" type="pres">
      <dgm:prSet presAssocID="{97F8D75D-C93B-4782-9367-53935D36263F}" presName="spaceRect" presStyleCnt="0"/>
      <dgm:spPr/>
    </dgm:pt>
    <dgm:pt modelId="{E064187F-7A35-4E6B-9C2A-130ED6CA5907}" type="pres">
      <dgm:prSet presAssocID="{97F8D75D-C93B-4782-9367-53935D36263F}" presName="parTx" presStyleLbl="revTx" presStyleIdx="2" presStyleCnt="3">
        <dgm:presLayoutVars>
          <dgm:chMax val="0"/>
          <dgm:chPref val="0"/>
        </dgm:presLayoutVars>
      </dgm:prSet>
      <dgm:spPr/>
    </dgm:pt>
  </dgm:ptLst>
  <dgm:cxnLst>
    <dgm:cxn modelId="{CD10820B-01C1-4667-B767-820C8311B07D}" type="presOf" srcId="{B5B03979-5EA9-4363-9EA8-476C6BF93AFD}" destId="{F173C1D1-DE4F-4E54-B77E-3BC74446A049}" srcOrd="0" destOrd="0" presId="urn:microsoft.com/office/officeart/2018/2/layout/IconVerticalSolidList"/>
    <dgm:cxn modelId="{989E8224-03E3-4C38-830C-32DE5E0DA072}" srcId="{437D0BD8-D4F9-41B9-9813-84B7CFCD6B33}" destId="{B5B03979-5EA9-4363-9EA8-476C6BF93AFD}" srcOrd="0" destOrd="0" parTransId="{78D067B3-F7A3-4344-A8B6-FC7417B2A2E0}" sibTransId="{31038E10-693F-4E07-9619-8044DE739234}"/>
    <dgm:cxn modelId="{AB399967-CFAB-4E97-BF99-94A4696C8C1A}" type="presOf" srcId="{437D0BD8-D4F9-41B9-9813-84B7CFCD6B33}" destId="{DB210D87-A31F-4060-9166-9CC2B8C381D5}" srcOrd="0" destOrd="0" presId="urn:microsoft.com/office/officeart/2018/2/layout/IconVerticalSolidList"/>
    <dgm:cxn modelId="{CCDF26AB-3271-4DD5-B969-6DF3AE60E38F}" type="presOf" srcId="{8AE5162E-68FB-45FF-B6C4-F60AF521DFC3}" destId="{799CE3AD-A1EF-4FB6-AA01-7B8C243143EF}" srcOrd="0" destOrd="0" presId="urn:microsoft.com/office/officeart/2018/2/layout/IconVerticalSolidList"/>
    <dgm:cxn modelId="{4AA8D2AE-0BCC-47B4-BC33-51C1D5F32C5E}" type="presOf" srcId="{97F8D75D-C93B-4782-9367-53935D36263F}" destId="{E064187F-7A35-4E6B-9C2A-130ED6CA5907}" srcOrd="0" destOrd="0" presId="urn:microsoft.com/office/officeart/2018/2/layout/IconVerticalSolidList"/>
    <dgm:cxn modelId="{76B5B1F6-E741-4AF3-A4A9-F2654907EA52}" srcId="{437D0BD8-D4F9-41B9-9813-84B7CFCD6B33}" destId="{8AE5162E-68FB-45FF-B6C4-F60AF521DFC3}" srcOrd="1" destOrd="0" parTransId="{EF1F4693-4861-461F-B17B-9E576F9BAC46}" sibTransId="{29C02E4A-2D59-4EF3-A210-FD2EB0721FF3}"/>
    <dgm:cxn modelId="{EE8D23F9-E924-4CB2-B84D-DD713115B57B}" srcId="{437D0BD8-D4F9-41B9-9813-84B7CFCD6B33}" destId="{97F8D75D-C93B-4782-9367-53935D36263F}" srcOrd="2" destOrd="0" parTransId="{09F67D18-570F-4BD0-B51E-2AC97BB90696}" sibTransId="{161E5947-9CAD-4AA7-A932-F54A6CBDEDC6}"/>
    <dgm:cxn modelId="{43AD506F-BDD8-4FDB-998D-7DCBF74B46BD}" type="presParOf" srcId="{DB210D87-A31F-4060-9166-9CC2B8C381D5}" destId="{410A80CE-AC9D-4148-A5D1-4F6E06A4DBC6}" srcOrd="0" destOrd="0" presId="urn:microsoft.com/office/officeart/2018/2/layout/IconVerticalSolidList"/>
    <dgm:cxn modelId="{5BB085FA-FB10-4E8E-9589-A6086DDC99B0}" type="presParOf" srcId="{410A80CE-AC9D-4148-A5D1-4F6E06A4DBC6}" destId="{37E3B615-7798-448E-9E06-01BD00B70E19}" srcOrd="0" destOrd="0" presId="urn:microsoft.com/office/officeart/2018/2/layout/IconVerticalSolidList"/>
    <dgm:cxn modelId="{7CC759D9-E88C-49F8-B324-B454652E51A4}" type="presParOf" srcId="{410A80CE-AC9D-4148-A5D1-4F6E06A4DBC6}" destId="{995E5343-784E-4242-9217-328CC7A9C275}" srcOrd="1" destOrd="0" presId="urn:microsoft.com/office/officeart/2018/2/layout/IconVerticalSolidList"/>
    <dgm:cxn modelId="{2817D6B0-F6C8-4959-98F6-D44D58B542A7}" type="presParOf" srcId="{410A80CE-AC9D-4148-A5D1-4F6E06A4DBC6}" destId="{66E7DFA4-8BA3-43FF-B80E-0D8CCD932B67}" srcOrd="2" destOrd="0" presId="urn:microsoft.com/office/officeart/2018/2/layout/IconVerticalSolidList"/>
    <dgm:cxn modelId="{B20B6B39-5ED3-4555-B96A-65C595158474}" type="presParOf" srcId="{410A80CE-AC9D-4148-A5D1-4F6E06A4DBC6}" destId="{F173C1D1-DE4F-4E54-B77E-3BC74446A049}" srcOrd="3" destOrd="0" presId="urn:microsoft.com/office/officeart/2018/2/layout/IconVerticalSolidList"/>
    <dgm:cxn modelId="{C2C65055-3086-40AF-ADD0-83D8D8771531}" type="presParOf" srcId="{DB210D87-A31F-4060-9166-9CC2B8C381D5}" destId="{D6798AA0-D985-4B40-B215-56F60784853D}" srcOrd="1" destOrd="0" presId="urn:microsoft.com/office/officeart/2018/2/layout/IconVerticalSolidList"/>
    <dgm:cxn modelId="{27CE963A-E5DA-4989-9D1A-BDF3D59BD86C}" type="presParOf" srcId="{DB210D87-A31F-4060-9166-9CC2B8C381D5}" destId="{D4C29ACA-878E-49CB-9AB1-AC31A3B90F1E}" srcOrd="2" destOrd="0" presId="urn:microsoft.com/office/officeart/2018/2/layout/IconVerticalSolidList"/>
    <dgm:cxn modelId="{681C9500-2C94-4076-9BFF-3B93E6F3B8E4}" type="presParOf" srcId="{D4C29ACA-878E-49CB-9AB1-AC31A3B90F1E}" destId="{17E6BF5E-4536-47E3-893D-377F54971F7B}" srcOrd="0" destOrd="0" presId="urn:microsoft.com/office/officeart/2018/2/layout/IconVerticalSolidList"/>
    <dgm:cxn modelId="{DED36E64-047C-456C-9357-BA140626DA11}" type="presParOf" srcId="{D4C29ACA-878E-49CB-9AB1-AC31A3B90F1E}" destId="{0B45E456-1CFC-4A47-B8A1-0E50D70FA4B1}" srcOrd="1" destOrd="0" presId="urn:microsoft.com/office/officeart/2018/2/layout/IconVerticalSolidList"/>
    <dgm:cxn modelId="{58828419-BCED-43EB-97C1-C792B7BF6F79}" type="presParOf" srcId="{D4C29ACA-878E-49CB-9AB1-AC31A3B90F1E}" destId="{B2611D14-BB97-40B4-893D-B1E6E354D63F}" srcOrd="2" destOrd="0" presId="urn:microsoft.com/office/officeart/2018/2/layout/IconVerticalSolidList"/>
    <dgm:cxn modelId="{38231CE0-A28E-4C51-8171-21AE0432E117}" type="presParOf" srcId="{D4C29ACA-878E-49CB-9AB1-AC31A3B90F1E}" destId="{799CE3AD-A1EF-4FB6-AA01-7B8C243143EF}" srcOrd="3" destOrd="0" presId="urn:microsoft.com/office/officeart/2018/2/layout/IconVerticalSolidList"/>
    <dgm:cxn modelId="{71A9FA2B-097D-4CC5-A6F8-EC713823BC55}" type="presParOf" srcId="{DB210D87-A31F-4060-9166-9CC2B8C381D5}" destId="{8479B085-E0EE-4EA2-81D3-D5D94614E747}" srcOrd="3" destOrd="0" presId="urn:microsoft.com/office/officeart/2018/2/layout/IconVerticalSolidList"/>
    <dgm:cxn modelId="{5FD2BFEF-885E-4D12-86C5-712BBBDB126B}" type="presParOf" srcId="{DB210D87-A31F-4060-9166-9CC2B8C381D5}" destId="{92FD940F-3D4E-47B6-8CD2-46E26E218232}" srcOrd="4" destOrd="0" presId="urn:microsoft.com/office/officeart/2018/2/layout/IconVerticalSolidList"/>
    <dgm:cxn modelId="{C78C1827-342D-4658-A8CB-7DB15A25A032}" type="presParOf" srcId="{92FD940F-3D4E-47B6-8CD2-46E26E218232}" destId="{F74B2AB2-98E4-4C35-AF5E-3781CB39DD66}" srcOrd="0" destOrd="0" presId="urn:microsoft.com/office/officeart/2018/2/layout/IconVerticalSolidList"/>
    <dgm:cxn modelId="{6080A0DC-17F2-4F53-A282-B6207286702E}" type="presParOf" srcId="{92FD940F-3D4E-47B6-8CD2-46E26E218232}" destId="{DC85110D-6A79-43BF-91BD-D67939E575EF}" srcOrd="1" destOrd="0" presId="urn:microsoft.com/office/officeart/2018/2/layout/IconVerticalSolidList"/>
    <dgm:cxn modelId="{F2A83281-02DF-4D0C-9D4A-985B9A542DD6}" type="presParOf" srcId="{92FD940F-3D4E-47B6-8CD2-46E26E218232}" destId="{376184F2-0C6A-43EF-8586-5495E95898B1}" srcOrd="2" destOrd="0" presId="urn:microsoft.com/office/officeart/2018/2/layout/IconVerticalSolidList"/>
    <dgm:cxn modelId="{5FBA4ACD-1219-4ACC-A4D2-F1681946C610}" type="presParOf" srcId="{92FD940F-3D4E-47B6-8CD2-46E26E218232}" destId="{E064187F-7A35-4E6B-9C2A-130ED6CA590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D25C95-C5B8-4D9E-BE04-C64A0123F380}"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0E2C1583-2B28-404F-B84E-294870B77F2F}">
      <dgm:prSet/>
      <dgm:spPr/>
      <dgm:t>
        <a:bodyPr/>
        <a:lstStyle/>
        <a:p>
          <a:pPr rtl="0"/>
          <a:r>
            <a:rPr lang="en-US" baseline="0"/>
            <a:t>Socioeconomic Status: Low socioeconomic status </a:t>
          </a:r>
          <a:r>
            <a:rPr lang="en-US">
              <a:latin typeface="Bembo"/>
            </a:rPr>
            <a:t>(patient mentions struggling to pay bills and lives with sister)</a:t>
          </a:r>
          <a:endParaRPr lang="en-US"/>
        </a:p>
      </dgm:t>
    </dgm:pt>
    <dgm:pt modelId="{474F2E81-7E88-4255-9298-7E8BD1D9899E}" type="parTrans" cxnId="{9598AB92-814E-49E1-9E0E-B3E1AC630B0F}">
      <dgm:prSet/>
      <dgm:spPr/>
      <dgm:t>
        <a:bodyPr/>
        <a:lstStyle/>
        <a:p>
          <a:endParaRPr lang="en-US"/>
        </a:p>
      </dgm:t>
    </dgm:pt>
    <dgm:pt modelId="{88716EAA-120C-4CA4-B126-16BF4A8A6BFB}" type="sibTrans" cxnId="{9598AB92-814E-49E1-9E0E-B3E1AC630B0F}">
      <dgm:prSet/>
      <dgm:spPr/>
      <dgm:t>
        <a:bodyPr/>
        <a:lstStyle/>
        <a:p>
          <a:endParaRPr lang="en-US"/>
        </a:p>
      </dgm:t>
    </dgm:pt>
    <dgm:pt modelId="{A167AFE5-2934-4FE9-96E5-43DA3A2D1322}">
      <dgm:prSet/>
      <dgm:spPr/>
      <dgm:t>
        <a:bodyPr/>
        <a:lstStyle/>
        <a:p>
          <a:r>
            <a:rPr lang="en-US" baseline="0"/>
            <a:t>Dental Insurance: Uninsured </a:t>
          </a:r>
          <a:endParaRPr lang="en-US"/>
        </a:p>
      </dgm:t>
    </dgm:pt>
    <dgm:pt modelId="{5A0DA8E5-4B6D-400F-9808-AE923C837C9D}" type="parTrans" cxnId="{4E304E48-4E02-4BC0-B396-BA735B0CA1C1}">
      <dgm:prSet/>
      <dgm:spPr/>
      <dgm:t>
        <a:bodyPr/>
        <a:lstStyle/>
        <a:p>
          <a:endParaRPr lang="en-US"/>
        </a:p>
      </dgm:t>
    </dgm:pt>
    <dgm:pt modelId="{E68DAC4A-7603-447E-B50B-BA4D396DD9D7}" type="sibTrans" cxnId="{4E304E48-4E02-4BC0-B396-BA735B0CA1C1}">
      <dgm:prSet/>
      <dgm:spPr/>
      <dgm:t>
        <a:bodyPr/>
        <a:lstStyle/>
        <a:p>
          <a:endParaRPr lang="en-US"/>
        </a:p>
      </dgm:t>
    </dgm:pt>
    <dgm:pt modelId="{F24D0D19-C50F-4D89-990A-563BA01BF8FC}" type="pres">
      <dgm:prSet presAssocID="{83D25C95-C5B8-4D9E-BE04-C64A0123F380}" presName="hierChild1" presStyleCnt="0">
        <dgm:presLayoutVars>
          <dgm:chPref val="1"/>
          <dgm:dir/>
          <dgm:animOne val="branch"/>
          <dgm:animLvl val="lvl"/>
          <dgm:resizeHandles/>
        </dgm:presLayoutVars>
      </dgm:prSet>
      <dgm:spPr/>
    </dgm:pt>
    <dgm:pt modelId="{2A55F3FA-9FB9-4E43-B9C3-10AD892CE7C1}" type="pres">
      <dgm:prSet presAssocID="{0E2C1583-2B28-404F-B84E-294870B77F2F}" presName="hierRoot1" presStyleCnt="0"/>
      <dgm:spPr/>
    </dgm:pt>
    <dgm:pt modelId="{FE7D1AE7-7A02-455B-954F-19D1D704D0C2}" type="pres">
      <dgm:prSet presAssocID="{0E2C1583-2B28-404F-B84E-294870B77F2F}" presName="composite" presStyleCnt="0"/>
      <dgm:spPr/>
    </dgm:pt>
    <dgm:pt modelId="{6B561387-05FA-4FE2-B091-3FC757C09433}" type="pres">
      <dgm:prSet presAssocID="{0E2C1583-2B28-404F-B84E-294870B77F2F}" presName="background" presStyleLbl="node0" presStyleIdx="0" presStyleCnt="2"/>
      <dgm:spPr>
        <a:solidFill>
          <a:srgbClr val="98CC93"/>
        </a:solidFill>
      </dgm:spPr>
    </dgm:pt>
    <dgm:pt modelId="{9595C3CA-6077-484C-B0EF-84113CB8F6F1}" type="pres">
      <dgm:prSet presAssocID="{0E2C1583-2B28-404F-B84E-294870B77F2F}" presName="text" presStyleLbl="fgAcc0" presStyleIdx="0" presStyleCnt="2">
        <dgm:presLayoutVars>
          <dgm:chPref val="3"/>
        </dgm:presLayoutVars>
      </dgm:prSet>
      <dgm:spPr/>
    </dgm:pt>
    <dgm:pt modelId="{6BE6F392-51B0-472B-B2B9-271B6517F217}" type="pres">
      <dgm:prSet presAssocID="{0E2C1583-2B28-404F-B84E-294870B77F2F}" presName="hierChild2" presStyleCnt="0"/>
      <dgm:spPr/>
    </dgm:pt>
    <dgm:pt modelId="{00228DE6-A7FC-494C-9D08-05F79EE53865}" type="pres">
      <dgm:prSet presAssocID="{A167AFE5-2934-4FE9-96E5-43DA3A2D1322}" presName="hierRoot1" presStyleCnt="0"/>
      <dgm:spPr/>
    </dgm:pt>
    <dgm:pt modelId="{70D23E83-C99B-42A9-83C1-D45042F3D017}" type="pres">
      <dgm:prSet presAssocID="{A167AFE5-2934-4FE9-96E5-43DA3A2D1322}" presName="composite" presStyleCnt="0"/>
      <dgm:spPr/>
    </dgm:pt>
    <dgm:pt modelId="{8101BE1F-31E2-4CB6-A402-6FA201C43404}" type="pres">
      <dgm:prSet presAssocID="{A167AFE5-2934-4FE9-96E5-43DA3A2D1322}" presName="background" presStyleLbl="node0" presStyleIdx="1" presStyleCnt="2"/>
      <dgm:spPr>
        <a:solidFill>
          <a:srgbClr val="98CC93"/>
        </a:solidFill>
      </dgm:spPr>
    </dgm:pt>
    <dgm:pt modelId="{01E56B0B-9FF0-42F9-A45E-4002283DFB3D}" type="pres">
      <dgm:prSet presAssocID="{A167AFE5-2934-4FE9-96E5-43DA3A2D1322}" presName="text" presStyleLbl="fgAcc0" presStyleIdx="1" presStyleCnt="2">
        <dgm:presLayoutVars>
          <dgm:chPref val="3"/>
        </dgm:presLayoutVars>
      </dgm:prSet>
      <dgm:spPr/>
    </dgm:pt>
    <dgm:pt modelId="{78965E8B-5F28-4BD1-91AB-14237E7883BF}" type="pres">
      <dgm:prSet presAssocID="{A167AFE5-2934-4FE9-96E5-43DA3A2D1322}" presName="hierChild2" presStyleCnt="0"/>
      <dgm:spPr/>
    </dgm:pt>
  </dgm:ptLst>
  <dgm:cxnLst>
    <dgm:cxn modelId="{48B16110-0A8B-4ABC-B3DE-F0F1F6E74B57}" type="presOf" srcId="{A167AFE5-2934-4FE9-96E5-43DA3A2D1322}" destId="{01E56B0B-9FF0-42F9-A45E-4002283DFB3D}" srcOrd="0" destOrd="0" presId="urn:microsoft.com/office/officeart/2005/8/layout/hierarchy1"/>
    <dgm:cxn modelId="{4E304E48-4E02-4BC0-B396-BA735B0CA1C1}" srcId="{83D25C95-C5B8-4D9E-BE04-C64A0123F380}" destId="{A167AFE5-2934-4FE9-96E5-43DA3A2D1322}" srcOrd="1" destOrd="0" parTransId="{5A0DA8E5-4B6D-400F-9808-AE923C837C9D}" sibTransId="{E68DAC4A-7603-447E-B50B-BA4D396DD9D7}"/>
    <dgm:cxn modelId="{9598AB92-814E-49E1-9E0E-B3E1AC630B0F}" srcId="{83D25C95-C5B8-4D9E-BE04-C64A0123F380}" destId="{0E2C1583-2B28-404F-B84E-294870B77F2F}" srcOrd="0" destOrd="0" parTransId="{474F2E81-7E88-4255-9298-7E8BD1D9899E}" sibTransId="{88716EAA-120C-4CA4-B126-16BF4A8A6BFB}"/>
    <dgm:cxn modelId="{336F61D9-ACDD-44BD-994D-32EC2D5BA01F}" type="presOf" srcId="{0E2C1583-2B28-404F-B84E-294870B77F2F}" destId="{9595C3CA-6077-484C-B0EF-84113CB8F6F1}" srcOrd="0" destOrd="0" presId="urn:microsoft.com/office/officeart/2005/8/layout/hierarchy1"/>
    <dgm:cxn modelId="{1D49DCFA-506D-4C02-A174-A1F764B47B45}" type="presOf" srcId="{83D25C95-C5B8-4D9E-BE04-C64A0123F380}" destId="{F24D0D19-C50F-4D89-990A-563BA01BF8FC}" srcOrd="0" destOrd="0" presId="urn:microsoft.com/office/officeart/2005/8/layout/hierarchy1"/>
    <dgm:cxn modelId="{DD10A971-8594-43D2-A151-9E41537CC12E}" type="presParOf" srcId="{F24D0D19-C50F-4D89-990A-563BA01BF8FC}" destId="{2A55F3FA-9FB9-4E43-B9C3-10AD892CE7C1}" srcOrd="0" destOrd="0" presId="urn:microsoft.com/office/officeart/2005/8/layout/hierarchy1"/>
    <dgm:cxn modelId="{78D19463-4EF6-4FB0-990B-3CE6B86C05C3}" type="presParOf" srcId="{2A55F3FA-9FB9-4E43-B9C3-10AD892CE7C1}" destId="{FE7D1AE7-7A02-455B-954F-19D1D704D0C2}" srcOrd="0" destOrd="0" presId="urn:microsoft.com/office/officeart/2005/8/layout/hierarchy1"/>
    <dgm:cxn modelId="{F997DDA4-CB2B-4549-B310-5726323AC066}" type="presParOf" srcId="{FE7D1AE7-7A02-455B-954F-19D1D704D0C2}" destId="{6B561387-05FA-4FE2-B091-3FC757C09433}" srcOrd="0" destOrd="0" presId="urn:microsoft.com/office/officeart/2005/8/layout/hierarchy1"/>
    <dgm:cxn modelId="{19E73CD8-697A-4FA3-8D92-190917CAB876}" type="presParOf" srcId="{FE7D1AE7-7A02-455B-954F-19D1D704D0C2}" destId="{9595C3CA-6077-484C-B0EF-84113CB8F6F1}" srcOrd="1" destOrd="0" presId="urn:microsoft.com/office/officeart/2005/8/layout/hierarchy1"/>
    <dgm:cxn modelId="{4244A4B0-BFDE-4734-BFF1-CBF6DC7158F5}" type="presParOf" srcId="{2A55F3FA-9FB9-4E43-B9C3-10AD892CE7C1}" destId="{6BE6F392-51B0-472B-B2B9-271B6517F217}" srcOrd="1" destOrd="0" presId="urn:microsoft.com/office/officeart/2005/8/layout/hierarchy1"/>
    <dgm:cxn modelId="{3E95F195-C55A-4CEB-B8C8-6050AF86FA7C}" type="presParOf" srcId="{F24D0D19-C50F-4D89-990A-563BA01BF8FC}" destId="{00228DE6-A7FC-494C-9D08-05F79EE53865}" srcOrd="1" destOrd="0" presId="urn:microsoft.com/office/officeart/2005/8/layout/hierarchy1"/>
    <dgm:cxn modelId="{FF1AF602-68A5-4B0F-9A39-D9D4D6DC248F}" type="presParOf" srcId="{00228DE6-A7FC-494C-9D08-05F79EE53865}" destId="{70D23E83-C99B-42A9-83C1-D45042F3D017}" srcOrd="0" destOrd="0" presId="urn:microsoft.com/office/officeart/2005/8/layout/hierarchy1"/>
    <dgm:cxn modelId="{98742B77-5EDE-470A-BC04-FDB15A9BFE98}" type="presParOf" srcId="{70D23E83-C99B-42A9-83C1-D45042F3D017}" destId="{8101BE1F-31E2-4CB6-A402-6FA201C43404}" srcOrd="0" destOrd="0" presId="urn:microsoft.com/office/officeart/2005/8/layout/hierarchy1"/>
    <dgm:cxn modelId="{8B6E1917-2993-4E66-9507-8FB521F216DD}" type="presParOf" srcId="{70D23E83-C99B-42A9-83C1-D45042F3D017}" destId="{01E56B0B-9FF0-42F9-A45E-4002283DFB3D}" srcOrd="1" destOrd="0" presId="urn:microsoft.com/office/officeart/2005/8/layout/hierarchy1"/>
    <dgm:cxn modelId="{0A96488E-CE84-49D0-9AD4-3DDEE5903125}" type="presParOf" srcId="{00228DE6-A7FC-494C-9D08-05F79EE53865}" destId="{78965E8B-5F28-4BD1-91AB-14237E7883B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0C22A5-83A0-4743-B75C-8FE2AFFBB260}"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39A9BD00-DED7-4489-ADB7-B37FB91B3A90}">
      <dgm:prSet/>
      <dgm:spPr/>
      <dgm:t>
        <a:bodyPr/>
        <a:lstStyle/>
        <a:p>
          <a:r>
            <a:rPr lang="en-US" b="1" baseline="0"/>
            <a:t>Beginning of Treatment:</a:t>
          </a:r>
          <a:r>
            <a:rPr lang="en-US" baseline="0"/>
            <a:t> Patient was eager to receive treatment and improve </a:t>
          </a:r>
          <a:r>
            <a:rPr lang="en-US" baseline="0" err="1"/>
            <a:t>qulaity</a:t>
          </a:r>
          <a:r>
            <a:rPr lang="en-US" baseline="0"/>
            <a:t> of teeth, patient was unaware of the condition of his oral cavity </a:t>
          </a:r>
          <a:endParaRPr lang="en-US"/>
        </a:p>
      </dgm:t>
    </dgm:pt>
    <dgm:pt modelId="{B64D9DCB-0A46-4AC3-8C87-AA654F9D7F22}" type="parTrans" cxnId="{FC250C92-F7B3-49C9-AE9A-42FA9B9C8DBE}">
      <dgm:prSet/>
      <dgm:spPr/>
      <dgm:t>
        <a:bodyPr/>
        <a:lstStyle/>
        <a:p>
          <a:endParaRPr lang="en-US"/>
        </a:p>
      </dgm:t>
    </dgm:pt>
    <dgm:pt modelId="{8ABC8A2D-772A-4779-8DB7-CC34BCEBCE97}" type="sibTrans" cxnId="{FC250C92-F7B3-49C9-AE9A-42FA9B9C8DBE}">
      <dgm:prSet/>
      <dgm:spPr/>
      <dgm:t>
        <a:bodyPr/>
        <a:lstStyle/>
        <a:p>
          <a:endParaRPr lang="en-US"/>
        </a:p>
      </dgm:t>
    </dgm:pt>
    <dgm:pt modelId="{60F363A3-BA81-4642-998B-46311F6BAD81}">
      <dgm:prSet/>
      <dgm:spPr/>
      <dgm:t>
        <a:bodyPr/>
        <a:lstStyle/>
        <a:p>
          <a:r>
            <a:rPr lang="en-US" b="1" baseline="0"/>
            <a:t>During Treatment</a:t>
          </a:r>
          <a:r>
            <a:rPr lang="en-US" baseline="0"/>
            <a:t>: Patient was willing to listen to advice and education provided during appointments. He agreed to receive nutritional and tobacco cessation counseling and listened attentively, but struggled to implement changes </a:t>
          </a:r>
          <a:endParaRPr lang="en-US"/>
        </a:p>
      </dgm:t>
    </dgm:pt>
    <dgm:pt modelId="{BBFAC247-3348-42F8-A08A-5B7228108542}" type="parTrans" cxnId="{D13F2885-F286-40B6-AD00-803EBC09E6F5}">
      <dgm:prSet/>
      <dgm:spPr/>
      <dgm:t>
        <a:bodyPr/>
        <a:lstStyle/>
        <a:p>
          <a:endParaRPr lang="en-US"/>
        </a:p>
      </dgm:t>
    </dgm:pt>
    <dgm:pt modelId="{B4A5B440-AE1B-405A-A141-59B6A86D38D3}" type="sibTrans" cxnId="{D13F2885-F286-40B6-AD00-803EBC09E6F5}">
      <dgm:prSet/>
      <dgm:spPr/>
      <dgm:t>
        <a:bodyPr/>
        <a:lstStyle/>
        <a:p>
          <a:endParaRPr lang="en-US"/>
        </a:p>
      </dgm:t>
    </dgm:pt>
    <dgm:pt modelId="{7936EB61-91EC-4055-AC49-02858C7B4558}" type="pres">
      <dgm:prSet presAssocID="{E10C22A5-83A0-4743-B75C-8FE2AFFBB260}" presName="vert0" presStyleCnt="0">
        <dgm:presLayoutVars>
          <dgm:dir/>
          <dgm:animOne val="branch"/>
          <dgm:animLvl val="lvl"/>
        </dgm:presLayoutVars>
      </dgm:prSet>
      <dgm:spPr/>
    </dgm:pt>
    <dgm:pt modelId="{23BEA1FB-A6BF-4D8D-B6C8-A6EA55570B8D}" type="pres">
      <dgm:prSet presAssocID="{39A9BD00-DED7-4489-ADB7-B37FB91B3A90}" presName="thickLine" presStyleLbl="alignNode1" presStyleIdx="0" presStyleCnt="2"/>
      <dgm:spPr/>
    </dgm:pt>
    <dgm:pt modelId="{EA0FF678-D0CB-4C39-B366-65A2A06B7A33}" type="pres">
      <dgm:prSet presAssocID="{39A9BD00-DED7-4489-ADB7-B37FB91B3A90}" presName="horz1" presStyleCnt="0"/>
      <dgm:spPr/>
    </dgm:pt>
    <dgm:pt modelId="{48213025-EA47-4563-A519-C10083CC64C6}" type="pres">
      <dgm:prSet presAssocID="{39A9BD00-DED7-4489-ADB7-B37FB91B3A90}" presName="tx1" presStyleLbl="revTx" presStyleIdx="0" presStyleCnt="2"/>
      <dgm:spPr/>
    </dgm:pt>
    <dgm:pt modelId="{57F80147-A119-4453-9659-E333AE0E0BE2}" type="pres">
      <dgm:prSet presAssocID="{39A9BD00-DED7-4489-ADB7-B37FB91B3A90}" presName="vert1" presStyleCnt="0"/>
      <dgm:spPr/>
    </dgm:pt>
    <dgm:pt modelId="{81E4360E-AD45-4EE1-A4BC-54BC50C1E52F}" type="pres">
      <dgm:prSet presAssocID="{60F363A3-BA81-4642-998B-46311F6BAD81}" presName="thickLine" presStyleLbl="alignNode1" presStyleIdx="1" presStyleCnt="2"/>
      <dgm:spPr/>
    </dgm:pt>
    <dgm:pt modelId="{5CC8E91D-0BE0-43B0-949B-034DA552A023}" type="pres">
      <dgm:prSet presAssocID="{60F363A3-BA81-4642-998B-46311F6BAD81}" presName="horz1" presStyleCnt="0"/>
      <dgm:spPr/>
    </dgm:pt>
    <dgm:pt modelId="{DD631070-E04F-46C4-831C-30672F2A1E36}" type="pres">
      <dgm:prSet presAssocID="{60F363A3-BA81-4642-998B-46311F6BAD81}" presName="tx1" presStyleLbl="revTx" presStyleIdx="1" presStyleCnt="2"/>
      <dgm:spPr/>
    </dgm:pt>
    <dgm:pt modelId="{3ABBCE45-ABEF-4CE5-83DC-2CAD1B4B542C}" type="pres">
      <dgm:prSet presAssocID="{60F363A3-BA81-4642-998B-46311F6BAD81}" presName="vert1" presStyleCnt="0"/>
      <dgm:spPr/>
    </dgm:pt>
  </dgm:ptLst>
  <dgm:cxnLst>
    <dgm:cxn modelId="{7AEBFB7C-3AC7-4594-B478-5FB49AA5688C}" type="presOf" srcId="{60F363A3-BA81-4642-998B-46311F6BAD81}" destId="{DD631070-E04F-46C4-831C-30672F2A1E36}" srcOrd="0" destOrd="0" presId="urn:microsoft.com/office/officeart/2008/layout/LinedList"/>
    <dgm:cxn modelId="{3677BE83-F576-4D01-AA41-B67703D72A0D}" type="presOf" srcId="{39A9BD00-DED7-4489-ADB7-B37FB91B3A90}" destId="{48213025-EA47-4563-A519-C10083CC64C6}" srcOrd="0" destOrd="0" presId="urn:microsoft.com/office/officeart/2008/layout/LinedList"/>
    <dgm:cxn modelId="{D13F2885-F286-40B6-AD00-803EBC09E6F5}" srcId="{E10C22A5-83A0-4743-B75C-8FE2AFFBB260}" destId="{60F363A3-BA81-4642-998B-46311F6BAD81}" srcOrd="1" destOrd="0" parTransId="{BBFAC247-3348-42F8-A08A-5B7228108542}" sibTransId="{B4A5B440-AE1B-405A-A141-59B6A86D38D3}"/>
    <dgm:cxn modelId="{FC250C92-F7B3-49C9-AE9A-42FA9B9C8DBE}" srcId="{E10C22A5-83A0-4743-B75C-8FE2AFFBB260}" destId="{39A9BD00-DED7-4489-ADB7-B37FB91B3A90}" srcOrd="0" destOrd="0" parTransId="{B64D9DCB-0A46-4AC3-8C87-AA654F9D7F22}" sibTransId="{8ABC8A2D-772A-4779-8DB7-CC34BCEBCE97}"/>
    <dgm:cxn modelId="{E67DA2D4-7849-42C9-B914-45C9E2648E52}" type="presOf" srcId="{E10C22A5-83A0-4743-B75C-8FE2AFFBB260}" destId="{7936EB61-91EC-4055-AC49-02858C7B4558}" srcOrd="0" destOrd="0" presId="urn:microsoft.com/office/officeart/2008/layout/LinedList"/>
    <dgm:cxn modelId="{D626A82F-3248-4C8E-BD2D-2CF8DC8837B5}" type="presParOf" srcId="{7936EB61-91EC-4055-AC49-02858C7B4558}" destId="{23BEA1FB-A6BF-4D8D-B6C8-A6EA55570B8D}" srcOrd="0" destOrd="0" presId="urn:microsoft.com/office/officeart/2008/layout/LinedList"/>
    <dgm:cxn modelId="{34F1A0D9-6C9B-4682-A311-7A1D023F341B}" type="presParOf" srcId="{7936EB61-91EC-4055-AC49-02858C7B4558}" destId="{EA0FF678-D0CB-4C39-B366-65A2A06B7A33}" srcOrd="1" destOrd="0" presId="urn:microsoft.com/office/officeart/2008/layout/LinedList"/>
    <dgm:cxn modelId="{271D037C-1FCC-463C-BF56-CA395BEE60D9}" type="presParOf" srcId="{EA0FF678-D0CB-4C39-B366-65A2A06B7A33}" destId="{48213025-EA47-4563-A519-C10083CC64C6}" srcOrd="0" destOrd="0" presId="urn:microsoft.com/office/officeart/2008/layout/LinedList"/>
    <dgm:cxn modelId="{3630484C-B5EA-4F05-9DC5-2F19AD1E10D3}" type="presParOf" srcId="{EA0FF678-D0CB-4C39-B366-65A2A06B7A33}" destId="{57F80147-A119-4453-9659-E333AE0E0BE2}" srcOrd="1" destOrd="0" presId="urn:microsoft.com/office/officeart/2008/layout/LinedList"/>
    <dgm:cxn modelId="{7ED4F033-4C83-4720-82AD-F163EF958518}" type="presParOf" srcId="{7936EB61-91EC-4055-AC49-02858C7B4558}" destId="{81E4360E-AD45-4EE1-A4BC-54BC50C1E52F}" srcOrd="2" destOrd="0" presId="urn:microsoft.com/office/officeart/2008/layout/LinedList"/>
    <dgm:cxn modelId="{9ABA4A4E-C1DB-4085-93D0-5617F60BF3EC}" type="presParOf" srcId="{7936EB61-91EC-4055-AC49-02858C7B4558}" destId="{5CC8E91D-0BE0-43B0-949B-034DA552A023}" srcOrd="3" destOrd="0" presId="urn:microsoft.com/office/officeart/2008/layout/LinedList"/>
    <dgm:cxn modelId="{E0343614-130B-412F-9849-0B2CE0E1E077}" type="presParOf" srcId="{5CC8E91D-0BE0-43B0-949B-034DA552A023}" destId="{DD631070-E04F-46C4-831C-30672F2A1E36}" srcOrd="0" destOrd="0" presId="urn:microsoft.com/office/officeart/2008/layout/LinedList"/>
    <dgm:cxn modelId="{7EBC83A7-E7AF-4B6C-A66D-6BBFABE8674E}" type="presParOf" srcId="{5CC8E91D-0BE0-43B0-949B-034DA552A023}" destId="{3ABBCE45-ABEF-4CE5-83DC-2CAD1B4B542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974CFF-E3BB-4565-9EB8-F34D1C335643}" type="doc">
      <dgm:prSet loTypeId="urn:microsoft.com/office/officeart/2005/8/layout/process4" loCatId="process" qsTypeId="urn:microsoft.com/office/officeart/2005/8/quickstyle/simple1" qsCatId="simple" csTypeId="urn:microsoft.com/office/officeart/2005/8/colors/colorful4" csCatId="colorful" phldr="1"/>
      <dgm:spPr/>
      <dgm:t>
        <a:bodyPr/>
        <a:lstStyle/>
        <a:p>
          <a:endParaRPr lang="en-US"/>
        </a:p>
      </dgm:t>
    </dgm:pt>
    <dgm:pt modelId="{E9BFDD38-CE0B-4648-92FF-73E78AE91392}">
      <dgm:prSet/>
      <dgm:spPr/>
      <dgm:t>
        <a:bodyPr/>
        <a:lstStyle/>
        <a:p>
          <a:r>
            <a:rPr lang="en-US" baseline="0"/>
            <a:t>No primary care physician</a:t>
          </a:r>
          <a:endParaRPr lang="en-US"/>
        </a:p>
      </dgm:t>
    </dgm:pt>
    <dgm:pt modelId="{FF116396-4404-4C4F-8E49-1D29A2A3EAAB}" type="parTrans" cxnId="{768635D5-A7E3-4E50-92FA-2415E02BDE0D}">
      <dgm:prSet/>
      <dgm:spPr/>
      <dgm:t>
        <a:bodyPr/>
        <a:lstStyle/>
        <a:p>
          <a:endParaRPr lang="en-US"/>
        </a:p>
      </dgm:t>
    </dgm:pt>
    <dgm:pt modelId="{48A904A1-F59B-481E-AFF4-3EC4C2DB8550}" type="sibTrans" cxnId="{768635D5-A7E3-4E50-92FA-2415E02BDE0D}">
      <dgm:prSet/>
      <dgm:spPr/>
      <dgm:t>
        <a:bodyPr/>
        <a:lstStyle/>
        <a:p>
          <a:endParaRPr lang="en-US"/>
        </a:p>
      </dgm:t>
    </dgm:pt>
    <dgm:pt modelId="{E3A64A7D-5CCB-44D7-89F9-AC1996AEDFD2}">
      <dgm:prSet/>
      <dgm:spPr/>
      <dgm:t>
        <a:bodyPr/>
        <a:lstStyle/>
        <a:p>
          <a:r>
            <a:rPr lang="en-US" baseline="0"/>
            <a:t>No medical conditions or diseases</a:t>
          </a:r>
          <a:endParaRPr lang="en-US"/>
        </a:p>
      </dgm:t>
    </dgm:pt>
    <dgm:pt modelId="{7410B714-B018-40AE-8DFE-F72B14D55F73}" type="parTrans" cxnId="{6F3232CB-43FD-4349-B8D2-0B0ADC3B300D}">
      <dgm:prSet/>
      <dgm:spPr/>
      <dgm:t>
        <a:bodyPr/>
        <a:lstStyle/>
        <a:p>
          <a:endParaRPr lang="en-US"/>
        </a:p>
      </dgm:t>
    </dgm:pt>
    <dgm:pt modelId="{E658D390-5689-45C6-9E25-047A9B00A798}" type="sibTrans" cxnId="{6F3232CB-43FD-4349-B8D2-0B0ADC3B300D}">
      <dgm:prSet/>
      <dgm:spPr/>
      <dgm:t>
        <a:bodyPr/>
        <a:lstStyle/>
        <a:p>
          <a:endParaRPr lang="en-US"/>
        </a:p>
      </dgm:t>
    </dgm:pt>
    <dgm:pt modelId="{C187CBFD-E780-48BA-B992-F623724EFE3C}">
      <dgm:prSet/>
      <dgm:spPr/>
      <dgm:t>
        <a:bodyPr/>
        <a:lstStyle/>
        <a:p>
          <a:r>
            <a:rPr lang="en-US" baseline="0"/>
            <a:t>No surgeries</a:t>
          </a:r>
          <a:endParaRPr lang="en-US"/>
        </a:p>
      </dgm:t>
    </dgm:pt>
    <dgm:pt modelId="{AC93C709-3B98-4E8D-AEB5-ED6258C71B9E}" type="parTrans" cxnId="{936AD2A7-C848-4F83-A05A-4FF3BF3CFA13}">
      <dgm:prSet/>
      <dgm:spPr/>
      <dgm:t>
        <a:bodyPr/>
        <a:lstStyle/>
        <a:p>
          <a:endParaRPr lang="en-US"/>
        </a:p>
      </dgm:t>
    </dgm:pt>
    <dgm:pt modelId="{C82BB4A7-FFFF-4432-99F2-7DF68584AACA}" type="sibTrans" cxnId="{936AD2A7-C848-4F83-A05A-4FF3BF3CFA13}">
      <dgm:prSet/>
      <dgm:spPr/>
      <dgm:t>
        <a:bodyPr/>
        <a:lstStyle/>
        <a:p>
          <a:endParaRPr lang="en-US"/>
        </a:p>
      </dgm:t>
    </dgm:pt>
    <dgm:pt modelId="{3EE957D8-7BDB-4EB2-A28E-51A509267411}">
      <dgm:prSet/>
      <dgm:spPr/>
      <dgm:t>
        <a:bodyPr/>
        <a:lstStyle/>
        <a:p>
          <a:r>
            <a:rPr lang="en-US" baseline="0"/>
            <a:t>Tobacco Use: Smoker, vapes e-cigarettes multiple times per day, 1 cartridge every two weeks; smokes marijuana every other week 4x per day; previously used chewing tobacco 3x every day, last occurrence was 8/26/25</a:t>
          </a:r>
          <a:endParaRPr lang="en-US"/>
        </a:p>
      </dgm:t>
    </dgm:pt>
    <dgm:pt modelId="{71D24D04-1937-4612-866D-EB304D255908}" type="parTrans" cxnId="{3F8AD54D-D763-4EDC-9E14-463635FC88C1}">
      <dgm:prSet/>
      <dgm:spPr/>
      <dgm:t>
        <a:bodyPr/>
        <a:lstStyle/>
        <a:p>
          <a:endParaRPr lang="en-US"/>
        </a:p>
      </dgm:t>
    </dgm:pt>
    <dgm:pt modelId="{AFD5B8C4-5C4C-4E8B-9856-E05BAC00A2B8}" type="sibTrans" cxnId="{3F8AD54D-D763-4EDC-9E14-463635FC88C1}">
      <dgm:prSet/>
      <dgm:spPr/>
      <dgm:t>
        <a:bodyPr/>
        <a:lstStyle/>
        <a:p>
          <a:endParaRPr lang="en-US"/>
        </a:p>
      </dgm:t>
    </dgm:pt>
    <dgm:pt modelId="{312DE7F7-C409-41A0-99DB-FC3584A95857}">
      <dgm:prSet/>
      <dgm:spPr/>
      <dgm:t>
        <a:bodyPr/>
        <a:lstStyle/>
        <a:p>
          <a:r>
            <a:rPr lang="en-US" baseline="0"/>
            <a:t>ASA II</a:t>
          </a:r>
          <a:endParaRPr lang="en-US"/>
        </a:p>
      </dgm:t>
    </dgm:pt>
    <dgm:pt modelId="{BB00A42A-26F9-4C89-89D8-32A5761BAF38}" type="parTrans" cxnId="{8861D3F7-8D33-4BBF-B422-E34101F3E422}">
      <dgm:prSet/>
      <dgm:spPr/>
      <dgm:t>
        <a:bodyPr/>
        <a:lstStyle/>
        <a:p>
          <a:endParaRPr lang="en-US"/>
        </a:p>
      </dgm:t>
    </dgm:pt>
    <dgm:pt modelId="{D86C86CB-DA5C-42B8-9B54-E5E5D12629C3}" type="sibTrans" cxnId="{8861D3F7-8D33-4BBF-B422-E34101F3E422}">
      <dgm:prSet/>
      <dgm:spPr/>
      <dgm:t>
        <a:bodyPr/>
        <a:lstStyle/>
        <a:p>
          <a:endParaRPr lang="en-US"/>
        </a:p>
      </dgm:t>
    </dgm:pt>
    <dgm:pt modelId="{428B334E-4009-4A54-AEB7-11FDC48BFC6E}">
      <dgm:prSet phldr="0"/>
      <dgm:spPr/>
      <dgm:t>
        <a:bodyPr/>
        <a:lstStyle/>
        <a:p>
          <a:pPr rtl="0"/>
          <a:r>
            <a:rPr lang="en-US" baseline="0">
              <a:latin typeface="Bembo"/>
            </a:rPr>
            <a:t>Alcohol Consumption: social drinker, 1-2 drinks every 6 months</a:t>
          </a:r>
        </a:p>
      </dgm:t>
    </dgm:pt>
    <dgm:pt modelId="{A54D4B51-0931-4620-BB00-38D513E1306E}" type="parTrans" cxnId="{F2E7F37B-4BE2-45AF-8A07-B7D44BDDFCE2}">
      <dgm:prSet/>
      <dgm:spPr/>
    </dgm:pt>
    <dgm:pt modelId="{BA04244C-FD26-46E5-B87B-C04A22D9F797}" type="sibTrans" cxnId="{F2E7F37B-4BE2-45AF-8A07-B7D44BDDFCE2}">
      <dgm:prSet/>
      <dgm:spPr/>
    </dgm:pt>
    <dgm:pt modelId="{7747B891-A3F6-424C-9FC3-752E13025FC3}" type="pres">
      <dgm:prSet presAssocID="{53974CFF-E3BB-4565-9EB8-F34D1C335643}" presName="Name0" presStyleCnt="0">
        <dgm:presLayoutVars>
          <dgm:dir/>
          <dgm:animLvl val="lvl"/>
          <dgm:resizeHandles val="exact"/>
        </dgm:presLayoutVars>
      </dgm:prSet>
      <dgm:spPr/>
    </dgm:pt>
    <dgm:pt modelId="{9ED9B887-1AEA-4BEF-B5CB-FC4DCFE4F384}" type="pres">
      <dgm:prSet presAssocID="{312DE7F7-C409-41A0-99DB-FC3584A95857}" presName="boxAndChildren" presStyleCnt="0"/>
      <dgm:spPr/>
    </dgm:pt>
    <dgm:pt modelId="{C0917BF8-41FF-43B0-98A7-18E55356A206}" type="pres">
      <dgm:prSet presAssocID="{312DE7F7-C409-41A0-99DB-FC3584A95857}" presName="parentTextBox" presStyleLbl="node1" presStyleIdx="0" presStyleCnt="6"/>
      <dgm:spPr/>
    </dgm:pt>
    <dgm:pt modelId="{82A39855-C190-4B34-96D4-FA8921D74E02}" type="pres">
      <dgm:prSet presAssocID="{BA04244C-FD26-46E5-B87B-C04A22D9F797}" presName="sp" presStyleCnt="0"/>
      <dgm:spPr/>
    </dgm:pt>
    <dgm:pt modelId="{F491ECBF-155D-4B4C-9693-EC7455B8FA43}" type="pres">
      <dgm:prSet presAssocID="{428B334E-4009-4A54-AEB7-11FDC48BFC6E}" presName="arrowAndChildren" presStyleCnt="0"/>
      <dgm:spPr/>
    </dgm:pt>
    <dgm:pt modelId="{A936B941-4491-48E8-A5CE-AE0AF2B378C6}" type="pres">
      <dgm:prSet presAssocID="{428B334E-4009-4A54-AEB7-11FDC48BFC6E}" presName="parentTextArrow" presStyleLbl="node1" presStyleIdx="1" presStyleCnt="6"/>
      <dgm:spPr/>
    </dgm:pt>
    <dgm:pt modelId="{DB9C6DDC-369D-40C1-AF28-2D010FE8C2E5}" type="pres">
      <dgm:prSet presAssocID="{AFD5B8C4-5C4C-4E8B-9856-E05BAC00A2B8}" presName="sp" presStyleCnt="0"/>
      <dgm:spPr/>
    </dgm:pt>
    <dgm:pt modelId="{0F881966-2E4C-48AC-B7C6-73720F12E951}" type="pres">
      <dgm:prSet presAssocID="{3EE957D8-7BDB-4EB2-A28E-51A509267411}" presName="arrowAndChildren" presStyleCnt="0"/>
      <dgm:spPr/>
    </dgm:pt>
    <dgm:pt modelId="{7D30DC3E-A9B2-49DA-8280-0688535999A6}" type="pres">
      <dgm:prSet presAssocID="{3EE957D8-7BDB-4EB2-A28E-51A509267411}" presName="parentTextArrow" presStyleLbl="node1" presStyleIdx="2" presStyleCnt="6"/>
      <dgm:spPr/>
    </dgm:pt>
    <dgm:pt modelId="{F71F3026-D677-4D44-9648-19609CD0637A}" type="pres">
      <dgm:prSet presAssocID="{C82BB4A7-FFFF-4432-99F2-7DF68584AACA}" presName="sp" presStyleCnt="0"/>
      <dgm:spPr/>
    </dgm:pt>
    <dgm:pt modelId="{4397CBF9-8168-4006-A2CF-2E0E5CBF1740}" type="pres">
      <dgm:prSet presAssocID="{C187CBFD-E780-48BA-B992-F623724EFE3C}" presName="arrowAndChildren" presStyleCnt="0"/>
      <dgm:spPr/>
    </dgm:pt>
    <dgm:pt modelId="{4B18A3D4-66FD-4D7E-A50B-DC9062AE3BD5}" type="pres">
      <dgm:prSet presAssocID="{C187CBFD-E780-48BA-B992-F623724EFE3C}" presName="parentTextArrow" presStyleLbl="node1" presStyleIdx="3" presStyleCnt="6"/>
      <dgm:spPr/>
    </dgm:pt>
    <dgm:pt modelId="{FCB1ACB6-EC93-4D8D-BCE9-FC3A19F3CE3D}" type="pres">
      <dgm:prSet presAssocID="{E658D390-5689-45C6-9E25-047A9B00A798}" presName="sp" presStyleCnt="0"/>
      <dgm:spPr/>
    </dgm:pt>
    <dgm:pt modelId="{E9940166-3F42-4072-B024-5C343C5DA3D6}" type="pres">
      <dgm:prSet presAssocID="{E3A64A7D-5CCB-44D7-89F9-AC1996AEDFD2}" presName="arrowAndChildren" presStyleCnt="0"/>
      <dgm:spPr/>
    </dgm:pt>
    <dgm:pt modelId="{D1796992-AA6C-4277-80A6-FC0EE4651D86}" type="pres">
      <dgm:prSet presAssocID="{E3A64A7D-5CCB-44D7-89F9-AC1996AEDFD2}" presName="parentTextArrow" presStyleLbl="node1" presStyleIdx="4" presStyleCnt="6"/>
      <dgm:spPr/>
    </dgm:pt>
    <dgm:pt modelId="{B204513F-7F48-407D-8876-C9FD39165683}" type="pres">
      <dgm:prSet presAssocID="{48A904A1-F59B-481E-AFF4-3EC4C2DB8550}" presName="sp" presStyleCnt="0"/>
      <dgm:spPr/>
    </dgm:pt>
    <dgm:pt modelId="{011B14E7-DB40-4E92-85E2-00DFD17722FD}" type="pres">
      <dgm:prSet presAssocID="{E9BFDD38-CE0B-4648-92FF-73E78AE91392}" presName="arrowAndChildren" presStyleCnt="0"/>
      <dgm:spPr/>
    </dgm:pt>
    <dgm:pt modelId="{90478C2D-58D0-4880-A9B2-E04530C706F9}" type="pres">
      <dgm:prSet presAssocID="{E9BFDD38-CE0B-4648-92FF-73E78AE91392}" presName="parentTextArrow" presStyleLbl="node1" presStyleIdx="5" presStyleCnt="6"/>
      <dgm:spPr/>
    </dgm:pt>
  </dgm:ptLst>
  <dgm:cxnLst>
    <dgm:cxn modelId="{17A49B05-A0A2-437F-98C6-A7AB8733E0E8}" type="presOf" srcId="{53974CFF-E3BB-4565-9EB8-F34D1C335643}" destId="{7747B891-A3F6-424C-9FC3-752E13025FC3}" srcOrd="0" destOrd="0" presId="urn:microsoft.com/office/officeart/2005/8/layout/process4"/>
    <dgm:cxn modelId="{D47C9E19-5EF1-4E52-8161-5B57DEDB944D}" type="presOf" srcId="{E3A64A7D-5CCB-44D7-89F9-AC1996AEDFD2}" destId="{D1796992-AA6C-4277-80A6-FC0EE4651D86}" srcOrd="0" destOrd="0" presId="urn:microsoft.com/office/officeart/2005/8/layout/process4"/>
    <dgm:cxn modelId="{8AB3E01A-2EF4-43ED-83A1-985D9CB0F3EF}" type="presOf" srcId="{C187CBFD-E780-48BA-B992-F623724EFE3C}" destId="{4B18A3D4-66FD-4D7E-A50B-DC9062AE3BD5}" srcOrd="0" destOrd="0" presId="urn:microsoft.com/office/officeart/2005/8/layout/process4"/>
    <dgm:cxn modelId="{2E5C4065-DFA8-4E8F-A94F-351ABCB67DA7}" type="presOf" srcId="{E9BFDD38-CE0B-4648-92FF-73E78AE91392}" destId="{90478C2D-58D0-4880-A9B2-E04530C706F9}" srcOrd="0" destOrd="0" presId="urn:microsoft.com/office/officeart/2005/8/layout/process4"/>
    <dgm:cxn modelId="{3F8AD54D-D763-4EDC-9E14-463635FC88C1}" srcId="{53974CFF-E3BB-4565-9EB8-F34D1C335643}" destId="{3EE957D8-7BDB-4EB2-A28E-51A509267411}" srcOrd="3" destOrd="0" parTransId="{71D24D04-1937-4612-866D-EB304D255908}" sibTransId="{AFD5B8C4-5C4C-4E8B-9856-E05BAC00A2B8}"/>
    <dgm:cxn modelId="{91BEDC71-6BC7-49AD-AC32-1A1EA5FFDD00}" type="presOf" srcId="{3EE957D8-7BDB-4EB2-A28E-51A509267411}" destId="{7D30DC3E-A9B2-49DA-8280-0688535999A6}" srcOrd="0" destOrd="0" presId="urn:microsoft.com/office/officeart/2005/8/layout/process4"/>
    <dgm:cxn modelId="{F2E7F37B-4BE2-45AF-8A07-B7D44BDDFCE2}" srcId="{53974CFF-E3BB-4565-9EB8-F34D1C335643}" destId="{428B334E-4009-4A54-AEB7-11FDC48BFC6E}" srcOrd="4" destOrd="0" parTransId="{A54D4B51-0931-4620-BB00-38D513E1306E}" sibTransId="{BA04244C-FD26-46E5-B87B-C04A22D9F797}"/>
    <dgm:cxn modelId="{E6DD5A7F-72ED-474E-A638-0A62D924BBAC}" type="presOf" srcId="{428B334E-4009-4A54-AEB7-11FDC48BFC6E}" destId="{A936B941-4491-48E8-A5CE-AE0AF2B378C6}" srcOrd="0" destOrd="0" presId="urn:microsoft.com/office/officeart/2005/8/layout/process4"/>
    <dgm:cxn modelId="{D40A0E9D-F9D4-4089-96B7-89893CDBC90F}" type="presOf" srcId="{312DE7F7-C409-41A0-99DB-FC3584A95857}" destId="{C0917BF8-41FF-43B0-98A7-18E55356A206}" srcOrd="0" destOrd="0" presId="urn:microsoft.com/office/officeart/2005/8/layout/process4"/>
    <dgm:cxn modelId="{936AD2A7-C848-4F83-A05A-4FF3BF3CFA13}" srcId="{53974CFF-E3BB-4565-9EB8-F34D1C335643}" destId="{C187CBFD-E780-48BA-B992-F623724EFE3C}" srcOrd="2" destOrd="0" parTransId="{AC93C709-3B98-4E8D-AEB5-ED6258C71B9E}" sibTransId="{C82BB4A7-FFFF-4432-99F2-7DF68584AACA}"/>
    <dgm:cxn modelId="{6F3232CB-43FD-4349-B8D2-0B0ADC3B300D}" srcId="{53974CFF-E3BB-4565-9EB8-F34D1C335643}" destId="{E3A64A7D-5CCB-44D7-89F9-AC1996AEDFD2}" srcOrd="1" destOrd="0" parTransId="{7410B714-B018-40AE-8DFE-F72B14D55F73}" sibTransId="{E658D390-5689-45C6-9E25-047A9B00A798}"/>
    <dgm:cxn modelId="{768635D5-A7E3-4E50-92FA-2415E02BDE0D}" srcId="{53974CFF-E3BB-4565-9EB8-F34D1C335643}" destId="{E9BFDD38-CE0B-4648-92FF-73E78AE91392}" srcOrd="0" destOrd="0" parTransId="{FF116396-4404-4C4F-8E49-1D29A2A3EAAB}" sibTransId="{48A904A1-F59B-481E-AFF4-3EC4C2DB8550}"/>
    <dgm:cxn modelId="{8861D3F7-8D33-4BBF-B422-E34101F3E422}" srcId="{53974CFF-E3BB-4565-9EB8-F34D1C335643}" destId="{312DE7F7-C409-41A0-99DB-FC3584A95857}" srcOrd="5" destOrd="0" parTransId="{BB00A42A-26F9-4C89-89D8-32A5761BAF38}" sibTransId="{D86C86CB-DA5C-42B8-9B54-E5E5D12629C3}"/>
    <dgm:cxn modelId="{8C90D7C0-02D2-4FE3-A31B-35D09638B80B}" type="presParOf" srcId="{7747B891-A3F6-424C-9FC3-752E13025FC3}" destId="{9ED9B887-1AEA-4BEF-B5CB-FC4DCFE4F384}" srcOrd="0" destOrd="0" presId="urn:microsoft.com/office/officeart/2005/8/layout/process4"/>
    <dgm:cxn modelId="{1ED3D64B-B1EE-4135-8657-DD0F11703467}" type="presParOf" srcId="{9ED9B887-1AEA-4BEF-B5CB-FC4DCFE4F384}" destId="{C0917BF8-41FF-43B0-98A7-18E55356A206}" srcOrd="0" destOrd="0" presId="urn:microsoft.com/office/officeart/2005/8/layout/process4"/>
    <dgm:cxn modelId="{A867C416-6822-469D-8A08-44C2DD7C86A7}" type="presParOf" srcId="{7747B891-A3F6-424C-9FC3-752E13025FC3}" destId="{82A39855-C190-4B34-96D4-FA8921D74E02}" srcOrd="1" destOrd="0" presId="urn:microsoft.com/office/officeart/2005/8/layout/process4"/>
    <dgm:cxn modelId="{F4980574-F8DE-45AD-BDDF-8DAB5021B7CD}" type="presParOf" srcId="{7747B891-A3F6-424C-9FC3-752E13025FC3}" destId="{F491ECBF-155D-4B4C-9693-EC7455B8FA43}" srcOrd="2" destOrd="0" presId="urn:microsoft.com/office/officeart/2005/8/layout/process4"/>
    <dgm:cxn modelId="{53058635-3882-4673-B70E-65CEC9A2201D}" type="presParOf" srcId="{F491ECBF-155D-4B4C-9693-EC7455B8FA43}" destId="{A936B941-4491-48E8-A5CE-AE0AF2B378C6}" srcOrd="0" destOrd="0" presId="urn:microsoft.com/office/officeart/2005/8/layout/process4"/>
    <dgm:cxn modelId="{86D1995A-7C57-4E3E-98FC-A7E994033147}" type="presParOf" srcId="{7747B891-A3F6-424C-9FC3-752E13025FC3}" destId="{DB9C6DDC-369D-40C1-AF28-2D010FE8C2E5}" srcOrd="3" destOrd="0" presId="urn:microsoft.com/office/officeart/2005/8/layout/process4"/>
    <dgm:cxn modelId="{8DDDB1CD-B4F6-45EE-9201-A6816F6FE878}" type="presParOf" srcId="{7747B891-A3F6-424C-9FC3-752E13025FC3}" destId="{0F881966-2E4C-48AC-B7C6-73720F12E951}" srcOrd="4" destOrd="0" presId="urn:microsoft.com/office/officeart/2005/8/layout/process4"/>
    <dgm:cxn modelId="{D466F7D3-4E5B-420F-87CE-806CB15BDAD8}" type="presParOf" srcId="{0F881966-2E4C-48AC-B7C6-73720F12E951}" destId="{7D30DC3E-A9B2-49DA-8280-0688535999A6}" srcOrd="0" destOrd="0" presId="urn:microsoft.com/office/officeart/2005/8/layout/process4"/>
    <dgm:cxn modelId="{5C3AA1E4-395F-46A0-B7EE-5B42B5F238C1}" type="presParOf" srcId="{7747B891-A3F6-424C-9FC3-752E13025FC3}" destId="{F71F3026-D677-4D44-9648-19609CD0637A}" srcOrd="5" destOrd="0" presId="urn:microsoft.com/office/officeart/2005/8/layout/process4"/>
    <dgm:cxn modelId="{543DE238-FD7A-46A0-A70F-DB1C82DF837A}" type="presParOf" srcId="{7747B891-A3F6-424C-9FC3-752E13025FC3}" destId="{4397CBF9-8168-4006-A2CF-2E0E5CBF1740}" srcOrd="6" destOrd="0" presId="urn:microsoft.com/office/officeart/2005/8/layout/process4"/>
    <dgm:cxn modelId="{9C3460B3-49CB-41CF-8E50-640224A99A90}" type="presParOf" srcId="{4397CBF9-8168-4006-A2CF-2E0E5CBF1740}" destId="{4B18A3D4-66FD-4D7E-A50B-DC9062AE3BD5}" srcOrd="0" destOrd="0" presId="urn:microsoft.com/office/officeart/2005/8/layout/process4"/>
    <dgm:cxn modelId="{D872B133-D3FC-4725-9D4A-A2161F529E47}" type="presParOf" srcId="{7747B891-A3F6-424C-9FC3-752E13025FC3}" destId="{FCB1ACB6-EC93-4D8D-BCE9-FC3A19F3CE3D}" srcOrd="7" destOrd="0" presId="urn:microsoft.com/office/officeart/2005/8/layout/process4"/>
    <dgm:cxn modelId="{0CBA2904-2B7E-454C-9CD2-2CBE6213F05E}" type="presParOf" srcId="{7747B891-A3F6-424C-9FC3-752E13025FC3}" destId="{E9940166-3F42-4072-B024-5C343C5DA3D6}" srcOrd="8" destOrd="0" presId="urn:microsoft.com/office/officeart/2005/8/layout/process4"/>
    <dgm:cxn modelId="{442293A9-781C-4098-9911-88975E2DB86F}" type="presParOf" srcId="{E9940166-3F42-4072-B024-5C343C5DA3D6}" destId="{D1796992-AA6C-4277-80A6-FC0EE4651D86}" srcOrd="0" destOrd="0" presId="urn:microsoft.com/office/officeart/2005/8/layout/process4"/>
    <dgm:cxn modelId="{46D7AC9C-B783-46C5-A82C-C8953E4AB380}" type="presParOf" srcId="{7747B891-A3F6-424C-9FC3-752E13025FC3}" destId="{B204513F-7F48-407D-8876-C9FD39165683}" srcOrd="9" destOrd="0" presId="urn:microsoft.com/office/officeart/2005/8/layout/process4"/>
    <dgm:cxn modelId="{EDEFE46B-B5EA-46F8-8F97-61DC7292C75E}" type="presParOf" srcId="{7747B891-A3F6-424C-9FC3-752E13025FC3}" destId="{011B14E7-DB40-4E92-85E2-00DFD17722FD}" srcOrd="10" destOrd="0" presId="urn:microsoft.com/office/officeart/2005/8/layout/process4"/>
    <dgm:cxn modelId="{8034EA9E-3537-4DCF-BDAD-5E15C46F655D}" type="presParOf" srcId="{011B14E7-DB40-4E92-85E2-00DFD17722FD}" destId="{90478C2D-58D0-4880-A9B2-E04530C706F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D25C95-C5B8-4D9E-BE04-C64A0123F380}"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E476E5BC-9640-459A-94BE-82782568C8E0}">
      <dgm:prSet phldr="0"/>
      <dgm:spPr/>
      <dgm:t>
        <a:bodyPr/>
        <a:lstStyle/>
        <a:p>
          <a:pPr algn="l" rtl="0"/>
          <a:r>
            <a:rPr lang="en-US" sz="2000" baseline="0">
              <a:latin typeface="Bembo"/>
            </a:rPr>
            <a:t>Temp- 97.7 degrees F, temporal</a:t>
          </a:r>
          <a:endParaRPr lang="en-US" sz="2000" baseline="0">
            <a:solidFill>
              <a:srgbClr val="000000"/>
            </a:solidFill>
            <a:latin typeface="Bembo"/>
          </a:endParaRPr>
        </a:p>
      </dgm:t>
    </dgm:pt>
    <dgm:pt modelId="{D439C5DD-0D80-486D-8808-B653FEAD58F8}" type="parTrans" cxnId="{280C81A7-6261-4FF2-97C5-FEA87BF073BC}">
      <dgm:prSet/>
      <dgm:spPr/>
    </dgm:pt>
    <dgm:pt modelId="{66B02C75-1962-4F74-9247-206CC502439C}" type="sibTrans" cxnId="{280C81A7-6261-4FF2-97C5-FEA87BF073BC}">
      <dgm:prSet/>
      <dgm:spPr/>
    </dgm:pt>
    <dgm:pt modelId="{26A238A2-B3AF-45AD-B3A9-64AA8438E7C6}">
      <dgm:prSet phldr="0"/>
      <dgm:spPr/>
      <dgm:t>
        <a:bodyPr/>
        <a:lstStyle/>
        <a:p>
          <a:pPr algn="l"/>
          <a:r>
            <a:rPr lang="en-US" sz="2000" baseline="0">
              <a:latin typeface="Bembo"/>
            </a:rPr>
            <a:t>Pulse- 58 bpm regular, full and strong, left wrist</a:t>
          </a:r>
          <a:endParaRPr lang="en-US" sz="2000" baseline="0">
            <a:solidFill>
              <a:srgbClr val="000000"/>
            </a:solidFill>
            <a:latin typeface="Bembo"/>
          </a:endParaRPr>
        </a:p>
      </dgm:t>
    </dgm:pt>
    <dgm:pt modelId="{25C26626-CF25-4277-95C2-DF5233885638}" type="parTrans" cxnId="{13ECD0BE-63AE-4504-B5CC-AEA54AC26257}">
      <dgm:prSet/>
      <dgm:spPr/>
    </dgm:pt>
    <dgm:pt modelId="{1B7F9319-9213-4D40-9AF0-4290752A9141}" type="sibTrans" cxnId="{13ECD0BE-63AE-4504-B5CC-AEA54AC26257}">
      <dgm:prSet/>
      <dgm:spPr/>
    </dgm:pt>
    <dgm:pt modelId="{DDC4D4C6-FF6A-47A4-BEAB-E513E591E256}">
      <dgm:prSet phldr="0"/>
      <dgm:spPr/>
      <dgm:t>
        <a:bodyPr/>
        <a:lstStyle/>
        <a:p>
          <a:pPr algn="l"/>
          <a:r>
            <a:rPr lang="en-US" sz="2000" baseline="0">
              <a:latin typeface="Bembo"/>
            </a:rPr>
            <a:t>Respirations- 12 rpm, regular, no noise, no odor, easily felt</a:t>
          </a:r>
          <a:endParaRPr lang="en-US" sz="2000" baseline="0">
            <a:solidFill>
              <a:srgbClr val="000000"/>
            </a:solidFill>
            <a:latin typeface="Bembo"/>
          </a:endParaRPr>
        </a:p>
      </dgm:t>
    </dgm:pt>
    <dgm:pt modelId="{CD23B426-87A0-4946-AF37-01FA7074527A}" type="parTrans" cxnId="{13BC4D1A-C657-42EE-8FC7-3148BB46F988}">
      <dgm:prSet/>
      <dgm:spPr/>
    </dgm:pt>
    <dgm:pt modelId="{7D22EB3D-3C56-40BE-83C0-6B334D13B725}" type="sibTrans" cxnId="{13BC4D1A-C657-42EE-8FC7-3148BB46F988}">
      <dgm:prSet/>
      <dgm:spPr/>
    </dgm:pt>
    <dgm:pt modelId="{61992C11-1D25-4809-999F-7DC64FD7D4B0}">
      <dgm:prSet phldr="0"/>
      <dgm:spPr/>
      <dgm:t>
        <a:bodyPr/>
        <a:lstStyle/>
        <a:p>
          <a:pPr algn="l"/>
          <a:r>
            <a:rPr lang="en-US" sz="2000" baseline="0">
              <a:latin typeface="Bembo"/>
            </a:rPr>
            <a:t>MIL- 140 mmHg, right arm</a:t>
          </a:r>
          <a:endParaRPr lang="en-US" sz="2000" baseline="0">
            <a:solidFill>
              <a:srgbClr val="000000"/>
            </a:solidFill>
            <a:latin typeface="Bembo"/>
          </a:endParaRPr>
        </a:p>
      </dgm:t>
    </dgm:pt>
    <dgm:pt modelId="{E1DC611F-D9C4-4CAA-AFAD-7C16ABA587F9}" type="parTrans" cxnId="{6DDEFEFF-E644-42C3-BB47-08582E7074CB}">
      <dgm:prSet/>
      <dgm:spPr/>
    </dgm:pt>
    <dgm:pt modelId="{1DE68019-A914-4FCD-A3C9-95FB025554AB}" type="sibTrans" cxnId="{6DDEFEFF-E644-42C3-BB47-08582E7074CB}">
      <dgm:prSet/>
      <dgm:spPr/>
    </dgm:pt>
    <dgm:pt modelId="{7E965FAB-9BC2-42C7-94D1-0BDD2F939FDB}">
      <dgm:prSet phldr="0"/>
      <dgm:spPr/>
      <dgm:t>
        <a:bodyPr/>
        <a:lstStyle/>
        <a:p>
          <a:pPr algn="l"/>
          <a:r>
            <a:rPr lang="en-US" sz="2000" baseline="0">
              <a:latin typeface="Bembo"/>
            </a:rPr>
            <a:t>Blood Pressure- 138/84 mmHg, right arm</a:t>
          </a:r>
          <a:endParaRPr lang="en-US" sz="2000" baseline="0">
            <a:solidFill>
              <a:srgbClr val="000000"/>
            </a:solidFill>
            <a:latin typeface="Bembo"/>
          </a:endParaRPr>
        </a:p>
      </dgm:t>
    </dgm:pt>
    <dgm:pt modelId="{777A036D-B988-421C-B01B-C2AEAAF452F2}" type="parTrans" cxnId="{B9D7858B-1469-47B5-8F95-004D396C0BC9}">
      <dgm:prSet/>
      <dgm:spPr/>
    </dgm:pt>
    <dgm:pt modelId="{692326CD-53E0-4501-95CB-1A8201CE8CDD}" type="sibTrans" cxnId="{B9D7858B-1469-47B5-8F95-004D396C0BC9}">
      <dgm:prSet/>
      <dgm:spPr/>
    </dgm:pt>
    <dgm:pt modelId="{F24D0D19-C50F-4D89-990A-563BA01BF8FC}" type="pres">
      <dgm:prSet presAssocID="{83D25C95-C5B8-4D9E-BE04-C64A0123F380}" presName="hierChild1" presStyleCnt="0">
        <dgm:presLayoutVars>
          <dgm:chPref val="1"/>
          <dgm:dir/>
          <dgm:animOne val="branch"/>
          <dgm:animLvl val="lvl"/>
          <dgm:resizeHandles/>
        </dgm:presLayoutVars>
      </dgm:prSet>
      <dgm:spPr/>
    </dgm:pt>
    <dgm:pt modelId="{CA5CC343-9F2C-4AAC-ABD6-F1D3337E846B}" type="pres">
      <dgm:prSet presAssocID="{E476E5BC-9640-459A-94BE-82782568C8E0}" presName="hierRoot1" presStyleCnt="0"/>
      <dgm:spPr/>
    </dgm:pt>
    <dgm:pt modelId="{E3D6FC84-D792-4F78-AC40-83C5CAAF6B33}" type="pres">
      <dgm:prSet presAssocID="{E476E5BC-9640-459A-94BE-82782568C8E0}" presName="composite" presStyleCnt="0"/>
      <dgm:spPr/>
    </dgm:pt>
    <dgm:pt modelId="{471DE75C-86E5-4A4E-9850-17DC12B7551A}" type="pres">
      <dgm:prSet presAssocID="{E476E5BC-9640-459A-94BE-82782568C8E0}" presName="background" presStyleLbl="node0" presStyleIdx="0" presStyleCnt="5"/>
      <dgm:spPr/>
    </dgm:pt>
    <dgm:pt modelId="{84728E87-1B95-4D16-B9EB-68BB0934F4F3}" type="pres">
      <dgm:prSet presAssocID="{E476E5BC-9640-459A-94BE-82782568C8E0}" presName="text" presStyleLbl="fgAcc0" presStyleIdx="0" presStyleCnt="5">
        <dgm:presLayoutVars>
          <dgm:chPref val="3"/>
        </dgm:presLayoutVars>
      </dgm:prSet>
      <dgm:spPr/>
    </dgm:pt>
    <dgm:pt modelId="{AFED55D7-FF8E-419B-ABA2-B920D2685ADA}" type="pres">
      <dgm:prSet presAssocID="{E476E5BC-9640-459A-94BE-82782568C8E0}" presName="hierChild2" presStyleCnt="0"/>
      <dgm:spPr/>
    </dgm:pt>
    <dgm:pt modelId="{517F7C4C-1A41-4255-9B8B-0530ED216CF8}" type="pres">
      <dgm:prSet presAssocID="{26A238A2-B3AF-45AD-B3A9-64AA8438E7C6}" presName="hierRoot1" presStyleCnt="0"/>
      <dgm:spPr/>
    </dgm:pt>
    <dgm:pt modelId="{BA135927-4981-45E1-82B4-0EE002D12F94}" type="pres">
      <dgm:prSet presAssocID="{26A238A2-B3AF-45AD-B3A9-64AA8438E7C6}" presName="composite" presStyleCnt="0"/>
      <dgm:spPr/>
    </dgm:pt>
    <dgm:pt modelId="{6BAD8DE1-6DA7-4AAE-B285-BE37A6C009F4}" type="pres">
      <dgm:prSet presAssocID="{26A238A2-B3AF-45AD-B3A9-64AA8438E7C6}" presName="background" presStyleLbl="node0" presStyleIdx="1" presStyleCnt="5"/>
      <dgm:spPr/>
    </dgm:pt>
    <dgm:pt modelId="{E3AFDCD5-B188-4892-9E29-669680493B1E}" type="pres">
      <dgm:prSet presAssocID="{26A238A2-B3AF-45AD-B3A9-64AA8438E7C6}" presName="text" presStyleLbl="fgAcc0" presStyleIdx="1" presStyleCnt="5">
        <dgm:presLayoutVars>
          <dgm:chPref val="3"/>
        </dgm:presLayoutVars>
      </dgm:prSet>
      <dgm:spPr/>
    </dgm:pt>
    <dgm:pt modelId="{668B5AD8-2ADC-4192-BF10-AFDAB7ADC740}" type="pres">
      <dgm:prSet presAssocID="{26A238A2-B3AF-45AD-B3A9-64AA8438E7C6}" presName="hierChild2" presStyleCnt="0"/>
      <dgm:spPr/>
    </dgm:pt>
    <dgm:pt modelId="{0DB6A7A1-2ACE-47E5-BBB7-5417A3038BA5}" type="pres">
      <dgm:prSet presAssocID="{DDC4D4C6-FF6A-47A4-BEAB-E513E591E256}" presName="hierRoot1" presStyleCnt="0"/>
      <dgm:spPr/>
    </dgm:pt>
    <dgm:pt modelId="{AD8BFA1D-138A-41CD-9370-8A521D8E2F1D}" type="pres">
      <dgm:prSet presAssocID="{DDC4D4C6-FF6A-47A4-BEAB-E513E591E256}" presName="composite" presStyleCnt="0"/>
      <dgm:spPr/>
    </dgm:pt>
    <dgm:pt modelId="{0D5C83A8-41E6-4725-9F39-F38CC663C7E0}" type="pres">
      <dgm:prSet presAssocID="{DDC4D4C6-FF6A-47A4-BEAB-E513E591E256}" presName="background" presStyleLbl="node0" presStyleIdx="2" presStyleCnt="5"/>
      <dgm:spPr/>
    </dgm:pt>
    <dgm:pt modelId="{24925077-9FD8-4268-9E04-BE30F9B50A3D}" type="pres">
      <dgm:prSet presAssocID="{DDC4D4C6-FF6A-47A4-BEAB-E513E591E256}" presName="text" presStyleLbl="fgAcc0" presStyleIdx="2" presStyleCnt="5">
        <dgm:presLayoutVars>
          <dgm:chPref val="3"/>
        </dgm:presLayoutVars>
      </dgm:prSet>
      <dgm:spPr/>
    </dgm:pt>
    <dgm:pt modelId="{74CA3A7C-6980-4DCF-89F8-8981B10ADBA7}" type="pres">
      <dgm:prSet presAssocID="{DDC4D4C6-FF6A-47A4-BEAB-E513E591E256}" presName="hierChild2" presStyleCnt="0"/>
      <dgm:spPr/>
    </dgm:pt>
    <dgm:pt modelId="{368EA5E6-827B-4EAF-859C-36C3F2D2D818}" type="pres">
      <dgm:prSet presAssocID="{61992C11-1D25-4809-999F-7DC64FD7D4B0}" presName="hierRoot1" presStyleCnt="0"/>
      <dgm:spPr/>
    </dgm:pt>
    <dgm:pt modelId="{32681EE8-052E-49D9-8824-B8ED4F2CA941}" type="pres">
      <dgm:prSet presAssocID="{61992C11-1D25-4809-999F-7DC64FD7D4B0}" presName="composite" presStyleCnt="0"/>
      <dgm:spPr/>
    </dgm:pt>
    <dgm:pt modelId="{CC647B00-E3E1-4650-AE96-79C505757DC3}" type="pres">
      <dgm:prSet presAssocID="{61992C11-1D25-4809-999F-7DC64FD7D4B0}" presName="background" presStyleLbl="node0" presStyleIdx="3" presStyleCnt="5"/>
      <dgm:spPr/>
    </dgm:pt>
    <dgm:pt modelId="{A2747A2F-77B2-4C71-894D-D5672F82C827}" type="pres">
      <dgm:prSet presAssocID="{61992C11-1D25-4809-999F-7DC64FD7D4B0}" presName="text" presStyleLbl="fgAcc0" presStyleIdx="3" presStyleCnt="5">
        <dgm:presLayoutVars>
          <dgm:chPref val="3"/>
        </dgm:presLayoutVars>
      </dgm:prSet>
      <dgm:spPr/>
    </dgm:pt>
    <dgm:pt modelId="{1C3178D4-54D0-4877-B4B5-CEE358F95EEB}" type="pres">
      <dgm:prSet presAssocID="{61992C11-1D25-4809-999F-7DC64FD7D4B0}" presName="hierChild2" presStyleCnt="0"/>
      <dgm:spPr/>
    </dgm:pt>
    <dgm:pt modelId="{0AC08192-4684-45DE-8353-3DB40615F5B8}" type="pres">
      <dgm:prSet presAssocID="{7E965FAB-9BC2-42C7-94D1-0BDD2F939FDB}" presName="hierRoot1" presStyleCnt="0"/>
      <dgm:spPr/>
    </dgm:pt>
    <dgm:pt modelId="{E0977250-0BDF-4B10-9395-269384B6F348}" type="pres">
      <dgm:prSet presAssocID="{7E965FAB-9BC2-42C7-94D1-0BDD2F939FDB}" presName="composite" presStyleCnt="0"/>
      <dgm:spPr/>
    </dgm:pt>
    <dgm:pt modelId="{A3788B3E-69B5-4C56-8F34-55F47DD910DE}" type="pres">
      <dgm:prSet presAssocID="{7E965FAB-9BC2-42C7-94D1-0BDD2F939FDB}" presName="background" presStyleLbl="node0" presStyleIdx="4" presStyleCnt="5"/>
      <dgm:spPr/>
    </dgm:pt>
    <dgm:pt modelId="{E1CB73FD-0A8F-4DDA-BACC-5581E0D99EB0}" type="pres">
      <dgm:prSet presAssocID="{7E965FAB-9BC2-42C7-94D1-0BDD2F939FDB}" presName="text" presStyleLbl="fgAcc0" presStyleIdx="4" presStyleCnt="5">
        <dgm:presLayoutVars>
          <dgm:chPref val="3"/>
        </dgm:presLayoutVars>
      </dgm:prSet>
      <dgm:spPr/>
    </dgm:pt>
    <dgm:pt modelId="{67856580-A67B-4F09-92AD-AAB5D7AD5E8E}" type="pres">
      <dgm:prSet presAssocID="{7E965FAB-9BC2-42C7-94D1-0BDD2F939FDB}" presName="hierChild2" presStyleCnt="0"/>
      <dgm:spPr/>
    </dgm:pt>
  </dgm:ptLst>
  <dgm:cxnLst>
    <dgm:cxn modelId="{13BC4D1A-C657-42EE-8FC7-3148BB46F988}" srcId="{83D25C95-C5B8-4D9E-BE04-C64A0123F380}" destId="{DDC4D4C6-FF6A-47A4-BEAB-E513E591E256}" srcOrd="2" destOrd="0" parTransId="{CD23B426-87A0-4946-AF37-01FA7074527A}" sibTransId="{7D22EB3D-3C56-40BE-83C0-6B334D13B725}"/>
    <dgm:cxn modelId="{A17BA781-4F0D-40D6-8448-0432ED69D0DB}" type="presOf" srcId="{61992C11-1D25-4809-999F-7DC64FD7D4B0}" destId="{A2747A2F-77B2-4C71-894D-D5672F82C827}" srcOrd="0" destOrd="0" presId="urn:microsoft.com/office/officeart/2005/8/layout/hierarchy1"/>
    <dgm:cxn modelId="{B9D7858B-1469-47B5-8F95-004D396C0BC9}" srcId="{83D25C95-C5B8-4D9E-BE04-C64A0123F380}" destId="{7E965FAB-9BC2-42C7-94D1-0BDD2F939FDB}" srcOrd="4" destOrd="0" parTransId="{777A036D-B988-421C-B01B-C2AEAAF452F2}" sibTransId="{692326CD-53E0-4501-95CB-1A8201CE8CDD}"/>
    <dgm:cxn modelId="{EFBC3294-F1A9-46F6-9BB5-9F3B35B55D24}" type="presOf" srcId="{7E965FAB-9BC2-42C7-94D1-0BDD2F939FDB}" destId="{E1CB73FD-0A8F-4DDA-BACC-5581E0D99EB0}" srcOrd="0" destOrd="0" presId="urn:microsoft.com/office/officeart/2005/8/layout/hierarchy1"/>
    <dgm:cxn modelId="{E2C6669F-AD7D-4E6D-8F79-E4F2E9550A76}" type="presOf" srcId="{E476E5BC-9640-459A-94BE-82782568C8E0}" destId="{84728E87-1B95-4D16-B9EB-68BB0934F4F3}" srcOrd="0" destOrd="0" presId="urn:microsoft.com/office/officeart/2005/8/layout/hierarchy1"/>
    <dgm:cxn modelId="{280C81A7-6261-4FF2-97C5-FEA87BF073BC}" srcId="{83D25C95-C5B8-4D9E-BE04-C64A0123F380}" destId="{E476E5BC-9640-459A-94BE-82782568C8E0}" srcOrd="0" destOrd="0" parTransId="{D439C5DD-0D80-486D-8808-B653FEAD58F8}" sibTransId="{66B02C75-1962-4F74-9247-206CC502439C}"/>
    <dgm:cxn modelId="{CD46EAAD-D683-4884-BF5A-70C0CA86AC87}" type="presOf" srcId="{DDC4D4C6-FF6A-47A4-BEAB-E513E591E256}" destId="{24925077-9FD8-4268-9E04-BE30F9B50A3D}" srcOrd="0" destOrd="0" presId="urn:microsoft.com/office/officeart/2005/8/layout/hierarchy1"/>
    <dgm:cxn modelId="{13ECD0BE-63AE-4504-B5CC-AEA54AC26257}" srcId="{83D25C95-C5B8-4D9E-BE04-C64A0123F380}" destId="{26A238A2-B3AF-45AD-B3A9-64AA8438E7C6}" srcOrd="1" destOrd="0" parTransId="{25C26626-CF25-4277-95C2-DF5233885638}" sibTransId="{1B7F9319-9213-4D40-9AF0-4290752A9141}"/>
    <dgm:cxn modelId="{087CC4ED-E964-4FC8-A8C9-71DBAE2DCC1D}" type="presOf" srcId="{26A238A2-B3AF-45AD-B3A9-64AA8438E7C6}" destId="{E3AFDCD5-B188-4892-9E29-669680493B1E}" srcOrd="0" destOrd="0" presId="urn:microsoft.com/office/officeart/2005/8/layout/hierarchy1"/>
    <dgm:cxn modelId="{1D49DCFA-506D-4C02-A174-A1F764B47B45}" type="presOf" srcId="{83D25C95-C5B8-4D9E-BE04-C64A0123F380}" destId="{F24D0D19-C50F-4D89-990A-563BA01BF8FC}" srcOrd="0" destOrd="0" presId="urn:microsoft.com/office/officeart/2005/8/layout/hierarchy1"/>
    <dgm:cxn modelId="{6DDEFEFF-E644-42C3-BB47-08582E7074CB}" srcId="{83D25C95-C5B8-4D9E-BE04-C64A0123F380}" destId="{61992C11-1D25-4809-999F-7DC64FD7D4B0}" srcOrd="3" destOrd="0" parTransId="{E1DC611F-D9C4-4CAA-AFAD-7C16ABA587F9}" sibTransId="{1DE68019-A914-4FCD-A3C9-95FB025554AB}"/>
    <dgm:cxn modelId="{57523168-9427-46BC-8EF3-8D1C94F7E515}" type="presParOf" srcId="{F24D0D19-C50F-4D89-990A-563BA01BF8FC}" destId="{CA5CC343-9F2C-4AAC-ABD6-F1D3337E846B}" srcOrd="0" destOrd="0" presId="urn:microsoft.com/office/officeart/2005/8/layout/hierarchy1"/>
    <dgm:cxn modelId="{C02A224F-1792-45F0-85B8-6A60E0B9CD76}" type="presParOf" srcId="{CA5CC343-9F2C-4AAC-ABD6-F1D3337E846B}" destId="{E3D6FC84-D792-4F78-AC40-83C5CAAF6B33}" srcOrd="0" destOrd="0" presId="urn:microsoft.com/office/officeart/2005/8/layout/hierarchy1"/>
    <dgm:cxn modelId="{A741DFA5-9250-4154-9CAC-462FB0A679B7}" type="presParOf" srcId="{E3D6FC84-D792-4F78-AC40-83C5CAAF6B33}" destId="{471DE75C-86E5-4A4E-9850-17DC12B7551A}" srcOrd="0" destOrd="0" presId="urn:microsoft.com/office/officeart/2005/8/layout/hierarchy1"/>
    <dgm:cxn modelId="{A667277E-82FF-45D1-9F41-9613A936308B}" type="presParOf" srcId="{E3D6FC84-D792-4F78-AC40-83C5CAAF6B33}" destId="{84728E87-1B95-4D16-B9EB-68BB0934F4F3}" srcOrd="1" destOrd="0" presId="urn:microsoft.com/office/officeart/2005/8/layout/hierarchy1"/>
    <dgm:cxn modelId="{80E69724-98E3-4B4B-AF92-89EB2997B390}" type="presParOf" srcId="{CA5CC343-9F2C-4AAC-ABD6-F1D3337E846B}" destId="{AFED55D7-FF8E-419B-ABA2-B920D2685ADA}" srcOrd="1" destOrd="0" presId="urn:microsoft.com/office/officeart/2005/8/layout/hierarchy1"/>
    <dgm:cxn modelId="{A75B6054-312F-492C-9A9A-1EF1C5B0F9E9}" type="presParOf" srcId="{F24D0D19-C50F-4D89-990A-563BA01BF8FC}" destId="{517F7C4C-1A41-4255-9B8B-0530ED216CF8}" srcOrd="1" destOrd="0" presId="urn:microsoft.com/office/officeart/2005/8/layout/hierarchy1"/>
    <dgm:cxn modelId="{A4693F80-C591-4FB3-9156-AA2E259A1AE8}" type="presParOf" srcId="{517F7C4C-1A41-4255-9B8B-0530ED216CF8}" destId="{BA135927-4981-45E1-82B4-0EE002D12F94}" srcOrd="0" destOrd="0" presId="urn:microsoft.com/office/officeart/2005/8/layout/hierarchy1"/>
    <dgm:cxn modelId="{9ABD6179-9FB9-4B45-A36E-6B172ED7088E}" type="presParOf" srcId="{BA135927-4981-45E1-82B4-0EE002D12F94}" destId="{6BAD8DE1-6DA7-4AAE-B285-BE37A6C009F4}" srcOrd="0" destOrd="0" presId="urn:microsoft.com/office/officeart/2005/8/layout/hierarchy1"/>
    <dgm:cxn modelId="{B872F971-68A5-49A3-BDB5-AF6AC5D7D359}" type="presParOf" srcId="{BA135927-4981-45E1-82B4-0EE002D12F94}" destId="{E3AFDCD5-B188-4892-9E29-669680493B1E}" srcOrd="1" destOrd="0" presId="urn:microsoft.com/office/officeart/2005/8/layout/hierarchy1"/>
    <dgm:cxn modelId="{32EFFEAE-1D08-4865-B7E5-DAC484CD7B28}" type="presParOf" srcId="{517F7C4C-1A41-4255-9B8B-0530ED216CF8}" destId="{668B5AD8-2ADC-4192-BF10-AFDAB7ADC740}" srcOrd="1" destOrd="0" presId="urn:microsoft.com/office/officeart/2005/8/layout/hierarchy1"/>
    <dgm:cxn modelId="{453A78B6-8488-4B6E-96C6-B23A3283D61E}" type="presParOf" srcId="{F24D0D19-C50F-4D89-990A-563BA01BF8FC}" destId="{0DB6A7A1-2ACE-47E5-BBB7-5417A3038BA5}" srcOrd="2" destOrd="0" presId="urn:microsoft.com/office/officeart/2005/8/layout/hierarchy1"/>
    <dgm:cxn modelId="{5911F40E-2A84-401F-A29A-2094BC75D1EE}" type="presParOf" srcId="{0DB6A7A1-2ACE-47E5-BBB7-5417A3038BA5}" destId="{AD8BFA1D-138A-41CD-9370-8A521D8E2F1D}" srcOrd="0" destOrd="0" presId="urn:microsoft.com/office/officeart/2005/8/layout/hierarchy1"/>
    <dgm:cxn modelId="{CE1D570C-92C9-44DB-92AE-256CBFA615EA}" type="presParOf" srcId="{AD8BFA1D-138A-41CD-9370-8A521D8E2F1D}" destId="{0D5C83A8-41E6-4725-9F39-F38CC663C7E0}" srcOrd="0" destOrd="0" presId="urn:microsoft.com/office/officeart/2005/8/layout/hierarchy1"/>
    <dgm:cxn modelId="{D3F52F15-B0B3-4C67-BCAE-E4EB7F418FC1}" type="presParOf" srcId="{AD8BFA1D-138A-41CD-9370-8A521D8E2F1D}" destId="{24925077-9FD8-4268-9E04-BE30F9B50A3D}" srcOrd="1" destOrd="0" presId="urn:microsoft.com/office/officeart/2005/8/layout/hierarchy1"/>
    <dgm:cxn modelId="{55F3BAA6-F79F-453F-BE6B-20F13D9A93D4}" type="presParOf" srcId="{0DB6A7A1-2ACE-47E5-BBB7-5417A3038BA5}" destId="{74CA3A7C-6980-4DCF-89F8-8981B10ADBA7}" srcOrd="1" destOrd="0" presId="urn:microsoft.com/office/officeart/2005/8/layout/hierarchy1"/>
    <dgm:cxn modelId="{5EBECD9E-B13D-4348-877A-E85C252D354D}" type="presParOf" srcId="{F24D0D19-C50F-4D89-990A-563BA01BF8FC}" destId="{368EA5E6-827B-4EAF-859C-36C3F2D2D818}" srcOrd="3" destOrd="0" presId="urn:microsoft.com/office/officeart/2005/8/layout/hierarchy1"/>
    <dgm:cxn modelId="{18180B72-FD80-41A4-8787-6FD1A9FB10CD}" type="presParOf" srcId="{368EA5E6-827B-4EAF-859C-36C3F2D2D818}" destId="{32681EE8-052E-49D9-8824-B8ED4F2CA941}" srcOrd="0" destOrd="0" presId="urn:microsoft.com/office/officeart/2005/8/layout/hierarchy1"/>
    <dgm:cxn modelId="{B8E69E53-1DA8-4A06-97AD-97C826F21E7C}" type="presParOf" srcId="{32681EE8-052E-49D9-8824-B8ED4F2CA941}" destId="{CC647B00-E3E1-4650-AE96-79C505757DC3}" srcOrd="0" destOrd="0" presId="urn:microsoft.com/office/officeart/2005/8/layout/hierarchy1"/>
    <dgm:cxn modelId="{4D83BE65-D130-4BF1-91C4-B5B64B9EB3B3}" type="presParOf" srcId="{32681EE8-052E-49D9-8824-B8ED4F2CA941}" destId="{A2747A2F-77B2-4C71-894D-D5672F82C827}" srcOrd="1" destOrd="0" presId="urn:microsoft.com/office/officeart/2005/8/layout/hierarchy1"/>
    <dgm:cxn modelId="{28A0CCC3-3755-43F9-A9E4-31D3AF9B85DD}" type="presParOf" srcId="{368EA5E6-827B-4EAF-859C-36C3F2D2D818}" destId="{1C3178D4-54D0-4877-B4B5-CEE358F95EEB}" srcOrd="1" destOrd="0" presId="urn:microsoft.com/office/officeart/2005/8/layout/hierarchy1"/>
    <dgm:cxn modelId="{83199276-CB70-4748-B0D7-5ED3DE29210D}" type="presParOf" srcId="{F24D0D19-C50F-4D89-990A-563BA01BF8FC}" destId="{0AC08192-4684-45DE-8353-3DB40615F5B8}" srcOrd="4" destOrd="0" presId="urn:microsoft.com/office/officeart/2005/8/layout/hierarchy1"/>
    <dgm:cxn modelId="{D88C0EFF-1023-410F-A2AC-59A4DC884D71}" type="presParOf" srcId="{0AC08192-4684-45DE-8353-3DB40615F5B8}" destId="{E0977250-0BDF-4B10-9395-269384B6F348}" srcOrd="0" destOrd="0" presId="urn:microsoft.com/office/officeart/2005/8/layout/hierarchy1"/>
    <dgm:cxn modelId="{14B8CEEB-EA73-4933-B84C-22A5D3A72F36}" type="presParOf" srcId="{E0977250-0BDF-4B10-9395-269384B6F348}" destId="{A3788B3E-69B5-4C56-8F34-55F47DD910DE}" srcOrd="0" destOrd="0" presId="urn:microsoft.com/office/officeart/2005/8/layout/hierarchy1"/>
    <dgm:cxn modelId="{AFEB9555-161A-4FB5-BFF1-2F4D77A8F221}" type="presParOf" srcId="{E0977250-0BDF-4B10-9395-269384B6F348}" destId="{E1CB73FD-0A8F-4DDA-BACC-5581E0D99EB0}" srcOrd="1" destOrd="0" presId="urn:microsoft.com/office/officeart/2005/8/layout/hierarchy1"/>
    <dgm:cxn modelId="{862C8087-4C29-4332-91CD-88BE65C0A4DF}" type="presParOf" srcId="{0AC08192-4684-45DE-8353-3DB40615F5B8}" destId="{67856580-A67B-4F09-92AD-AAB5D7AD5E8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D25C95-C5B8-4D9E-BE04-C64A0123F380}"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43CE4F83-0E4E-4500-82AB-BB9FD6643593}">
      <dgm:prSet phldr="0"/>
      <dgm:spPr/>
      <dgm:t>
        <a:bodyPr/>
        <a:lstStyle/>
        <a:p>
          <a:pPr algn="l" rtl="0"/>
          <a:r>
            <a:rPr lang="en-US" sz="2000" baseline="0">
              <a:solidFill>
                <a:srgbClr val="262626"/>
              </a:solidFill>
              <a:latin typeface="Bembo"/>
            </a:rPr>
            <a:t>Temp- 97.9 degrees F, </a:t>
          </a:r>
          <a:r>
            <a:rPr lang="en-US" sz="2000" baseline="0">
              <a:latin typeface="Bembo"/>
            </a:rPr>
            <a:t>temporal</a:t>
          </a:r>
          <a:endParaRPr lang="en-US" sz="2000" baseline="0">
            <a:solidFill>
              <a:srgbClr val="000000"/>
            </a:solidFill>
            <a:latin typeface="Bembo"/>
          </a:endParaRPr>
        </a:p>
      </dgm:t>
    </dgm:pt>
    <dgm:pt modelId="{4CD7137E-06B2-40AA-BA75-E1BEA86D9475}" type="parTrans" cxnId="{CA737120-8752-4935-ABB7-7144DEE2E206}">
      <dgm:prSet/>
      <dgm:spPr/>
    </dgm:pt>
    <dgm:pt modelId="{E84119ED-52A2-405B-BBBC-F009D5D9F1FB}" type="sibTrans" cxnId="{CA737120-8752-4935-ABB7-7144DEE2E206}">
      <dgm:prSet/>
      <dgm:spPr/>
    </dgm:pt>
    <dgm:pt modelId="{C2FC1BC1-DA02-4854-B075-0D4EEBA810E6}">
      <dgm:prSet phldr="0"/>
      <dgm:spPr/>
      <dgm:t>
        <a:bodyPr/>
        <a:lstStyle/>
        <a:p>
          <a:pPr algn="l"/>
          <a:r>
            <a:rPr lang="en-US" sz="2000" baseline="0">
              <a:solidFill>
                <a:srgbClr val="262626"/>
              </a:solidFill>
              <a:latin typeface="Bembo"/>
            </a:rPr>
            <a:t>Respirations- 14 rpm, regular, no noise, no odor, easily felt</a:t>
          </a:r>
          <a:endParaRPr lang="en-US" sz="2000" baseline="0">
            <a:latin typeface="Bembo"/>
          </a:endParaRPr>
        </a:p>
      </dgm:t>
    </dgm:pt>
    <dgm:pt modelId="{4A2388D6-9ED9-4440-85FA-43A31772BA97}" type="parTrans" cxnId="{40C33E07-AF5F-4A69-9BD9-A7945FCF8275}">
      <dgm:prSet/>
      <dgm:spPr/>
    </dgm:pt>
    <dgm:pt modelId="{1E544FD1-1A64-472D-A06A-E242EE8BA6E5}" type="sibTrans" cxnId="{40C33E07-AF5F-4A69-9BD9-A7945FCF8275}">
      <dgm:prSet/>
      <dgm:spPr/>
    </dgm:pt>
    <dgm:pt modelId="{F15B4B1B-077F-4E5A-9E23-069706726575}">
      <dgm:prSet phldr="0"/>
      <dgm:spPr/>
      <dgm:t>
        <a:bodyPr/>
        <a:lstStyle/>
        <a:p>
          <a:pPr algn="l"/>
          <a:r>
            <a:rPr lang="en-US" sz="2000" baseline="0">
              <a:solidFill>
                <a:srgbClr val="262626"/>
              </a:solidFill>
              <a:latin typeface="Bembo"/>
            </a:rPr>
            <a:t>MIL- 150 mmHg, right arm</a:t>
          </a:r>
          <a:endParaRPr lang="en-US" sz="2000" baseline="0">
            <a:latin typeface="Bembo"/>
          </a:endParaRPr>
        </a:p>
      </dgm:t>
    </dgm:pt>
    <dgm:pt modelId="{4C96B195-1C41-4EE0-BA42-2664FDF84807}" type="parTrans" cxnId="{14F83B15-640D-457D-9271-F11A845744ED}">
      <dgm:prSet/>
      <dgm:spPr/>
    </dgm:pt>
    <dgm:pt modelId="{02BA4FC5-1434-4D5E-A923-6DC8D1C98E42}" type="sibTrans" cxnId="{14F83B15-640D-457D-9271-F11A845744ED}">
      <dgm:prSet/>
      <dgm:spPr/>
    </dgm:pt>
    <dgm:pt modelId="{3856528D-7F3F-46B4-95C0-3FC3845C36C4}">
      <dgm:prSet phldr="0"/>
      <dgm:spPr/>
      <dgm:t>
        <a:bodyPr/>
        <a:lstStyle/>
        <a:p>
          <a:pPr algn="l"/>
          <a:r>
            <a:rPr lang="en-US" sz="2000" baseline="0">
              <a:solidFill>
                <a:srgbClr val="262626"/>
              </a:solidFill>
              <a:latin typeface="Bembo"/>
            </a:rPr>
            <a:t>Blood Pressure- 138/88 mmHg, right arm</a:t>
          </a:r>
          <a:endParaRPr lang="en-US" sz="2000" baseline="0">
            <a:latin typeface="Bembo"/>
          </a:endParaRPr>
        </a:p>
      </dgm:t>
    </dgm:pt>
    <dgm:pt modelId="{4CADEF7F-90E1-4740-867E-57C6867C770C}" type="parTrans" cxnId="{EB618CEC-25F7-45F5-96CF-A12546BE178B}">
      <dgm:prSet/>
      <dgm:spPr/>
    </dgm:pt>
    <dgm:pt modelId="{E501E1EC-5BF3-4C09-AEB7-6C43A4D5A518}" type="sibTrans" cxnId="{EB618CEC-25F7-45F5-96CF-A12546BE178B}">
      <dgm:prSet/>
      <dgm:spPr/>
    </dgm:pt>
    <dgm:pt modelId="{AFCEFB6D-2289-4D63-8799-2171E5F48093}">
      <dgm:prSet phldr="0"/>
      <dgm:spPr/>
      <dgm:t>
        <a:bodyPr/>
        <a:lstStyle/>
        <a:p>
          <a:r>
            <a:rPr lang="en-US" sz="2000" baseline="0">
              <a:solidFill>
                <a:srgbClr val="262626"/>
              </a:solidFill>
              <a:latin typeface="Bembo"/>
            </a:rPr>
            <a:t>Pulse- 74 bpm regular, full and strong, left wrist </a:t>
          </a:r>
          <a:endParaRPr lang="en-US"/>
        </a:p>
      </dgm:t>
    </dgm:pt>
    <dgm:pt modelId="{D430702B-8767-4DE9-A071-2B3ED5D6C583}" type="parTrans" cxnId="{0767C184-EA9E-4D92-9B4B-921BC530C52B}">
      <dgm:prSet/>
      <dgm:spPr/>
    </dgm:pt>
    <dgm:pt modelId="{8CF29923-32B7-413F-82C4-513D47C7D175}" type="sibTrans" cxnId="{0767C184-EA9E-4D92-9B4B-921BC530C52B}">
      <dgm:prSet/>
      <dgm:spPr/>
    </dgm:pt>
    <dgm:pt modelId="{F24D0D19-C50F-4D89-990A-563BA01BF8FC}" type="pres">
      <dgm:prSet presAssocID="{83D25C95-C5B8-4D9E-BE04-C64A0123F380}" presName="hierChild1" presStyleCnt="0">
        <dgm:presLayoutVars>
          <dgm:chPref val="1"/>
          <dgm:dir/>
          <dgm:animOne val="branch"/>
          <dgm:animLvl val="lvl"/>
          <dgm:resizeHandles/>
        </dgm:presLayoutVars>
      </dgm:prSet>
      <dgm:spPr/>
    </dgm:pt>
    <dgm:pt modelId="{33D6120B-DC52-4553-AC74-D43CB4C20F70}" type="pres">
      <dgm:prSet presAssocID="{43CE4F83-0E4E-4500-82AB-BB9FD6643593}" presName="hierRoot1" presStyleCnt="0"/>
      <dgm:spPr/>
    </dgm:pt>
    <dgm:pt modelId="{BECF25D6-E927-48BA-8B69-8D23E03C4BD9}" type="pres">
      <dgm:prSet presAssocID="{43CE4F83-0E4E-4500-82AB-BB9FD6643593}" presName="composite" presStyleCnt="0"/>
      <dgm:spPr/>
    </dgm:pt>
    <dgm:pt modelId="{B06EC5D3-D8BB-4908-B584-A53C10AF6F96}" type="pres">
      <dgm:prSet presAssocID="{43CE4F83-0E4E-4500-82AB-BB9FD6643593}" presName="background" presStyleLbl="node0" presStyleIdx="0" presStyleCnt="5"/>
      <dgm:spPr/>
    </dgm:pt>
    <dgm:pt modelId="{59B5C7E1-697F-4125-BDD6-E749F7EC6C02}" type="pres">
      <dgm:prSet presAssocID="{43CE4F83-0E4E-4500-82AB-BB9FD6643593}" presName="text" presStyleLbl="fgAcc0" presStyleIdx="0" presStyleCnt="5">
        <dgm:presLayoutVars>
          <dgm:chPref val="3"/>
        </dgm:presLayoutVars>
      </dgm:prSet>
      <dgm:spPr/>
    </dgm:pt>
    <dgm:pt modelId="{F4D72D3A-1D78-4FD4-AFBE-09B9CEEA5F79}" type="pres">
      <dgm:prSet presAssocID="{43CE4F83-0E4E-4500-82AB-BB9FD6643593}" presName="hierChild2" presStyleCnt="0"/>
      <dgm:spPr/>
    </dgm:pt>
    <dgm:pt modelId="{23D4ABA4-F5C5-4969-A492-2B38420332B0}" type="pres">
      <dgm:prSet presAssocID="{AFCEFB6D-2289-4D63-8799-2171E5F48093}" presName="hierRoot1" presStyleCnt="0"/>
      <dgm:spPr/>
    </dgm:pt>
    <dgm:pt modelId="{54603491-CC08-4913-8DF3-A2B106637D55}" type="pres">
      <dgm:prSet presAssocID="{AFCEFB6D-2289-4D63-8799-2171E5F48093}" presName="composite" presStyleCnt="0"/>
      <dgm:spPr/>
    </dgm:pt>
    <dgm:pt modelId="{750BF559-20EF-4667-9151-0B8DBEB56084}" type="pres">
      <dgm:prSet presAssocID="{AFCEFB6D-2289-4D63-8799-2171E5F48093}" presName="background" presStyleLbl="node0" presStyleIdx="1" presStyleCnt="5"/>
      <dgm:spPr/>
    </dgm:pt>
    <dgm:pt modelId="{C24A6024-5A70-4EB8-9D9E-3EA6783C5E68}" type="pres">
      <dgm:prSet presAssocID="{AFCEFB6D-2289-4D63-8799-2171E5F48093}" presName="text" presStyleLbl="fgAcc0" presStyleIdx="1" presStyleCnt="5">
        <dgm:presLayoutVars>
          <dgm:chPref val="3"/>
        </dgm:presLayoutVars>
      </dgm:prSet>
      <dgm:spPr/>
    </dgm:pt>
    <dgm:pt modelId="{B5F7E044-4C1F-4C54-BB38-B8EE058E6152}" type="pres">
      <dgm:prSet presAssocID="{AFCEFB6D-2289-4D63-8799-2171E5F48093}" presName="hierChild2" presStyleCnt="0"/>
      <dgm:spPr/>
    </dgm:pt>
    <dgm:pt modelId="{329A2A73-36A4-4F84-9AC3-88A07111B7E9}" type="pres">
      <dgm:prSet presAssocID="{C2FC1BC1-DA02-4854-B075-0D4EEBA810E6}" presName="hierRoot1" presStyleCnt="0"/>
      <dgm:spPr/>
    </dgm:pt>
    <dgm:pt modelId="{84A6C2F4-FAB7-42C9-8B3F-8BD86C29B948}" type="pres">
      <dgm:prSet presAssocID="{C2FC1BC1-DA02-4854-B075-0D4EEBA810E6}" presName="composite" presStyleCnt="0"/>
      <dgm:spPr/>
    </dgm:pt>
    <dgm:pt modelId="{10049A6F-58A0-4C3A-BE1F-88085C4B2650}" type="pres">
      <dgm:prSet presAssocID="{C2FC1BC1-DA02-4854-B075-0D4EEBA810E6}" presName="background" presStyleLbl="node0" presStyleIdx="2" presStyleCnt="5"/>
      <dgm:spPr/>
    </dgm:pt>
    <dgm:pt modelId="{FDDD0B26-B043-42F2-91FB-66ABE09EC55B}" type="pres">
      <dgm:prSet presAssocID="{C2FC1BC1-DA02-4854-B075-0D4EEBA810E6}" presName="text" presStyleLbl="fgAcc0" presStyleIdx="2" presStyleCnt="5">
        <dgm:presLayoutVars>
          <dgm:chPref val="3"/>
        </dgm:presLayoutVars>
      </dgm:prSet>
      <dgm:spPr/>
    </dgm:pt>
    <dgm:pt modelId="{695844D6-C1A5-40FC-B092-4EC6D0CEB68F}" type="pres">
      <dgm:prSet presAssocID="{C2FC1BC1-DA02-4854-B075-0D4EEBA810E6}" presName="hierChild2" presStyleCnt="0"/>
      <dgm:spPr/>
    </dgm:pt>
    <dgm:pt modelId="{1FE05775-78F2-4D77-9CD8-D60E9B44BF2E}" type="pres">
      <dgm:prSet presAssocID="{F15B4B1B-077F-4E5A-9E23-069706726575}" presName="hierRoot1" presStyleCnt="0"/>
      <dgm:spPr/>
    </dgm:pt>
    <dgm:pt modelId="{E1F84F63-D6FE-4AA7-975D-A4ABBA44FC59}" type="pres">
      <dgm:prSet presAssocID="{F15B4B1B-077F-4E5A-9E23-069706726575}" presName="composite" presStyleCnt="0"/>
      <dgm:spPr/>
    </dgm:pt>
    <dgm:pt modelId="{923C73F8-D74F-4223-92A3-56295E57B633}" type="pres">
      <dgm:prSet presAssocID="{F15B4B1B-077F-4E5A-9E23-069706726575}" presName="background" presStyleLbl="node0" presStyleIdx="3" presStyleCnt="5"/>
      <dgm:spPr/>
    </dgm:pt>
    <dgm:pt modelId="{EF991E1F-AE57-4745-AC43-4EC3DE97C229}" type="pres">
      <dgm:prSet presAssocID="{F15B4B1B-077F-4E5A-9E23-069706726575}" presName="text" presStyleLbl="fgAcc0" presStyleIdx="3" presStyleCnt="5">
        <dgm:presLayoutVars>
          <dgm:chPref val="3"/>
        </dgm:presLayoutVars>
      </dgm:prSet>
      <dgm:spPr/>
    </dgm:pt>
    <dgm:pt modelId="{2B95BC94-DA25-4A03-8031-D9ED1DE429DB}" type="pres">
      <dgm:prSet presAssocID="{F15B4B1B-077F-4E5A-9E23-069706726575}" presName="hierChild2" presStyleCnt="0"/>
      <dgm:spPr/>
    </dgm:pt>
    <dgm:pt modelId="{8D95B293-F04B-4D1B-9D65-58DA43F4EAD2}" type="pres">
      <dgm:prSet presAssocID="{3856528D-7F3F-46B4-95C0-3FC3845C36C4}" presName="hierRoot1" presStyleCnt="0"/>
      <dgm:spPr/>
    </dgm:pt>
    <dgm:pt modelId="{1382CACA-6F3A-4475-AF74-5ECCEDB1B581}" type="pres">
      <dgm:prSet presAssocID="{3856528D-7F3F-46B4-95C0-3FC3845C36C4}" presName="composite" presStyleCnt="0"/>
      <dgm:spPr/>
    </dgm:pt>
    <dgm:pt modelId="{7E9DACA8-7CCC-40FB-B069-7FD50DEB167B}" type="pres">
      <dgm:prSet presAssocID="{3856528D-7F3F-46B4-95C0-3FC3845C36C4}" presName="background" presStyleLbl="node0" presStyleIdx="4" presStyleCnt="5"/>
      <dgm:spPr/>
    </dgm:pt>
    <dgm:pt modelId="{63A43F11-9AE8-4160-B266-7A5EDD8CDB66}" type="pres">
      <dgm:prSet presAssocID="{3856528D-7F3F-46B4-95C0-3FC3845C36C4}" presName="text" presStyleLbl="fgAcc0" presStyleIdx="4" presStyleCnt="5">
        <dgm:presLayoutVars>
          <dgm:chPref val="3"/>
        </dgm:presLayoutVars>
      </dgm:prSet>
      <dgm:spPr/>
    </dgm:pt>
    <dgm:pt modelId="{B33BD6C7-5E76-4676-AAB1-85A9291C7DA7}" type="pres">
      <dgm:prSet presAssocID="{3856528D-7F3F-46B4-95C0-3FC3845C36C4}" presName="hierChild2" presStyleCnt="0"/>
      <dgm:spPr/>
    </dgm:pt>
  </dgm:ptLst>
  <dgm:cxnLst>
    <dgm:cxn modelId="{40C33E07-AF5F-4A69-9BD9-A7945FCF8275}" srcId="{83D25C95-C5B8-4D9E-BE04-C64A0123F380}" destId="{C2FC1BC1-DA02-4854-B075-0D4EEBA810E6}" srcOrd="2" destOrd="0" parTransId="{4A2388D6-9ED9-4440-85FA-43A31772BA97}" sibTransId="{1E544FD1-1A64-472D-A06A-E242EE8BA6E5}"/>
    <dgm:cxn modelId="{0EE1610E-5362-4EAC-9CCC-F8D1F36D7EF5}" type="presOf" srcId="{3856528D-7F3F-46B4-95C0-3FC3845C36C4}" destId="{63A43F11-9AE8-4160-B266-7A5EDD8CDB66}" srcOrd="0" destOrd="0" presId="urn:microsoft.com/office/officeart/2005/8/layout/hierarchy1"/>
    <dgm:cxn modelId="{DCA36A12-E68B-48AB-8805-CC254DCF269F}" type="presOf" srcId="{AFCEFB6D-2289-4D63-8799-2171E5F48093}" destId="{C24A6024-5A70-4EB8-9D9E-3EA6783C5E68}" srcOrd="0" destOrd="0" presId="urn:microsoft.com/office/officeart/2005/8/layout/hierarchy1"/>
    <dgm:cxn modelId="{14F83B15-640D-457D-9271-F11A845744ED}" srcId="{83D25C95-C5B8-4D9E-BE04-C64A0123F380}" destId="{F15B4B1B-077F-4E5A-9E23-069706726575}" srcOrd="3" destOrd="0" parTransId="{4C96B195-1C41-4EE0-BA42-2664FDF84807}" sibTransId="{02BA4FC5-1434-4D5E-A923-6DC8D1C98E42}"/>
    <dgm:cxn modelId="{CA737120-8752-4935-ABB7-7144DEE2E206}" srcId="{83D25C95-C5B8-4D9E-BE04-C64A0123F380}" destId="{43CE4F83-0E4E-4500-82AB-BB9FD6643593}" srcOrd="0" destOrd="0" parTransId="{4CD7137E-06B2-40AA-BA75-E1BEA86D9475}" sibTransId="{E84119ED-52A2-405B-BBBC-F009D5D9F1FB}"/>
    <dgm:cxn modelId="{88089B31-9A9F-41A5-B8B8-D582C8F90994}" type="presOf" srcId="{C2FC1BC1-DA02-4854-B075-0D4EEBA810E6}" destId="{FDDD0B26-B043-42F2-91FB-66ABE09EC55B}" srcOrd="0" destOrd="0" presId="urn:microsoft.com/office/officeart/2005/8/layout/hierarchy1"/>
    <dgm:cxn modelId="{92913042-A292-4F0E-BFB8-0DBBB4F4C5F4}" type="presOf" srcId="{F15B4B1B-077F-4E5A-9E23-069706726575}" destId="{EF991E1F-AE57-4745-AC43-4EC3DE97C229}" srcOrd="0" destOrd="0" presId="urn:microsoft.com/office/officeart/2005/8/layout/hierarchy1"/>
    <dgm:cxn modelId="{0767C184-EA9E-4D92-9B4B-921BC530C52B}" srcId="{83D25C95-C5B8-4D9E-BE04-C64A0123F380}" destId="{AFCEFB6D-2289-4D63-8799-2171E5F48093}" srcOrd="1" destOrd="0" parTransId="{D430702B-8767-4DE9-A071-2B3ED5D6C583}" sibTransId="{8CF29923-32B7-413F-82C4-513D47C7D175}"/>
    <dgm:cxn modelId="{FA471198-7A52-415A-9FD7-0ED1EADC7781}" type="presOf" srcId="{43CE4F83-0E4E-4500-82AB-BB9FD6643593}" destId="{59B5C7E1-697F-4125-BDD6-E749F7EC6C02}" srcOrd="0" destOrd="0" presId="urn:microsoft.com/office/officeart/2005/8/layout/hierarchy1"/>
    <dgm:cxn modelId="{EB618CEC-25F7-45F5-96CF-A12546BE178B}" srcId="{83D25C95-C5B8-4D9E-BE04-C64A0123F380}" destId="{3856528D-7F3F-46B4-95C0-3FC3845C36C4}" srcOrd="4" destOrd="0" parTransId="{4CADEF7F-90E1-4740-867E-57C6867C770C}" sibTransId="{E501E1EC-5BF3-4C09-AEB7-6C43A4D5A518}"/>
    <dgm:cxn modelId="{1D49DCFA-506D-4C02-A174-A1F764B47B45}" type="presOf" srcId="{83D25C95-C5B8-4D9E-BE04-C64A0123F380}" destId="{F24D0D19-C50F-4D89-990A-563BA01BF8FC}" srcOrd="0" destOrd="0" presId="urn:microsoft.com/office/officeart/2005/8/layout/hierarchy1"/>
    <dgm:cxn modelId="{4D7B3FD4-FD64-4426-A1D6-FF0708A98D69}" type="presParOf" srcId="{F24D0D19-C50F-4D89-990A-563BA01BF8FC}" destId="{33D6120B-DC52-4553-AC74-D43CB4C20F70}" srcOrd="0" destOrd="0" presId="urn:microsoft.com/office/officeart/2005/8/layout/hierarchy1"/>
    <dgm:cxn modelId="{F181B62E-A832-45AF-9993-E88EA6DFFE5C}" type="presParOf" srcId="{33D6120B-DC52-4553-AC74-D43CB4C20F70}" destId="{BECF25D6-E927-48BA-8B69-8D23E03C4BD9}" srcOrd="0" destOrd="0" presId="urn:microsoft.com/office/officeart/2005/8/layout/hierarchy1"/>
    <dgm:cxn modelId="{5B701BB4-9A8F-4EFB-A176-55F62376C417}" type="presParOf" srcId="{BECF25D6-E927-48BA-8B69-8D23E03C4BD9}" destId="{B06EC5D3-D8BB-4908-B584-A53C10AF6F96}" srcOrd="0" destOrd="0" presId="urn:microsoft.com/office/officeart/2005/8/layout/hierarchy1"/>
    <dgm:cxn modelId="{E00BD98D-5DFE-44DF-9C46-0D6A321A3053}" type="presParOf" srcId="{BECF25D6-E927-48BA-8B69-8D23E03C4BD9}" destId="{59B5C7E1-697F-4125-BDD6-E749F7EC6C02}" srcOrd="1" destOrd="0" presId="urn:microsoft.com/office/officeart/2005/8/layout/hierarchy1"/>
    <dgm:cxn modelId="{308B6EFF-039A-4AF4-9393-0E1661654D0D}" type="presParOf" srcId="{33D6120B-DC52-4553-AC74-D43CB4C20F70}" destId="{F4D72D3A-1D78-4FD4-AFBE-09B9CEEA5F79}" srcOrd="1" destOrd="0" presId="urn:microsoft.com/office/officeart/2005/8/layout/hierarchy1"/>
    <dgm:cxn modelId="{27009ADE-DFD7-4688-B700-28D7B4CA1B2E}" type="presParOf" srcId="{F24D0D19-C50F-4D89-990A-563BA01BF8FC}" destId="{23D4ABA4-F5C5-4969-A492-2B38420332B0}" srcOrd="1" destOrd="0" presId="urn:microsoft.com/office/officeart/2005/8/layout/hierarchy1"/>
    <dgm:cxn modelId="{9E2E9F4F-D9F8-42B3-B675-2A3E0B8F27E8}" type="presParOf" srcId="{23D4ABA4-F5C5-4969-A492-2B38420332B0}" destId="{54603491-CC08-4913-8DF3-A2B106637D55}" srcOrd="0" destOrd="0" presId="urn:microsoft.com/office/officeart/2005/8/layout/hierarchy1"/>
    <dgm:cxn modelId="{9D6D5E51-6078-4AEB-9FC7-DBAF5BE8630C}" type="presParOf" srcId="{54603491-CC08-4913-8DF3-A2B106637D55}" destId="{750BF559-20EF-4667-9151-0B8DBEB56084}" srcOrd="0" destOrd="0" presId="urn:microsoft.com/office/officeart/2005/8/layout/hierarchy1"/>
    <dgm:cxn modelId="{8F73BF27-DB49-48DE-B653-1BC49180695B}" type="presParOf" srcId="{54603491-CC08-4913-8DF3-A2B106637D55}" destId="{C24A6024-5A70-4EB8-9D9E-3EA6783C5E68}" srcOrd="1" destOrd="0" presId="urn:microsoft.com/office/officeart/2005/8/layout/hierarchy1"/>
    <dgm:cxn modelId="{D8D61E04-F544-40BB-B37B-5247897ABB5D}" type="presParOf" srcId="{23D4ABA4-F5C5-4969-A492-2B38420332B0}" destId="{B5F7E044-4C1F-4C54-BB38-B8EE058E6152}" srcOrd="1" destOrd="0" presId="urn:microsoft.com/office/officeart/2005/8/layout/hierarchy1"/>
    <dgm:cxn modelId="{17607830-802C-4F6B-8C44-6D1E8D59B074}" type="presParOf" srcId="{F24D0D19-C50F-4D89-990A-563BA01BF8FC}" destId="{329A2A73-36A4-4F84-9AC3-88A07111B7E9}" srcOrd="2" destOrd="0" presId="urn:microsoft.com/office/officeart/2005/8/layout/hierarchy1"/>
    <dgm:cxn modelId="{BE41E9FC-E08D-4674-A58D-45B1B848D0C1}" type="presParOf" srcId="{329A2A73-36A4-4F84-9AC3-88A07111B7E9}" destId="{84A6C2F4-FAB7-42C9-8B3F-8BD86C29B948}" srcOrd="0" destOrd="0" presId="urn:microsoft.com/office/officeart/2005/8/layout/hierarchy1"/>
    <dgm:cxn modelId="{6BDB519A-90C6-46E2-98C1-CB8401DB5326}" type="presParOf" srcId="{84A6C2F4-FAB7-42C9-8B3F-8BD86C29B948}" destId="{10049A6F-58A0-4C3A-BE1F-88085C4B2650}" srcOrd="0" destOrd="0" presId="urn:microsoft.com/office/officeart/2005/8/layout/hierarchy1"/>
    <dgm:cxn modelId="{F2300F09-7A7C-4E62-9006-3AFBD871388B}" type="presParOf" srcId="{84A6C2F4-FAB7-42C9-8B3F-8BD86C29B948}" destId="{FDDD0B26-B043-42F2-91FB-66ABE09EC55B}" srcOrd="1" destOrd="0" presId="urn:microsoft.com/office/officeart/2005/8/layout/hierarchy1"/>
    <dgm:cxn modelId="{71E37A0C-D309-4FD1-9A2A-1A831912061E}" type="presParOf" srcId="{329A2A73-36A4-4F84-9AC3-88A07111B7E9}" destId="{695844D6-C1A5-40FC-B092-4EC6D0CEB68F}" srcOrd="1" destOrd="0" presId="urn:microsoft.com/office/officeart/2005/8/layout/hierarchy1"/>
    <dgm:cxn modelId="{8602FB80-F986-452F-B627-178B905BF958}" type="presParOf" srcId="{F24D0D19-C50F-4D89-990A-563BA01BF8FC}" destId="{1FE05775-78F2-4D77-9CD8-D60E9B44BF2E}" srcOrd="3" destOrd="0" presId="urn:microsoft.com/office/officeart/2005/8/layout/hierarchy1"/>
    <dgm:cxn modelId="{146E3696-8BAD-4C6D-B5DE-6698A2F74373}" type="presParOf" srcId="{1FE05775-78F2-4D77-9CD8-D60E9B44BF2E}" destId="{E1F84F63-D6FE-4AA7-975D-A4ABBA44FC59}" srcOrd="0" destOrd="0" presId="urn:microsoft.com/office/officeart/2005/8/layout/hierarchy1"/>
    <dgm:cxn modelId="{A806844A-C960-48F2-A729-A043E49CF869}" type="presParOf" srcId="{E1F84F63-D6FE-4AA7-975D-A4ABBA44FC59}" destId="{923C73F8-D74F-4223-92A3-56295E57B633}" srcOrd="0" destOrd="0" presId="urn:microsoft.com/office/officeart/2005/8/layout/hierarchy1"/>
    <dgm:cxn modelId="{C29B9719-7DA4-4B43-B5AE-342CA9F63E9C}" type="presParOf" srcId="{E1F84F63-D6FE-4AA7-975D-A4ABBA44FC59}" destId="{EF991E1F-AE57-4745-AC43-4EC3DE97C229}" srcOrd="1" destOrd="0" presId="urn:microsoft.com/office/officeart/2005/8/layout/hierarchy1"/>
    <dgm:cxn modelId="{7465D638-3289-47D9-9966-5E463D105A32}" type="presParOf" srcId="{1FE05775-78F2-4D77-9CD8-D60E9B44BF2E}" destId="{2B95BC94-DA25-4A03-8031-D9ED1DE429DB}" srcOrd="1" destOrd="0" presId="urn:microsoft.com/office/officeart/2005/8/layout/hierarchy1"/>
    <dgm:cxn modelId="{614DC581-DBFF-4F5D-B540-4DD466B17679}" type="presParOf" srcId="{F24D0D19-C50F-4D89-990A-563BA01BF8FC}" destId="{8D95B293-F04B-4D1B-9D65-58DA43F4EAD2}" srcOrd="4" destOrd="0" presId="urn:microsoft.com/office/officeart/2005/8/layout/hierarchy1"/>
    <dgm:cxn modelId="{78E46ED4-C961-49AB-9310-88A5BDE95924}" type="presParOf" srcId="{8D95B293-F04B-4D1B-9D65-58DA43F4EAD2}" destId="{1382CACA-6F3A-4475-AF74-5ECCEDB1B581}" srcOrd="0" destOrd="0" presId="urn:microsoft.com/office/officeart/2005/8/layout/hierarchy1"/>
    <dgm:cxn modelId="{711ADA2C-B715-41CE-84B9-3EAC119F18A2}" type="presParOf" srcId="{1382CACA-6F3A-4475-AF74-5ECCEDB1B581}" destId="{7E9DACA8-7CCC-40FB-B069-7FD50DEB167B}" srcOrd="0" destOrd="0" presId="urn:microsoft.com/office/officeart/2005/8/layout/hierarchy1"/>
    <dgm:cxn modelId="{3B29F2F5-C7CB-426F-8ADB-33046B968BC1}" type="presParOf" srcId="{1382CACA-6F3A-4475-AF74-5ECCEDB1B581}" destId="{63A43F11-9AE8-4160-B266-7A5EDD8CDB66}" srcOrd="1" destOrd="0" presId="urn:microsoft.com/office/officeart/2005/8/layout/hierarchy1"/>
    <dgm:cxn modelId="{FA2A2B7F-7CC4-4B20-B2C3-A00A44827880}" type="presParOf" srcId="{8D95B293-F04B-4D1B-9D65-58DA43F4EAD2}" destId="{B33BD6C7-5E76-4676-AAB1-85A9291C7DA7}"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425E2C-8791-4E77-BCD3-7EC7472829B1}"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178B21C5-E477-4E4E-A59C-4A784D43B9C1}">
      <dgm:prSet phldrT="[Text]" phldr="0"/>
      <dgm:spPr/>
      <dgm:t>
        <a:bodyPr/>
        <a:lstStyle/>
        <a:p>
          <a:pPr rtl="0"/>
          <a:r>
            <a:rPr lang="en-US">
              <a:latin typeface="Bembo"/>
            </a:rPr>
            <a:t>Quadrants 1-4</a:t>
          </a:r>
          <a:endParaRPr lang="en-US"/>
        </a:p>
      </dgm:t>
    </dgm:pt>
    <dgm:pt modelId="{F396BD3F-5C2A-455B-BA01-5AB3DBD4C118}" type="parTrans" cxnId="{9B0D9B8C-D052-4EEE-9383-A6542F99649A}">
      <dgm:prSet/>
      <dgm:spPr/>
      <dgm:t>
        <a:bodyPr/>
        <a:lstStyle/>
        <a:p>
          <a:endParaRPr lang="en-US"/>
        </a:p>
      </dgm:t>
    </dgm:pt>
    <dgm:pt modelId="{C0B62099-61BC-4624-8AD8-10692A5692EE}" type="sibTrans" cxnId="{9B0D9B8C-D052-4EEE-9383-A6542F99649A}">
      <dgm:prSet/>
      <dgm:spPr/>
      <dgm:t>
        <a:bodyPr/>
        <a:lstStyle/>
        <a:p>
          <a:endParaRPr lang="en-US"/>
        </a:p>
      </dgm:t>
    </dgm:pt>
    <dgm:pt modelId="{1261B5AA-CC12-41E4-8587-B38B328044AF}">
      <dgm:prSet phldrT="[Text]" phldr="0"/>
      <dgm:spPr/>
      <dgm:t>
        <a:bodyPr/>
        <a:lstStyle/>
        <a:p>
          <a:pPr rtl="0"/>
          <a:r>
            <a:rPr lang="en-US">
              <a:latin typeface="Bembo"/>
            </a:rPr>
            <a:t> Degree of Difficulty: C3</a:t>
          </a:r>
          <a:endParaRPr lang="en-US"/>
        </a:p>
      </dgm:t>
    </dgm:pt>
    <dgm:pt modelId="{47994B24-6A49-41B0-BBFF-4D7140BC54EA}" type="parTrans" cxnId="{5AEB8D0C-8A11-4DD4-800F-4D60166331EE}">
      <dgm:prSet/>
      <dgm:spPr/>
      <dgm:t>
        <a:bodyPr/>
        <a:lstStyle/>
        <a:p>
          <a:endParaRPr lang="en-US"/>
        </a:p>
      </dgm:t>
    </dgm:pt>
    <dgm:pt modelId="{3FDB284E-50B7-4CA5-9BDB-D852DA58CF96}" type="sibTrans" cxnId="{5AEB8D0C-8A11-4DD4-800F-4D60166331EE}">
      <dgm:prSet/>
      <dgm:spPr/>
      <dgm:t>
        <a:bodyPr/>
        <a:lstStyle/>
        <a:p>
          <a:endParaRPr lang="en-US"/>
        </a:p>
      </dgm:t>
    </dgm:pt>
    <dgm:pt modelId="{5C1D4898-B2E0-4CD9-B79D-418B517AF41A}" type="pres">
      <dgm:prSet presAssocID="{C3425E2C-8791-4E77-BCD3-7EC7472829B1}" presName="Name0" presStyleCnt="0">
        <dgm:presLayoutVars>
          <dgm:dir/>
          <dgm:animLvl val="lvl"/>
          <dgm:resizeHandles/>
        </dgm:presLayoutVars>
      </dgm:prSet>
      <dgm:spPr/>
    </dgm:pt>
    <dgm:pt modelId="{0845C340-8D52-47B6-9E65-4639EA99B626}" type="pres">
      <dgm:prSet presAssocID="{178B21C5-E477-4E4E-A59C-4A784D43B9C1}" presName="linNode" presStyleCnt="0"/>
      <dgm:spPr/>
    </dgm:pt>
    <dgm:pt modelId="{586803CA-3DC5-4AB6-83BF-9BE273A8A924}" type="pres">
      <dgm:prSet presAssocID="{178B21C5-E477-4E4E-A59C-4A784D43B9C1}" presName="parentShp" presStyleLbl="node1" presStyleIdx="0" presStyleCnt="1">
        <dgm:presLayoutVars>
          <dgm:bulletEnabled val="1"/>
        </dgm:presLayoutVars>
      </dgm:prSet>
      <dgm:spPr>
        <a:solidFill>
          <a:srgbClr val="98CC93"/>
        </a:solidFill>
      </dgm:spPr>
    </dgm:pt>
    <dgm:pt modelId="{4CFFF251-0996-467F-A473-5916273EDC14}" type="pres">
      <dgm:prSet presAssocID="{178B21C5-E477-4E4E-A59C-4A784D43B9C1}" presName="childShp" presStyleLbl="bgAccFollowNode1" presStyleIdx="0" presStyleCnt="1">
        <dgm:presLayoutVars>
          <dgm:bulletEnabled val="1"/>
        </dgm:presLayoutVars>
      </dgm:prSet>
      <dgm:spPr/>
    </dgm:pt>
  </dgm:ptLst>
  <dgm:cxnLst>
    <dgm:cxn modelId="{5AEB8D0C-8A11-4DD4-800F-4D60166331EE}" srcId="{178B21C5-E477-4E4E-A59C-4A784D43B9C1}" destId="{1261B5AA-CC12-41E4-8587-B38B328044AF}" srcOrd="0" destOrd="0" parTransId="{47994B24-6A49-41B0-BBFF-4D7140BC54EA}" sibTransId="{3FDB284E-50B7-4CA5-9BDB-D852DA58CF96}"/>
    <dgm:cxn modelId="{9B0D9B8C-D052-4EEE-9383-A6542F99649A}" srcId="{C3425E2C-8791-4E77-BCD3-7EC7472829B1}" destId="{178B21C5-E477-4E4E-A59C-4A784D43B9C1}" srcOrd="0" destOrd="0" parTransId="{F396BD3F-5C2A-455B-BA01-5AB3DBD4C118}" sibTransId="{C0B62099-61BC-4624-8AD8-10692A5692EE}"/>
    <dgm:cxn modelId="{5BA7FF8E-D6D8-4C0B-82E8-9FBB1B4EC3AF}" type="presOf" srcId="{178B21C5-E477-4E4E-A59C-4A784D43B9C1}" destId="{586803CA-3DC5-4AB6-83BF-9BE273A8A924}" srcOrd="0" destOrd="0" presId="urn:microsoft.com/office/officeart/2005/8/layout/vList6"/>
    <dgm:cxn modelId="{114DE8A3-2B85-46E2-9F9B-7C9D2CF7EADB}" type="presOf" srcId="{C3425E2C-8791-4E77-BCD3-7EC7472829B1}" destId="{5C1D4898-B2E0-4CD9-B79D-418B517AF41A}" srcOrd="0" destOrd="0" presId="urn:microsoft.com/office/officeart/2005/8/layout/vList6"/>
    <dgm:cxn modelId="{98A6E6D8-5DDC-4FFF-93C0-CD1864DCF3A0}" type="presOf" srcId="{1261B5AA-CC12-41E4-8587-B38B328044AF}" destId="{4CFFF251-0996-467F-A473-5916273EDC14}" srcOrd="0" destOrd="0" presId="urn:microsoft.com/office/officeart/2005/8/layout/vList6"/>
    <dgm:cxn modelId="{CCA4C87A-4BA1-4567-9B5E-D4961999A83F}" type="presParOf" srcId="{5C1D4898-B2E0-4CD9-B79D-418B517AF41A}" destId="{0845C340-8D52-47B6-9E65-4639EA99B626}" srcOrd="0" destOrd="0" presId="urn:microsoft.com/office/officeart/2005/8/layout/vList6"/>
    <dgm:cxn modelId="{13EB0014-BDE3-4978-B265-8B91314EC809}" type="presParOf" srcId="{0845C340-8D52-47B6-9E65-4639EA99B626}" destId="{586803CA-3DC5-4AB6-83BF-9BE273A8A924}" srcOrd="0" destOrd="0" presId="urn:microsoft.com/office/officeart/2005/8/layout/vList6"/>
    <dgm:cxn modelId="{AA28DBA8-876A-4356-A0DE-9AF34A93AE30}" type="presParOf" srcId="{0845C340-8D52-47B6-9E65-4639EA99B626}" destId="{4CFFF251-0996-467F-A473-5916273EDC14}"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425E2C-8791-4E77-BCD3-7EC7472829B1}"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178B21C5-E477-4E4E-A59C-4A784D43B9C1}">
      <dgm:prSet phldrT="[Text]" phldr="0"/>
      <dgm:spPr>
        <a:solidFill>
          <a:srgbClr val="98CC93"/>
        </a:solidFill>
      </dgm:spPr>
      <dgm:t>
        <a:bodyPr/>
        <a:lstStyle/>
        <a:p>
          <a:pPr rtl="0"/>
          <a:r>
            <a:rPr lang="en-US">
              <a:latin typeface="Bembo"/>
            </a:rPr>
            <a:t>Quadrants </a:t>
          </a:r>
          <a:r>
            <a:rPr lang="en-US" sz="1800">
              <a:latin typeface="Bembo"/>
            </a:rPr>
            <a:t>1-4</a:t>
          </a:r>
        </a:p>
      </dgm:t>
    </dgm:pt>
    <dgm:pt modelId="{F396BD3F-5C2A-455B-BA01-5AB3DBD4C118}" type="parTrans" cxnId="{9B0D9B8C-D052-4EEE-9383-A6542F99649A}">
      <dgm:prSet/>
      <dgm:spPr/>
      <dgm:t>
        <a:bodyPr/>
        <a:lstStyle/>
        <a:p>
          <a:endParaRPr lang="en-US"/>
        </a:p>
      </dgm:t>
    </dgm:pt>
    <dgm:pt modelId="{C0B62099-61BC-4624-8AD8-10692A5692EE}" type="sibTrans" cxnId="{9B0D9B8C-D052-4EEE-9383-A6542F99649A}">
      <dgm:prSet/>
      <dgm:spPr/>
      <dgm:t>
        <a:bodyPr/>
        <a:lstStyle/>
        <a:p>
          <a:endParaRPr lang="en-US"/>
        </a:p>
      </dgm:t>
    </dgm:pt>
    <dgm:pt modelId="{854873B2-1026-422D-BC28-7BA54299EDDB}">
      <dgm:prSet phldr="0"/>
      <dgm:spPr/>
      <dgm:t>
        <a:bodyPr/>
        <a:lstStyle/>
        <a:p>
          <a:r>
            <a:rPr lang="en-US" sz="1800">
              <a:latin typeface="Bembo"/>
            </a:rPr>
            <a:t>Perio P3</a:t>
          </a:r>
          <a:endParaRPr lang="en-US" sz="1800"/>
        </a:p>
      </dgm:t>
    </dgm:pt>
    <dgm:pt modelId="{70638DF7-3D5A-4CDC-A4AA-C3B6032853CF}" type="parTrans" cxnId="{D353A396-EEFD-4E65-8DBB-8C9E06D77694}">
      <dgm:prSet/>
      <dgm:spPr/>
    </dgm:pt>
    <dgm:pt modelId="{A0CB85E7-E461-4F38-A725-B0E0DDDFF8A8}" type="sibTrans" cxnId="{D353A396-EEFD-4E65-8DBB-8C9E06D77694}">
      <dgm:prSet/>
      <dgm:spPr/>
    </dgm:pt>
    <dgm:pt modelId="{5C1D4898-B2E0-4CD9-B79D-418B517AF41A}" type="pres">
      <dgm:prSet presAssocID="{C3425E2C-8791-4E77-BCD3-7EC7472829B1}" presName="Name0" presStyleCnt="0">
        <dgm:presLayoutVars>
          <dgm:dir/>
          <dgm:animLvl val="lvl"/>
          <dgm:resizeHandles/>
        </dgm:presLayoutVars>
      </dgm:prSet>
      <dgm:spPr/>
    </dgm:pt>
    <dgm:pt modelId="{0845C340-8D52-47B6-9E65-4639EA99B626}" type="pres">
      <dgm:prSet presAssocID="{178B21C5-E477-4E4E-A59C-4A784D43B9C1}" presName="linNode" presStyleCnt="0"/>
      <dgm:spPr/>
    </dgm:pt>
    <dgm:pt modelId="{586803CA-3DC5-4AB6-83BF-9BE273A8A924}" type="pres">
      <dgm:prSet presAssocID="{178B21C5-E477-4E4E-A59C-4A784D43B9C1}" presName="parentShp" presStyleLbl="node1" presStyleIdx="0" presStyleCnt="1">
        <dgm:presLayoutVars>
          <dgm:bulletEnabled val="1"/>
        </dgm:presLayoutVars>
      </dgm:prSet>
      <dgm:spPr/>
    </dgm:pt>
    <dgm:pt modelId="{4CFFF251-0996-467F-A473-5916273EDC14}" type="pres">
      <dgm:prSet presAssocID="{178B21C5-E477-4E4E-A59C-4A784D43B9C1}" presName="childShp" presStyleLbl="bgAccFollowNode1" presStyleIdx="0" presStyleCnt="1">
        <dgm:presLayoutVars>
          <dgm:bulletEnabled val="1"/>
        </dgm:presLayoutVars>
      </dgm:prSet>
      <dgm:spPr/>
    </dgm:pt>
  </dgm:ptLst>
  <dgm:cxnLst>
    <dgm:cxn modelId="{9B0D9B8C-D052-4EEE-9383-A6542F99649A}" srcId="{C3425E2C-8791-4E77-BCD3-7EC7472829B1}" destId="{178B21C5-E477-4E4E-A59C-4A784D43B9C1}" srcOrd="0" destOrd="0" parTransId="{F396BD3F-5C2A-455B-BA01-5AB3DBD4C118}" sibTransId="{C0B62099-61BC-4624-8AD8-10692A5692EE}"/>
    <dgm:cxn modelId="{D353A396-EEFD-4E65-8DBB-8C9E06D77694}" srcId="{178B21C5-E477-4E4E-A59C-4A784D43B9C1}" destId="{854873B2-1026-422D-BC28-7BA54299EDDB}" srcOrd="0" destOrd="0" parTransId="{70638DF7-3D5A-4CDC-A4AA-C3B6032853CF}" sibTransId="{A0CB85E7-E461-4F38-A725-B0E0DDDFF8A8}"/>
    <dgm:cxn modelId="{114DE8A3-2B85-46E2-9F9B-7C9D2CF7EADB}" type="presOf" srcId="{C3425E2C-8791-4E77-BCD3-7EC7472829B1}" destId="{5C1D4898-B2E0-4CD9-B79D-418B517AF41A}" srcOrd="0" destOrd="0" presId="urn:microsoft.com/office/officeart/2005/8/layout/vList6"/>
    <dgm:cxn modelId="{6D0358B0-E5B7-4A56-AFBE-084F0433BB19}" type="presOf" srcId="{854873B2-1026-422D-BC28-7BA54299EDDB}" destId="{4CFFF251-0996-467F-A473-5916273EDC14}" srcOrd="0" destOrd="0" presId="urn:microsoft.com/office/officeart/2005/8/layout/vList6"/>
    <dgm:cxn modelId="{531EF2E0-B637-4023-964D-65C1DEBCFDE9}" type="presOf" srcId="{178B21C5-E477-4E4E-A59C-4A784D43B9C1}" destId="{586803CA-3DC5-4AB6-83BF-9BE273A8A924}" srcOrd="0" destOrd="0" presId="urn:microsoft.com/office/officeart/2005/8/layout/vList6"/>
    <dgm:cxn modelId="{D6C98A46-C4AC-44D8-9C8F-5EBD4275A825}" type="presParOf" srcId="{5C1D4898-B2E0-4CD9-B79D-418B517AF41A}" destId="{0845C340-8D52-47B6-9E65-4639EA99B626}" srcOrd="0" destOrd="0" presId="urn:microsoft.com/office/officeart/2005/8/layout/vList6"/>
    <dgm:cxn modelId="{41A4FB1C-0920-4376-88E1-38D8355FED41}" type="presParOf" srcId="{0845C340-8D52-47B6-9E65-4639EA99B626}" destId="{586803CA-3DC5-4AB6-83BF-9BE273A8A924}" srcOrd="0" destOrd="0" presId="urn:microsoft.com/office/officeart/2005/8/layout/vList6"/>
    <dgm:cxn modelId="{FCDEDBA5-9CE2-4666-AB55-A9210E59F8F0}" type="presParOf" srcId="{0845C340-8D52-47B6-9E65-4639EA99B626}" destId="{4CFFF251-0996-467F-A473-5916273EDC14}"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9B832-7018-4CF0-A175-A1ABFFBA38DF}">
      <dsp:nvSpPr>
        <dsp:cNvPr id="0" name=""/>
        <dsp:cNvSpPr/>
      </dsp:nvSpPr>
      <dsp:spPr>
        <a:xfrm>
          <a:off x="0" y="50575"/>
          <a:ext cx="5568287" cy="1310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a:t>Marital/Relationship Status: Single</a:t>
          </a:r>
          <a:endParaRPr lang="en-US" sz="3500" kern="1200"/>
        </a:p>
      </dsp:txBody>
      <dsp:txXfrm>
        <a:off x="63968" y="114543"/>
        <a:ext cx="5440351" cy="1182464"/>
      </dsp:txXfrm>
    </dsp:sp>
    <dsp:sp modelId="{487C15A6-40BF-4C72-BA6D-F070A5E61DF0}">
      <dsp:nvSpPr>
        <dsp:cNvPr id="0" name=""/>
        <dsp:cNvSpPr/>
      </dsp:nvSpPr>
      <dsp:spPr>
        <a:xfrm>
          <a:off x="0" y="1461775"/>
          <a:ext cx="5568287" cy="1310400"/>
        </a:xfrm>
        <a:prstGeom prst="roundRect">
          <a:avLst/>
        </a:prstGeom>
        <a:solidFill>
          <a:schemeClr val="accent2">
            <a:hueOff val="283300"/>
            <a:satOff val="-5633"/>
            <a:lumOff val="16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baseline="0"/>
            <a:t>Occupation:</a:t>
          </a:r>
          <a:r>
            <a:rPr lang="en-US" sz="3500" kern="1200">
              <a:latin typeface="Bembo"/>
            </a:rPr>
            <a:t> HVAC services (heating and cooling)</a:t>
          </a:r>
          <a:endParaRPr lang="en-US" sz="3500" kern="1200"/>
        </a:p>
      </dsp:txBody>
      <dsp:txXfrm>
        <a:off x="63968" y="1525743"/>
        <a:ext cx="5440351" cy="1182464"/>
      </dsp:txXfrm>
    </dsp:sp>
    <dsp:sp modelId="{C689AD73-AEA6-4EF3-A586-78863A4DCED0}">
      <dsp:nvSpPr>
        <dsp:cNvPr id="0" name=""/>
        <dsp:cNvSpPr/>
      </dsp:nvSpPr>
      <dsp:spPr>
        <a:xfrm>
          <a:off x="0" y="2872975"/>
          <a:ext cx="5568287" cy="1310400"/>
        </a:xfrm>
        <a:prstGeom prst="roundRect">
          <a:avLst/>
        </a:prstGeom>
        <a:solidFill>
          <a:schemeClr val="accent2">
            <a:hueOff val="566599"/>
            <a:satOff val="-11266"/>
            <a:lumOff val="33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a:t>Children: 1 daughter, 9 years old</a:t>
          </a:r>
          <a:endParaRPr lang="en-US" sz="3500" kern="1200"/>
        </a:p>
      </dsp:txBody>
      <dsp:txXfrm>
        <a:off x="63968" y="2936943"/>
        <a:ext cx="5440351" cy="1182464"/>
      </dsp:txXfrm>
    </dsp:sp>
    <dsp:sp modelId="{003A5807-D4FC-48C1-BF28-41231E677F0E}">
      <dsp:nvSpPr>
        <dsp:cNvPr id="0" name=""/>
        <dsp:cNvSpPr/>
      </dsp:nvSpPr>
      <dsp:spPr>
        <a:xfrm>
          <a:off x="0" y="4284175"/>
          <a:ext cx="5568287" cy="1310400"/>
        </a:xfrm>
        <a:prstGeom prst="roundRect">
          <a:avLst/>
        </a:prstGeom>
        <a:solidFill>
          <a:schemeClr val="accent2">
            <a:hueOff val="849899"/>
            <a:satOff val="-16899"/>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a:t>Education: High school diploma</a:t>
          </a:r>
          <a:endParaRPr lang="en-US" sz="3500" kern="1200"/>
        </a:p>
      </dsp:txBody>
      <dsp:txXfrm>
        <a:off x="63968" y="4348143"/>
        <a:ext cx="5440351" cy="11824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FF251-0996-467F-A473-5916273EDC14}">
      <dsp:nvSpPr>
        <dsp:cNvPr id="0" name=""/>
        <dsp:cNvSpPr/>
      </dsp:nvSpPr>
      <dsp:spPr>
        <a:xfrm>
          <a:off x="1427966" y="0"/>
          <a:ext cx="2141949" cy="154905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15" tIns="18415" rIns="18415" bIns="18415" numCol="1" spcCol="1270" anchor="t" anchorCtr="0">
          <a:noAutofit/>
        </a:bodyPr>
        <a:lstStyle/>
        <a:p>
          <a:pPr marL="285750" lvl="1" indent="-285750" algn="l" defTabSz="1289050" rtl="0">
            <a:lnSpc>
              <a:spcPct val="90000"/>
            </a:lnSpc>
            <a:spcBef>
              <a:spcPct val="0"/>
            </a:spcBef>
            <a:spcAft>
              <a:spcPct val="15000"/>
            </a:spcAft>
            <a:buChar char="•"/>
          </a:pPr>
          <a:r>
            <a:rPr lang="en-US" sz="2900" kern="1200">
              <a:latin typeface="Bembo"/>
            </a:rPr>
            <a:t>Stage III Grade B</a:t>
          </a:r>
          <a:endParaRPr lang="en-US" sz="2900" kern="1200"/>
        </a:p>
      </dsp:txBody>
      <dsp:txXfrm>
        <a:off x="1427966" y="193631"/>
        <a:ext cx="1561055" cy="1161789"/>
      </dsp:txXfrm>
    </dsp:sp>
    <dsp:sp modelId="{586803CA-3DC5-4AB6-83BF-9BE273A8A924}">
      <dsp:nvSpPr>
        <dsp:cNvPr id="0" name=""/>
        <dsp:cNvSpPr/>
      </dsp:nvSpPr>
      <dsp:spPr>
        <a:xfrm>
          <a:off x="0" y="0"/>
          <a:ext cx="1427966" cy="1549051"/>
        </a:xfrm>
        <a:prstGeom prst="roundRect">
          <a:avLst/>
        </a:prstGeom>
        <a:solidFill>
          <a:srgbClr val="98CC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Bembo"/>
            </a:rPr>
            <a:t>AAP Staging and Grading</a:t>
          </a:r>
        </a:p>
      </dsp:txBody>
      <dsp:txXfrm>
        <a:off x="69708" y="69708"/>
        <a:ext cx="1288550" cy="14096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50DD1-6563-495B-ABF1-4740E2A6339E}">
      <dsp:nvSpPr>
        <dsp:cNvPr id="0" name=""/>
        <dsp:cNvSpPr/>
      </dsp:nvSpPr>
      <dsp:spPr>
        <a:xfrm>
          <a:off x="3048671" y="605253"/>
          <a:ext cx="465288" cy="91440"/>
        </a:xfrm>
        <a:custGeom>
          <a:avLst/>
          <a:gdLst/>
          <a:ahLst/>
          <a:cxnLst/>
          <a:rect l="0" t="0" r="0" b="0"/>
          <a:pathLst>
            <a:path>
              <a:moveTo>
                <a:pt x="0" y="45720"/>
              </a:moveTo>
              <a:lnTo>
                <a:pt x="465288"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68918" y="648491"/>
        <a:ext cx="24794" cy="4963"/>
      </dsp:txXfrm>
    </dsp:sp>
    <dsp:sp modelId="{13518DBE-3346-42DB-B9D9-72B2085805CF}">
      <dsp:nvSpPr>
        <dsp:cNvPr id="0" name=""/>
        <dsp:cNvSpPr/>
      </dsp:nvSpPr>
      <dsp:spPr>
        <a:xfrm>
          <a:off x="894436" y="4162"/>
          <a:ext cx="2156035" cy="129362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5648" tIns="110896" rIns="105648" bIns="110896" numCol="1" spcCol="1270" anchor="ctr" anchorCtr="0">
          <a:noAutofit/>
        </a:bodyPr>
        <a:lstStyle/>
        <a:p>
          <a:pPr marL="0" lvl="0" indent="0" algn="ctr" defTabSz="1066800" rtl="0">
            <a:lnSpc>
              <a:spcPct val="90000"/>
            </a:lnSpc>
            <a:spcBef>
              <a:spcPct val="0"/>
            </a:spcBef>
            <a:spcAft>
              <a:spcPct val="35000"/>
            </a:spcAft>
            <a:buNone/>
          </a:pPr>
          <a:r>
            <a:rPr lang="en-US" sz="2400" b="1" u="sng" kern="1200" baseline="0" dirty="0">
              <a:latin typeface="Bembo"/>
            </a:rPr>
            <a:t>Assessment-</a:t>
          </a:r>
          <a:r>
            <a:rPr lang="en-US" sz="2400" b="0" kern="1200" dirty="0">
              <a:latin typeface="Bembo"/>
            </a:rPr>
            <a:t> </a:t>
          </a:r>
          <a:r>
            <a:rPr lang="en-US" sz="1200" b="0" kern="1200" dirty="0">
              <a:latin typeface="Bembo"/>
            </a:rPr>
            <a:t>Medical history, Radiographs, Calculus and Perio Assessment, Dental Charting, EOIO, Plaque Index, Tobacco Use Assessment Forms, and Nutritional 3-day food Diary </a:t>
          </a:r>
          <a:endParaRPr lang="en-US" sz="1200" b="0" kern="1200" dirty="0"/>
        </a:p>
      </dsp:txBody>
      <dsp:txXfrm>
        <a:off x="894436" y="4162"/>
        <a:ext cx="2156035" cy="1293621"/>
      </dsp:txXfrm>
    </dsp:sp>
    <dsp:sp modelId="{DCE77F9C-0034-435B-B71A-2EC4DFC41DCC}">
      <dsp:nvSpPr>
        <dsp:cNvPr id="0" name=""/>
        <dsp:cNvSpPr/>
      </dsp:nvSpPr>
      <dsp:spPr>
        <a:xfrm>
          <a:off x="1972454" y="1295984"/>
          <a:ext cx="2651923" cy="465288"/>
        </a:xfrm>
        <a:custGeom>
          <a:avLst/>
          <a:gdLst/>
          <a:ahLst/>
          <a:cxnLst/>
          <a:rect l="0" t="0" r="0" b="0"/>
          <a:pathLst>
            <a:path>
              <a:moveTo>
                <a:pt x="2651923" y="0"/>
              </a:moveTo>
              <a:lnTo>
                <a:pt x="2651923" y="249744"/>
              </a:lnTo>
              <a:lnTo>
                <a:pt x="0" y="249744"/>
              </a:lnTo>
              <a:lnTo>
                <a:pt x="0" y="465288"/>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30968" y="1526146"/>
        <a:ext cx="134894" cy="4963"/>
      </dsp:txXfrm>
    </dsp:sp>
    <dsp:sp modelId="{0E02AF78-A4DF-46DD-AB8D-EB2C85FC45A4}">
      <dsp:nvSpPr>
        <dsp:cNvPr id="0" name=""/>
        <dsp:cNvSpPr/>
      </dsp:nvSpPr>
      <dsp:spPr>
        <a:xfrm>
          <a:off x="3546360" y="4162"/>
          <a:ext cx="2156035" cy="129362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5648" tIns="110896" rIns="105648" bIns="110896" numCol="1" spcCol="1270" anchor="ctr" anchorCtr="0">
          <a:noAutofit/>
        </a:bodyPr>
        <a:lstStyle/>
        <a:p>
          <a:pPr marL="0" lvl="0" indent="0" algn="ctr" defTabSz="1066800" rtl="0">
            <a:lnSpc>
              <a:spcPct val="90000"/>
            </a:lnSpc>
            <a:spcBef>
              <a:spcPct val="0"/>
            </a:spcBef>
            <a:spcAft>
              <a:spcPct val="35000"/>
            </a:spcAft>
            <a:buNone/>
          </a:pPr>
          <a:r>
            <a:rPr lang="en-US" sz="2400" b="1" u="sng" kern="1200" baseline="0" dirty="0"/>
            <a:t>Diagnosis </a:t>
          </a:r>
          <a:r>
            <a:rPr lang="en-US" sz="2400" b="1" u="sng" kern="1200" dirty="0">
              <a:latin typeface="Bembo"/>
            </a:rPr>
            <a:t>– </a:t>
          </a:r>
          <a:r>
            <a:rPr lang="en-US" sz="1800" b="0" u="none" kern="1200" dirty="0">
              <a:latin typeface="Bembo"/>
            </a:rPr>
            <a:t>Patient was diagnosed with AAP Stage III Grade B Periodontitis </a:t>
          </a:r>
          <a:endParaRPr lang="en-US" sz="1800" b="0" u="none" kern="1200" dirty="0"/>
        </a:p>
      </dsp:txBody>
      <dsp:txXfrm>
        <a:off x="3546360" y="4162"/>
        <a:ext cx="2156035" cy="1293621"/>
      </dsp:txXfrm>
    </dsp:sp>
    <dsp:sp modelId="{B1B8DDEF-6FF6-426C-9368-62A15883636C}">
      <dsp:nvSpPr>
        <dsp:cNvPr id="0" name=""/>
        <dsp:cNvSpPr/>
      </dsp:nvSpPr>
      <dsp:spPr>
        <a:xfrm>
          <a:off x="3048671" y="2394763"/>
          <a:ext cx="465288" cy="91440"/>
        </a:xfrm>
        <a:custGeom>
          <a:avLst/>
          <a:gdLst/>
          <a:ahLst/>
          <a:cxnLst/>
          <a:rect l="0" t="0" r="0" b="0"/>
          <a:pathLst>
            <a:path>
              <a:moveTo>
                <a:pt x="0" y="45720"/>
              </a:moveTo>
              <a:lnTo>
                <a:pt x="465288"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68918" y="2438001"/>
        <a:ext cx="24794" cy="4963"/>
      </dsp:txXfrm>
    </dsp:sp>
    <dsp:sp modelId="{8E4A1450-6600-471B-98CD-11CA69924F9A}">
      <dsp:nvSpPr>
        <dsp:cNvPr id="0" name=""/>
        <dsp:cNvSpPr/>
      </dsp:nvSpPr>
      <dsp:spPr>
        <a:xfrm>
          <a:off x="894436" y="1793672"/>
          <a:ext cx="2156035" cy="129362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5648" tIns="110896" rIns="105648" bIns="110896" numCol="1" spcCol="1270" anchor="ctr" anchorCtr="0">
          <a:noAutofit/>
        </a:bodyPr>
        <a:lstStyle/>
        <a:p>
          <a:pPr marL="0" lvl="0" indent="0" algn="ctr" defTabSz="889000" rtl="0">
            <a:lnSpc>
              <a:spcPct val="90000"/>
            </a:lnSpc>
            <a:spcBef>
              <a:spcPct val="0"/>
            </a:spcBef>
            <a:spcAft>
              <a:spcPct val="35000"/>
            </a:spcAft>
            <a:buNone/>
          </a:pPr>
          <a:r>
            <a:rPr lang="en-US" sz="2000" b="1" u="sng" kern="1200" baseline="0" dirty="0">
              <a:latin typeface="Bembo"/>
            </a:rPr>
            <a:t>Planning-</a:t>
          </a:r>
          <a:r>
            <a:rPr lang="en-US" sz="2000" b="1" u="sng" kern="1200" dirty="0">
              <a:latin typeface="Bembo"/>
            </a:rPr>
            <a:t> </a:t>
          </a:r>
          <a:r>
            <a:rPr lang="en-US" sz="1050" b="0" u="none" kern="1200" dirty="0">
              <a:latin typeface="Bembo"/>
              <a:ea typeface="Calibri"/>
              <a:cs typeface="Calibri"/>
            </a:rPr>
            <a:t>Q1-4 SRP w/ use of local anesthetic, Nutritional Counseling, Tobacco Counseling, Patient education, 3 Phase Microscope, Oral Hygiene Instruction, Intraoral photos, Placement of Arestin in #15 DB pocket, Fluoride Varnish</a:t>
          </a:r>
        </a:p>
      </dsp:txBody>
      <dsp:txXfrm>
        <a:off x="894436" y="1793672"/>
        <a:ext cx="2156035" cy="1293621"/>
      </dsp:txXfrm>
    </dsp:sp>
    <dsp:sp modelId="{CF855953-2B95-4424-B93D-DDE0054DF51A}">
      <dsp:nvSpPr>
        <dsp:cNvPr id="0" name=""/>
        <dsp:cNvSpPr/>
      </dsp:nvSpPr>
      <dsp:spPr>
        <a:xfrm>
          <a:off x="1972454" y="3085493"/>
          <a:ext cx="2651923" cy="465288"/>
        </a:xfrm>
        <a:custGeom>
          <a:avLst/>
          <a:gdLst/>
          <a:ahLst/>
          <a:cxnLst/>
          <a:rect l="0" t="0" r="0" b="0"/>
          <a:pathLst>
            <a:path>
              <a:moveTo>
                <a:pt x="2651923" y="0"/>
              </a:moveTo>
              <a:lnTo>
                <a:pt x="2651923" y="249744"/>
              </a:lnTo>
              <a:lnTo>
                <a:pt x="0" y="249744"/>
              </a:lnTo>
              <a:lnTo>
                <a:pt x="0" y="465288"/>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30968" y="3315655"/>
        <a:ext cx="134894" cy="4963"/>
      </dsp:txXfrm>
    </dsp:sp>
    <dsp:sp modelId="{55E12686-D07B-4D3A-AF2D-FB6FB06EF92D}">
      <dsp:nvSpPr>
        <dsp:cNvPr id="0" name=""/>
        <dsp:cNvSpPr/>
      </dsp:nvSpPr>
      <dsp:spPr>
        <a:xfrm>
          <a:off x="3546360" y="1793672"/>
          <a:ext cx="2156035" cy="129362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5648" tIns="110896" rIns="105648" bIns="110896" numCol="1" spcCol="1270" anchor="ctr" anchorCtr="0">
          <a:noAutofit/>
        </a:bodyPr>
        <a:lstStyle/>
        <a:p>
          <a:pPr marL="0" lvl="0" indent="0" algn="ctr" defTabSz="711200" rtl="0">
            <a:lnSpc>
              <a:spcPct val="90000"/>
            </a:lnSpc>
            <a:spcBef>
              <a:spcPct val="0"/>
            </a:spcBef>
            <a:spcAft>
              <a:spcPct val="35000"/>
            </a:spcAft>
            <a:buNone/>
          </a:pPr>
          <a:r>
            <a:rPr lang="en-US" sz="1600" b="1" u="sng" kern="1200" baseline="0" dirty="0">
              <a:latin typeface="Bembo"/>
            </a:rPr>
            <a:t>Implementation-</a:t>
          </a:r>
          <a:r>
            <a:rPr lang="en-US" sz="1600" b="1" u="sng" kern="1200" dirty="0">
              <a:latin typeface="Bembo"/>
            </a:rPr>
            <a:t>  </a:t>
          </a:r>
          <a:r>
            <a:rPr lang="en-US" sz="1600" b="0" u="none" kern="1200" baseline="0" dirty="0">
              <a:latin typeface="Bembo"/>
            </a:rPr>
            <a:t>Complete and follow through correctly with each treatment phase as planned</a:t>
          </a:r>
        </a:p>
      </dsp:txBody>
      <dsp:txXfrm>
        <a:off x="3546360" y="1793672"/>
        <a:ext cx="2156035" cy="1293621"/>
      </dsp:txXfrm>
    </dsp:sp>
    <dsp:sp modelId="{653E76C4-63DB-41CB-A30B-04FA98FCD41F}">
      <dsp:nvSpPr>
        <dsp:cNvPr id="0" name=""/>
        <dsp:cNvSpPr/>
      </dsp:nvSpPr>
      <dsp:spPr>
        <a:xfrm>
          <a:off x="3048671" y="4184272"/>
          <a:ext cx="465288" cy="91440"/>
        </a:xfrm>
        <a:custGeom>
          <a:avLst/>
          <a:gdLst/>
          <a:ahLst/>
          <a:cxnLst/>
          <a:rect l="0" t="0" r="0" b="0"/>
          <a:pathLst>
            <a:path>
              <a:moveTo>
                <a:pt x="0" y="45720"/>
              </a:moveTo>
              <a:lnTo>
                <a:pt x="465288"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68918" y="4227510"/>
        <a:ext cx="24794" cy="4963"/>
      </dsp:txXfrm>
    </dsp:sp>
    <dsp:sp modelId="{5741AF52-10A9-47C6-84C9-BF1C21EE9A0A}">
      <dsp:nvSpPr>
        <dsp:cNvPr id="0" name=""/>
        <dsp:cNvSpPr/>
      </dsp:nvSpPr>
      <dsp:spPr>
        <a:xfrm>
          <a:off x="894436" y="3583181"/>
          <a:ext cx="2156035" cy="129362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5648" tIns="110896" rIns="105648" bIns="110896" numCol="1" spcCol="1270" anchor="ctr" anchorCtr="0">
          <a:noAutofit/>
        </a:bodyPr>
        <a:lstStyle/>
        <a:p>
          <a:pPr marL="0" lvl="0" indent="0" algn="ctr" defTabSz="711200">
            <a:lnSpc>
              <a:spcPct val="90000"/>
            </a:lnSpc>
            <a:spcBef>
              <a:spcPct val="0"/>
            </a:spcBef>
            <a:spcAft>
              <a:spcPct val="35000"/>
            </a:spcAft>
            <a:buNone/>
          </a:pPr>
          <a:r>
            <a:rPr lang="en-US" sz="1600" b="1" u="sng" kern="1200" baseline="0" dirty="0"/>
            <a:t>Evaluation </a:t>
          </a:r>
          <a:r>
            <a:rPr lang="en-US" sz="1600" b="1" u="sng" kern="1200" dirty="0">
              <a:latin typeface="Bembo"/>
            </a:rPr>
            <a:t>–</a:t>
          </a:r>
          <a:r>
            <a:rPr lang="en-US" sz="1600" b="0" u="none" kern="1200" dirty="0">
              <a:latin typeface="Bembo"/>
            </a:rPr>
            <a:t> Re-eval appointment will be completed after 6-8 weeks following SRP treatment</a:t>
          </a:r>
          <a:endParaRPr lang="en-US" sz="1600" kern="1200" dirty="0"/>
        </a:p>
      </dsp:txBody>
      <dsp:txXfrm>
        <a:off x="894436" y="3583181"/>
        <a:ext cx="2156035" cy="1293621"/>
      </dsp:txXfrm>
    </dsp:sp>
    <dsp:sp modelId="{14FD6D31-8549-4D73-A1C3-BB3C26B4CC9D}">
      <dsp:nvSpPr>
        <dsp:cNvPr id="0" name=""/>
        <dsp:cNvSpPr/>
      </dsp:nvSpPr>
      <dsp:spPr>
        <a:xfrm>
          <a:off x="3546360" y="3583181"/>
          <a:ext cx="2156035" cy="129362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5648" tIns="110896" rIns="105648" bIns="110896" numCol="1" spcCol="1270" anchor="ctr" anchorCtr="0">
          <a:noAutofit/>
        </a:bodyPr>
        <a:lstStyle/>
        <a:p>
          <a:pPr marL="0" lvl="0" indent="0" algn="ctr" defTabSz="1066800" rtl="0">
            <a:lnSpc>
              <a:spcPct val="90000"/>
            </a:lnSpc>
            <a:spcBef>
              <a:spcPct val="0"/>
            </a:spcBef>
            <a:spcAft>
              <a:spcPct val="35000"/>
            </a:spcAft>
            <a:buNone/>
          </a:pPr>
          <a:r>
            <a:rPr lang="en-US" sz="2400" b="1" u="sng" kern="1200" baseline="0" dirty="0">
              <a:latin typeface="Bembo"/>
            </a:rPr>
            <a:t>Documentation</a:t>
          </a:r>
          <a:r>
            <a:rPr lang="en-US" b="1" kern="1200" baseline="0" dirty="0">
              <a:latin typeface="Bembo"/>
            </a:rPr>
            <a:t>-</a:t>
          </a:r>
          <a:r>
            <a:rPr lang="en-US" b="1" kern="1200" dirty="0">
              <a:latin typeface="Bembo"/>
            </a:rPr>
            <a:t> </a:t>
          </a:r>
          <a:r>
            <a:rPr lang="en-US" b="0" kern="1200" dirty="0">
              <a:latin typeface="Bembo"/>
            </a:rPr>
            <a:t>Every treatment phase and step was documented into Eaglesoft </a:t>
          </a:r>
          <a:endParaRPr lang="en-US" b="0" kern="1200" dirty="0"/>
        </a:p>
      </dsp:txBody>
      <dsp:txXfrm>
        <a:off x="3546360" y="3583181"/>
        <a:ext cx="2156035" cy="129362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DCF7D-A7E7-43A4-BDEA-1A599B960392}">
      <dsp:nvSpPr>
        <dsp:cNvPr id="0" name=""/>
        <dsp:cNvSpPr/>
      </dsp:nvSpPr>
      <dsp:spPr>
        <a:xfrm>
          <a:off x="0" y="2214562"/>
          <a:ext cx="981075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4E5BCE9A-3C2B-4C22-A62F-E67037BF5918}">
      <dsp:nvSpPr>
        <dsp:cNvPr id="0" name=""/>
        <dsp:cNvSpPr/>
      </dsp:nvSpPr>
      <dsp:spPr>
        <a:xfrm>
          <a:off x="105963" y="2378440"/>
          <a:ext cx="1530247" cy="50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latin typeface="Bembo"/>
            </a:rPr>
            <a:t>7/15/25 (AM)</a:t>
          </a:r>
          <a:endParaRPr lang="en-US" sz="1400" kern="1200" dirty="0"/>
        </a:p>
      </dsp:txBody>
      <dsp:txXfrm>
        <a:off x="105963" y="2378440"/>
        <a:ext cx="1530247" cy="500491"/>
      </dsp:txXfrm>
    </dsp:sp>
    <dsp:sp modelId="{58D24D70-0019-4C4F-8134-8329EA9CA47F}">
      <dsp:nvSpPr>
        <dsp:cNvPr id="0" name=""/>
        <dsp:cNvSpPr/>
      </dsp:nvSpPr>
      <dsp:spPr>
        <a:xfrm>
          <a:off x="1628" y="0"/>
          <a:ext cx="1738917" cy="137302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Bembo"/>
            </a:rPr>
            <a:t>Radiology Day</a:t>
          </a:r>
          <a:endParaRPr lang="en-US" sz="1200" b="1" kern="1200" dirty="0"/>
        </a:p>
        <a:p>
          <a:pPr marL="57150" lvl="1" indent="-57150" algn="l" defTabSz="444500">
            <a:lnSpc>
              <a:spcPct val="90000"/>
            </a:lnSpc>
            <a:spcBef>
              <a:spcPct val="0"/>
            </a:spcBef>
            <a:spcAft>
              <a:spcPct val="15000"/>
            </a:spcAft>
            <a:buChar char="•"/>
          </a:pPr>
          <a:r>
            <a:rPr lang="en-US" sz="1000" kern="1200" dirty="0">
              <a:latin typeface="Bembo"/>
            </a:rPr>
            <a:t>CAMBRA Caries Risk Assessment Form</a:t>
          </a:r>
          <a:endParaRPr lang="en-US" sz="1000" kern="1200" dirty="0"/>
        </a:p>
        <a:p>
          <a:pPr marL="57150" lvl="1" indent="-57150" algn="l" defTabSz="444500">
            <a:lnSpc>
              <a:spcPct val="90000"/>
            </a:lnSpc>
            <a:spcBef>
              <a:spcPct val="0"/>
            </a:spcBef>
            <a:spcAft>
              <a:spcPct val="15000"/>
            </a:spcAft>
            <a:buChar char="•"/>
          </a:pPr>
          <a:r>
            <a:rPr lang="en-US" sz="1000" b="0" kern="1200" dirty="0">
              <a:latin typeface="Bembo"/>
            </a:rPr>
            <a:t>Radiology Treatment Plan</a:t>
          </a:r>
        </a:p>
        <a:p>
          <a:pPr marL="57150" lvl="1" indent="-57150" algn="l" defTabSz="444500">
            <a:lnSpc>
              <a:spcPct val="90000"/>
            </a:lnSpc>
            <a:spcBef>
              <a:spcPct val="0"/>
            </a:spcBef>
            <a:spcAft>
              <a:spcPct val="15000"/>
            </a:spcAft>
            <a:buChar char="•"/>
          </a:pPr>
          <a:r>
            <a:rPr lang="en-US" sz="1000" b="0" kern="1200" dirty="0">
              <a:latin typeface="Bembo"/>
            </a:rPr>
            <a:t>Panoramic</a:t>
          </a:r>
        </a:p>
        <a:p>
          <a:pPr marL="57150" lvl="1" indent="-57150" algn="l" defTabSz="444500">
            <a:lnSpc>
              <a:spcPct val="90000"/>
            </a:lnSpc>
            <a:spcBef>
              <a:spcPct val="0"/>
            </a:spcBef>
            <a:spcAft>
              <a:spcPct val="15000"/>
            </a:spcAft>
            <a:buChar char="•"/>
          </a:pPr>
          <a:r>
            <a:rPr lang="en-US" sz="1000" b="0" kern="1200" dirty="0">
              <a:latin typeface="Bembo"/>
            </a:rPr>
            <a:t>20 FMX</a:t>
          </a:r>
        </a:p>
      </dsp:txBody>
      <dsp:txXfrm>
        <a:off x="68654" y="67026"/>
        <a:ext cx="1604865" cy="1238976"/>
      </dsp:txXfrm>
    </dsp:sp>
    <dsp:sp modelId="{46374BAE-E748-45C7-8E06-49246481ECF3}">
      <dsp:nvSpPr>
        <dsp:cNvPr id="0" name=""/>
        <dsp:cNvSpPr/>
      </dsp:nvSpPr>
      <dsp:spPr>
        <a:xfrm>
          <a:off x="871087" y="1373028"/>
          <a:ext cx="0" cy="84153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96B4B0B-B926-43EB-9801-CE154769AE5B}">
      <dsp:nvSpPr>
        <dsp:cNvPr id="0" name=""/>
        <dsp:cNvSpPr/>
      </dsp:nvSpPr>
      <dsp:spPr>
        <a:xfrm>
          <a:off x="1114535" y="1550193"/>
          <a:ext cx="1530247" cy="50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dirty="0">
              <a:latin typeface="Bembo"/>
            </a:rPr>
            <a:t>9/16/25 (AM)</a:t>
          </a:r>
          <a:endParaRPr lang="en-US" sz="1400" kern="1200" dirty="0"/>
        </a:p>
      </dsp:txBody>
      <dsp:txXfrm>
        <a:off x="1114535" y="1550193"/>
        <a:ext cx="1530247" cy="500491"/>
      </dsp:txXfrm>
    </dsp:sp>
    <dsp:sp modelId="{0CAA375B-A496-4C7C-931B-04C9A3B25626}">
      <dsp:nvSpPr>
        <dsp:cNvPr id="0" name=""/>
        <dsp:cNvSpPr/>
      </dsp:nvSpPr>
      <dsp:spPr>
        <a:xfrm>
          <a:off x="837868" y="2181344"/>
          <a:ext cx="66436" cy="66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4A5C10-D542-4F6F-880B-D7FFFA3C4D23}">
      <dsp:nvSpPr>
        <dsp:cNvPr id="0" name=""/>
        <dsp:cNvSpPr/>
      </dsp:nvSpPr>
      <dsp:spPr>
        <a:xfrm>
          <a:off x="1010200" y="3056096"/>
          <a:ext cx="1738917" cy="113274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Bembo"/>
            </a:rPr>
            <a:t>Assessment</a:t>
          </a:r>
          <a:endParaRPr lang="en-US" sz="1200" b="1" kern="1200" dirty="0"/>
        </a:p>
        <a:p>
          <a:pPr marL="57150" lvl="1" indent="-57150" algn="l" defTabSz="444500">
            <a:lnSpc>
              <a:spcPct val="90000"/>
            </a:lnSpc>
            <a:spcBef>
              <a:spcPct val="0"/>
            </a:spcBef>
            <a:spcAft>
              <a:spcPct val="15000"/>
            </a:spcAft>
            <a:buChar char="•"/>
          </a:pPr>
          <a:r>
            <a:rPr lang="en-US" sz="1000" b="0" kern="1200" dirty="0">
              <a:latin typeface="Bembo"/>
            </a:rPr>
            <a:t>Plaque Index</a:t>
          </a:r>
        </a:p>
        <a:p>
          <a:pPr marL="57150" lvl="1" indent="-57150" algn="l" defTabSz="444500">
            <a:lnSpc>
              <a:spcPct val="90000"/>
            </a:lnSpc>
            <a:spcBef>
              <a:spcPct val="0"/>
            </a:spcBef>
            <a:spcAft>
              <a:spcPct val="15000"/>
            </a:spcAft>
            <a:buChar char="•"/>
          </a:pPr>
          <a:r>
            <a:rPr lang="en-US" sz="1000" b="0" kern="1200" dirty="0">
              <a:latin typeface="Bembo"/>
            </a:rPr>
            <a:t>Oral Hygiene Instruction</a:t>
          </a:r>
        </a:p>
        <a:p>
          <a:pPr marL="57150" lvl="1" indent="-57150" algn="l" defTabSz="444500">
            <a:lnSpc>
              <a:spcPct val="90000"/>
            </a:lnSpc>
            <a:spcBef>
              <a:spcPct val="0"/>
            </a:spcBef>
            <a:spcAft>
              <a:spcPct val="15000"/>
            </a:spcAft>
            <a:buChar char="•"/>
          </a:pPr>
          <a:r>
            <a:rPr lang="en-US" sz="1000" b="0" kern="1200" dirty="0">
              <a:latin typeface="Bembo"/>
            </a:rPr>
            <a:t>Calculus Assessment Q1</a:t>
          </a:r>
        </a:p>
        <a:p>
          <a:pPr marL="57150" lvl="1" indent="-57150" algn="l" defTabSz="444500">
            <a:lnSpc>
              <a:spcPct val="90000"/>
            </a:lnSpc>
            <a:spcBef>
              <a:spcPct val="0"/>
            </a:spcBef>
            <a:spcAft>
              <a:spcPct val="15000"/>
            </a:spcAft>
            <a:buChar char="•"/>
          </a:pPr>
          <a:r>
            <a:rPr lang="en-US" sz="1000" b="0" kern="1200" dirty="0">
              <a:latin typeface="Bembo"/>
            </a:rPr>
            <a:t>Perio Assessment Q1</a:t>
          </a:r>
        </a:p>
      </dsp:txBody>
      <dsp:txXfrm>
        <a:off x="1065496" y="3111392"/>
        <a:ext cx="1628325" cy="1022156"/>
      </dsp:txXfrm>
    </dsp:sp>
    <dsp:sp modelId="{9CFF8844-66E4-45B3-BDFD-EA3B3BC03691}">
      <dsp:nvSpPr>
        <dsp:cNvPr id="0" name=""/>
        <dsp:cNvSpPr/>
      </dsp:nvSpPr>
      <dsp:spPr>
        <a:xfrm>
          <a:off x="1879659" y="2214562"/>
          <a:ext cx="0" cy="84153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236863E-327C-421A-9CB9-6B44DC283A09}">
      <dsp:nvSpPr>
        <dsp:cNvPr id="0" name=""/>
        <dsp:cNvSpPr/>
      </dsp:nvSpPr>
      <dsp:spPr>
        <a:xfrm>
          <a:off x="2123107" y="2378440"/>
          <a:ext cx="1530247" cy="50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dirty="0">
              <a:latin typeface="Bembo"/>
            </a:rPr>
            <a:t>9/16/25 (PM)</a:t>
          </a:r>
          <a:endParaRPr lang="en-US" sz="1400" b="1" kern="1200" dirty="0"/>
        </a:p>
      </dsp:txBody>
      <dsp:txXfrm>
        <a:off x="2123107" y="2378440"/>
        <a:ext cx="1530247" cy="500491"/>
      </dsp:txXfrm>
    </dsp:sp>
    <dsp:sp modelId="{0DAF6A6B-07E2-483F-9A86-7DBD33F323C3}">
      <dsp:nvSpPr>
        <dsp:cNvPr id="0" name=""/>
        <dsp:cNvSpPr/>
      </dsp:nvSpPr>
      <dsp:spPr>
        <a:xfrm>
          <a:off x="1846440" y="2181344"/>
          <a:ext cx="66436" cy="66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FBE9D-83C3-4D11-8D6C-A930C681F9AE}">
      <dsp:nvSpPr>
        <dsp:cNvPr id="0" name=""/>
        <dsp:cNvSpPr/>
      </dsp:nvSpPr>
      <dsp:spPr>
        <a:xfrm>
          <a:off x="2018772" y="0"/>
          <a:ext cx="1738917" cy="137302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Bembo"/>
            </a:rPr>
            <a:t>Assessment</a:t>
          </a:r>
        </a:p>
        <a:p>
          <a:pPr marL="57150" lvl="1" indent="-57150" algn="l" defTabSz="444500">
            <a:lnSpc>
              <a:spcPct val="90000"/>
            </a:lnSpc>
            <a:spcBef>
              <a:spcPct val="0"/>
            </a:spcBef>
            <a:spcAft>
              <a:spcPct val="15000"/>
            </a:spcAft>
            <a:buChar char="•"/>
          </a:pPr>
          <a:r>
            <a:rPr lang="en-US" sz="1000" b="0" kern="1200" dirty="0">
              <a:latin typeface="Bembo"/>
            </a:rPr>
            <a:t>1st set of Intraoral Photos </a:t>
          </a:r>
        </a:p>
        <a:p>
          <a:pPr marL="57150" lvl="1" indent="-57150" algn="l" defTabSz="444500">
            <a:lnSpc>
              <a:spcPct val="90000"/>
            </a:lnSpc>
            <a:spcBef>
              <a:spcPct val="0"/>
            </a:spcBef>
            <a:spcAft>
              <a:spcPct val="15000"/>
            </a:spcAft>
            <a:buChar char="•"/>
          </a:pPr>
          <a:r>
            <a:rPr lang="en-US" sz="1000" b="0" kern="1200" dirty="0">
              <a:latin typeface="Bembo"/>
            </a:rPr>
            <a:t>Calculus Q2-4 Assessment</a:t>
          </a:r>
        </a:p>
        <a:p>
          <a:pPr marL="57150" lvl="1" indent="-57150" algn="l" defTabSz="444500">
            <a:lnSpc>
              <a:spcPct val="90000"/>
            </a:lnSpc>
            <a:spcBef>
              <a:spcPct val="0"/>
            </a:spcBef>
            <a:spcAft>
              <a:spcPct val="15000"/>
            </a:spcAft>
            <a:buChar char="•"/>
          </a:pPr>
          <a:r>
            <a:rPr lang="en-US" sz="1000" b="0" kern="1200" dirty="0">
              <a:latin typeface="Bembo"/>
            </a:rPr>
            <a:t>Perio Q2-4 Assessment </a:t>
          </a:r>
        </a:p>
        <a:p>
          <a:pPr marL="57150" lvl="1" indent="-57150" algn="l" defTabSz="444500">
            <a:lnSpc>
              <a:spcPct val="90000"/>
            </a:lnSpc>
            <a:spcBef>
              <a:spcPct val="0"/>
            </a:spcBef>
            <a:spcAft>
              <a:spcPct val="15000"/>
            </a:spcAft>
            <a:buChar char="•"/>
          </a:pPr>
          <a:r>
            <a:rPr lang="en-US" sz="1000" b="0" kern="1200" dirty="0">
              <a:latin typeface="Bembo"/>
            </a:rPr>
            <a:t>Treatment Plan</a:t>
          </a:r>
        </a:p>
        <a:p>
          <a:pPr marL="57150" lvl="1" indent="-57150" algn="l" defTabSz="444500">
            <a:lnSpc>
              <a:spcPct val="90000"/>
            </a:lnSpc>
            <a:spcBef>
              <a:spcPct val="0"/>
            </a:spcBef>
            <a:spcAft>
              <a:spcPct val="15000"/>
            </a:spcAft>
            <a:buChar char="•"/>
          </a:pPr>
          <a:r>
            <a:rPr lang="en-US" sz="1000" b="0" kern="1200" dirty="0">
              <a:latin typeface="Bembo"/>
            </a:rPr>
            <a:t>1st Nutritional Counseling </a:t>
          </a:r>
        </a:p>
      </dsp:txBody>
      <dsp:txXfrm>
        <a:off x="2085798" y="67026"/>
        <a:ext cx="1604865" cy="1238976"/>
      </dsp:txXfrm>
    </dsp:sp>
    <dsp:sp modelId="{15F92165-1ABC-498E-83E6-D2DA95C12942}">
      <dsp:nvSpPr>
        <dsp:cNvPr id="0" name=""/>
        <dsp:cNvSpPr/>
      </dsp:nvSpPr>
      <dsp:spPr>
        <a:xfrm>
          <a:off x="2888231" y="1373028"/>
          <a:ext cx="0" cy="84153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A0C773F-2E4F-4723-87F4-D3D095373347}">
      <dsp:nvSpPr>
        <dsp:cNvPr id="0" name=""/>
        <dsp:cNvSpPr/>
      </dsp:nvSpPr>
      <dsp:spPr>
        <a:xfrm>
          <a:off x="3131679" y="1550193"/>
          <a:ext cx="1530247" cy="50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dirty="0">
              <a:latin typeface="Bembo"/>
            </a:rPr>
            <a:t>10/21/25 (AM)</a:t>
          </a:r>
        </a:p>
      </dsp:txBody>
      <dsp:txXfrm>
        <a:off x="3131679" y="1550193"/>
        <a:ext cx="1530247" cy="500491"/>
      </dsp:txXfrm>
    </dsp:sp>
    <dsp:sp modelId="{98050D61-EB62-4323-8DB0-2EBEDEE0FB28}">
      <dsp:nvSpPr>
        <dsp:cNvPr id="0" name=""/>
        <dsp:cNvSpPr/>
      </dsp:nvSpPr>
      <dsp:spPr>
        <a:xfrm>
          <a:off x="2855012" y="2181344"/>
          <a:ext cx="66436" cy="66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AA46F2-70ED-480C-9E72-9D39E53BD1A9}">
      <dsp:nvSpPr>
        <dsp:cNvPr id="0" name=""/>
        <dsp:cNvSpPr/>
      </dsp:nvSpPr>
      <dsp:spPr>
        <a:xfrm>
          <a:off x="3027344" y="3056096"/>
          <a:ext cx="1738917" cy="113274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Bembo"/>
            </a:rPr>
            <a:t>Treatment</a:t>
          </a:r>
        </a:p>
        <a:p>
          <a:pPr marL="57150" lvl="1" indent="-57150" algn="l" defTabSz="444500">
            <a:lnSpc>
              <a:spcPct val="90000"/>
            </a:lnSpc>
            <a:spcBef>
              <a:spcPct val="0"/>
            </a:spcBef>
            <a:spcAft>
              <a:spcPct val="15000"/>
            </a:spcAft>
            <a:buChar char="•"/>
          </a:pPr>
          <a:r>
            <a:rPr lang="en-US" sz="1000" b="0" kern="1200" dirty="0">
              <a:latin typeface="Bembo"/>
            </a:rPr>
            <a:t>SRP Q1</a:t>
          </a:r>
        </a:p>
        <a:p>
          <a:pPr marL="57150" lvl="1" indent="-57150" algn="l" defTabSz="444500">
            <a:lnSpc>
              <a:spcPct val="90000"/>
            </a:lnSpc>
            <a:spcBef>
              <a:spcPct val="0"/>
            </a:spcBef>
            <a:spcAft>
              <a:spcPct val="15000"/>
            </a:spcAft>
            <a:buChar char="•"/>
          </a:pPr>
          <a:r>
            <a:rPr lang="en-US" sz="1000" b="0" kern="1200" dirty="0">
              <a:latin typeface="Bembo"/>
            </a:rPr>
            <a:t>Phase Microscope #2</a:t>
          </a:r>
        </a:p>
        <a:p>
          <a:pPr marL="57150" lvl="1" indent="-57150" algn="l" defTabSz="444500">
            <a:lnSpc>
              <a:spcPct val="90000"/>
            </a:lnSpc>
            <a:spcBef>
              <a:spcPct val="0"/>
            </a:spcBef>
            <a:spcAft>
              <a:spcPct val="15000"/>
            </a:spcAft>
            <a:buChar char="•"/>
          </a:pPr>
          <a:r>
            <a:rPr lang="en-US" sz="1000" b="0" kern="1200" dirty="0">
              <a:latin typeface="Bembo"/>
            </a:rPr>
            <a:t>Retake Intraoral Photos</a:t>
          </a:r>
        </a:p>
        <a:p>
          <a:pPr marL="57150" lvl="1" indent="-57150" algn="l" defTabSz="444500">
            <a:lnSpc>
              <a:spcPct val="90000"/>
            </a:lnSpc>
            <a:spcBef>
              <a:spcPct val="0"/>
            </a:spcBef>
            <a:spcAft>
              <a:spcPct val="15000"/>
            </a:spcAft>
            <a:buChar char="•"/>
          </a:pPr>
          <a:r>
            <a:rPr lang="en-US" sz="1000" b="0" kern="1200" dirty="0">
              <a:latin typeface="Bembo"/>
            </a:rPr>
            <a:t>VELscope</a:t>
          </a:r>
        </a:p>
      </dsp:txBody>
      <dsp:txXfrm>
        <a:off x="3082640" y="3111392"/>
        <a:ext cx="1628325" cy="1022156"/>
      </dsp:txXfrm>
    </dsp:sp>
    <dsp:sp modelId="{8ECD8AFC-3703-4001-BC70-8618F0091BC0}">
      <dsp:nvSpPr>
        <dsp:cNvPr id="0" name=""/>
        <dsp:cNvSpPr/>
      </dsp:nvSpPr>
      <dsp:spPr>
        <a:xfrm>
          <a:off x="3896803" y="2214562"/>
          <a:ext cx="0" cy="84153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5BE4DA5-0EC2-4853-BF69-EF81B4395C37}">
      <dsp:nvSpPr>
        <dsp:cNvPr id="0" name=""/>
        <dsp:cNvSpPr/>
      </dsp:nvSpPr>
      <dsp:spPr>
        <a:xfrm>
          <a:off x="4140251" y="2378440"/>
          <a:ext cx="1530247" cy="50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dirty="0">
              <a:latin typeface="Bembo"/>
            </a:rPr>
            <a:t>10/21/25 (PM)</a:t>
          </a:r>
        </a:p>
      </dsp:txBody>
      <dsp:txXfrm>
        <a:off x="4140251" y="2378440"/>
        <a:ext cx="1530247" cy="500491"/>
      </dsp:txXfrm>
    </dsp:sp>
    <dsp:sp modelId="{7EFFA6F6-B31B-406D-A25F-018E9DA1F2E6}">
      <dsp:nvSpPr>
        <dsp:cNvPr id="0" name=""/>
        <dsp:cNvSpPr/>
      </dsp:nvSpPr>
      <dsp:spPr>
        <a:xfrm>
          <a:off x="3863584" y="2181344"/>
          <a:ext cx="66436" cy="66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78E8F3-3DD6-4C3D-BA59-3392258D360E}">
      <dsp:nvSpPr>
        <dsp:cNvPr id="0" name=""/>
        <dsp:cNvSpPr/>
      </dsp:nvSpPr>
      <dsp:spPr>
        <a:xfrm>
          <a:off x="4035916" y="122285"/>
          <a:ext cx="1738917" cy="12507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Bembo"/>
            </a:rPr>
            <a:t>Treatment</a:t>
          </a:r>
        </a:p>
        <a:p>
          <a:pPr marL="57150" lvl="1" indent="-57150" algn="l" defTabSz="444500">
            <a:lnSpc>
              <a:spcPct val="90000"/>
            </a:lnSpc>
            <a:spcBef>
              <a:spcPct val="0"/>
            </a:spcBef>
            <a:spcAft>
              <a:spcPct val="15000"/>
            </a:spcAft>
            <a:buChar char="•"/>
          </a:pPr>
          <a:r>
            <a:rPr lang="en-US" sz="1000" b="0" kern="1200" dirty="0">
              <a:latin typeface="Bembo"/>
            </a:rPr>
            <a:t>Finish SRP Q1</a:t>
          </a:r>
          <a:endParaRPr lang="en-US" sz="1000" kern="1200" dirty="0"/>
        </a:p>
        <a:p>
          <a:pPr marL="57150" lvl="1" indent="-57150" algn="l" defTabSz="444500">
            <a:lnSpc>
              <a:spcPct val="90000"/>
            </a:lnSpc>
            <a:spcBef>
              <a:spcPct val="0"/>
            </a:spcBef>
            <a:spcAft>
              <a:spcPct val="15000"/>
            </a:spcAft>
            <a:buChar char="•"/>
          </a:pPr>
          <a:r>
            <a:rPr lang="en-US" sz="1000" b="0" kern="1200" dirty="0">
              <a:latin typeface="Bembo"/>
            </a:rPr>
            <a:t>2nd Nutritional Counseling</a:t>
          </a:r>
        </a:p>
        <a:p>
          <a:pPr marL="57150" lvl="1" indent="-57150" algn="l" defTabSz="444500">
            <a:lnSpc>
              <a:spcPct val="90000"/>
            </a:lnSpc>
            <a:spcBef>
              <a:spcPct val="0"/>
            </a:spcBef>
            <a:spcAft>
              <a:spcPct val="15000"/>
            </a:spcAft>
            <a:buChar char="•"/>
          </a:pPr>
          <a:r>
            <a:rPr lang="en-US" sz="1000" b="0" kern="1200" dirty="0">
              <a:latin typeface="Bembo"/>
            </a:rPr>
            <a:t>1st Tobacco Cessation Counseling </a:t>
          </a:r>
        </a:p>
      </dsp:txBody>
      <dsp:txXfrm>
        <a:off x="4096972" y="183341"/>
        <a:ext cx="1616805" cy="1128631"/>
      </dsp:txXfrm>
    </dsp:sp>
    <dsp:sp modelId="{465E411C-7784-43AE-8E6D-65E1C2852A72}">
      <dsp:nvSpPr>
        <dsp:cNvPr id="0" name=""/>
        <dsp:cNvSpPr/>
      </dsp:nvSpPr>
      <dsp:spPr>
        <a:xfrm>
          <a:off x="4905375" y="1373028"/>
          <a:ext cx="0" cy="84153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8AC92EA-48EA-42B7-90BD-4C540E2FE587}">
      <dsp:nvSpPr>
        <dsp:cNvPr id="0" name=""/>
        <dsp:cNvSpPr/>
      </dsp:nvSpPr>
      <dsp:spPr>
        <a:xfrm>
          <a:off x="5148823" y="1550193"/>
          <a:ext cx="1530247" cy="50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dirty="0">
              <a:latin typeface="Bembo"/>
            </a:rPr>
            <a:t>11/6/25 (AM)</a:t>
          </a:r>
        </a:p>
      </dsp:txBody>
      <dsp:txXfrm>
        <a:off x="5148823" y="1550193"/>
        <a:ext cx="1530247" cy="500491"/>
      </dsp:txXfrm>
    </dsp:sp>
    <dsp:sp modelId="{E601284B-BEFC-4302-BF77-6341D2861D69}">
      <dsp:nvSpPr>
        <dsp:cNvPr id="0" name=""/>
        <dsp:cNvSpPr/>
      </dsp:nvSpPr>
      <dsp:spPr>
        <a:xfrm>
          <a:off x="4872156" y="2181344"/>
          <a:ext cx="66436" cy="66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E16692-3258-4527-9F64-27234E40D2DC}">
      <dsp:nvSpPr>
        <dsp:cNvPr id="0" name=""/>
        <dsp:cNvSpPr/>
      </dsp:nvSpPr>
      <dsp:spPr>
        <a:xfrm>
          <a:off x="5044488" y="3056096"/>
          <a:ext cx="1738917" cy="75516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Bembo"/>
            </a:rPr>
            <a:t>Trreatment</a:t>
          </a:r>
        </a:p>
        <a:p>
          <a:pPr marL="57150" lvl="1" indent="-57150" algn="l" defTabSz="400050">
            <a:lnSpc>
              <a:spcPct val="90000"/>
            </a:lnSpc>
            <a:spcBef>
              <a:spcPct val="0"/>
            </a:spcBef>
            <a:spcAft>
              <a:spcPct val="15000"/>
            </a:spcAft>
            <a:buChar char="•"/>
          </a:pPr>
          <a:r>
            <a:rPr lang="en-US" sz="900" b="0" kern="1200" dirty="0">
              <a:latin typeface="Bembo"/>
            </a:rPr>
            <a:t>SRP Q2</a:t>
          </a:r>
          <a:endParaRPr lang="en-US" sz="900" b="0" kern="1200" dirty="0"/>
        </a:p>
        <a:p>
          <a:pPr marL="57150" lvl="1" indent="-57150" algn="l" defTabSz="400050">
            <a:lnSpc>
              <a:spcPct val="90000"/>
            </a:lnSpc>
            <a:spcBef>
              <a:spcPct val="0"/>
            </a:spcBef>
            <a:spcAft>
              <a:spcPct val="15000"/>
            </a:spcAft>
            <a:buChar char="•"/>
          </a:pPr>
          <a:r>
            <a:rPr lang="en-US" sz="900" b="0" kern="1200" dirty="0">
              <a:latin typeface="Bembo"/>
            </a:rPr>
            <a:t>Arestin Placement #15DB</a:t>
          </a:r>
        </a:p>
      </dsp:txBody>
      <dsp:txXfrm>
        <a:off x="5081352" y="3092960"/>
        <a:ext cx="1665189" cy="681437"/>
      </dsp:txXfrm>
    </dsp:sp>
    <dsp:sp modelId="{E1F369D0-9C9B-42FE-BAEC-CAD98014CD97}">
      <dsp:nvSpPr>
        <dsp:cNvPr id="0" name=""/>
        <dsp:cNvSpPr/>
      </dsp:nvSpPr>
      <dsp:spPr>
        <a:xfrm>
          <a:off x="5913946" y="2214562"/>
          <a:ext cx="0" cy="84153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63AE3C0-CE07-4535-A8D8-9776A85DEA73}">
      <dsp:nvSpPr>
        <dsp:cNvPr id="0" name=""/>
        <dsp:cNvSpPr/>
      </dsp:nvSpPr>
      <dsp:spPr>
        <a:xfrm>
          <a:off x="6157395" y="2378440"/>
          <a:ext cx="1530247" cy="50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dirty="0">
              <a:latin typeface="Bembo"/>
            </a:rPr>
            <a:t>11/6/25 (PM)</a:t>
          </a:r>
        </a:p>
      </dsp:txBody>
      <dsp:txXfrm>
        <a:off x="6157395" y="2378440"/>
        <a:ext cx="1530247" cy="500491"/>
      </dsp:txXfrm>
    </dsp:sp>
    <dsp:sp modelId="{B367C037-A89D-4443-9F05-A31CD27025AC}">
      <dsp:nvSpPr>
        <dsp:cNvPr id="0" name=""/>
        <dsp:cNvSpPr/>
      </dsp:nvSpPr>
      <dsp:spPr>
        <a:xfrm>
          <a:off x="5880728" y="2181344"/>
          <a:ext cx="66436" cy="66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41F44A-35A7-400F-9465-5F151F123BAF}">
      <dsp:nvSpPr>
        <dsp:cNvPr id="0" name=""/>
        <dsp:cNvSpPr/>
      </dsp:nvSpPr>
      <dsp:spPr>
        <a:xfrm>
          <a:off x="6053060" y="429071"/>
          <a:ext cx="1738917" cy="94395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Bembo"/>
            </a:rPr>
            <a:t>Treatment </a:t>
          </a:r>
        </a:p>
        <a:p>
          <a:pPr marL="57150" lvl="1" indent="-57150" algn="l" defTabSz="444500">
            <a:lnSpc>
              <a:spcPct val="90000"/>
            </a:lnSpc>
            <a:spcBef>
              <a:spcPct val="0"/>
            </a:spcBef>
            <a:spcAft>
              <a:spcPct val="15000"/>
            </a:spcAft>
            <a:buChar char="•"/>
          </a:pPr>
          <a:r>
            <a:rPr lang="en-US" sz="1000" b="0" kern="1200" dirty="0">
              <a:latin typeface="Bembo"/>
            </a:rPr>
            <a:t>SRP Q3 </a:t>
          </a:r>
        </a:p>
        <a:p>
          <a:pPr marL="57150" lvl="1" indent="-57150" algn="l" defTabSz="444500" rtl="0">
            <a:lnSpc>
              <a:spcPct val="90000"/>
            </a:lnSpc>
            <a:spcBef>
              <a:spcPct val="0"/>
            </a:spcBef>
            <a:spcAft>
              <a:spcPct val="15000"/>
            </a:spcAft>
            <a:buChar char="•"/>
            <a:defRPr b="1"/>
          </a:pPr>
          <a:r>
            <a:rPr lang="en-US" sz="1000" b="0" kern="1200" dirty="0">
              <a:latin typeface="Bembo"/>
            </a:rPr>
            <a:t>2nd Tobacco Cessation Counseling </a:t>
          </a:r>
        </a:p>
      </dsp:txBody>
      <dsp:txXfrm>
        <a:off x="6099140" y="475151"/>
        <a:ext cx="1646757" cy="851797"/>
      </dsp:txXfrm>
    </dsp:sp>
    <dsp:sp modelId="{80ED3C03-E633-44AC-85F8-68FF491140C1}">
      <dsp:nvSpPr>
        <dsp:cNvPr id="0" name=""/>
        <dsp:cNvSpPr/>
      </dsp:nvSpPr>
      <dsp:spPr>
        <a:xfrm>
          <a:off x="6922518" y="1373028"/>
          <a:ext cx="0" cy="84153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05CCF8A-B6A1-4F6C-8084-99C18C11FDF7}">
      <dsp:nvSpPr>
        <dsp:cNvPr id="0" name=""/>
        <dsp:cNvSpPr/>
      </dsp:nvSpPr>
      <dsp:spPr>
        <a:xfrm>
          <a:off x="7165967" y="1550193"/>
          <a:ext cx="1530247" cy="50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dirty="0">
              <a:latin typeface="Bembo"/>
            </a:rPr>
            <a:t>11/20/25 (AM)</a:t>
          </a:r>
        </a:p>
      </dsp:txBody>
      <dsp:txXfrm>
        <a:off x="7165967" y="1550193"/>
        <a:ext cx="1530247" cy="500491"/>
      </dsp:txXfrm>
    </dsp:sp>
    <dsp:sp modelId="{C62B6371-6DDF-4C71-BD9D-BBFF97AA01CC}">
      <dsp:nvSpPr>
        <dsp:cNvPr id="0" name=""/>
        <dsp:cNvSpPr/>
      </dsp:nvSpPr>
      <dsp:spPr>
        <a:xfrm>
          <a:off x="6889300" y="2181344"/>
          <a:ext cx="66436" cy="66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98826F-5741-4707-88F8-CAAA0C07464D}">
      <dsp:nvSpPr>
        <dsp:cNvPr id="0" name=""/>
        <dsp:cNvSpPr/>
      </dsp:nvSpPr>
      <dsp:spPr>
        <a:xfrm>
          <a:off x="7061632" y="3056096"/>
          <a:ext cx="1738917" cy="75516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Bembo"/>
            </a:rPr>
            <a:t>Treatment</a:t>
          </a:r>
        </a:p>
        <a:p>
          <a:pPr marL="57150" lvl="1" indent="-57150" algn="l" defTabSz="400050">
            <a:lnSpc>
              <a:spcPct val="90000"/>
            </a:lnSpc>
            <a:spcBef>
              <a:spcPct val="0"/>
            </a:spcBef>
            <a:spcAft>
              <a:spcPct val="15000"/>
            </a:spcAft>
            <a:buChar char="•"/>
          </a:pPr>
          <a:r>
            <a:rPr lang="en-US" sz="900" b="0" kern="1200" dirty="0">
              <a:latin typeface="Bembo"/>
            </a:rPr>
            <a:t>Phase Microscope #2</a:t>
          </a:r>
        </a:p>
        <a:p>
          <a:pPr marL="57150" lvl="1" indent="-57150" algn="l" defTabSz="400050">
            <a:lnSpc>
              <a:spcPct val="90000"/>
            </a:lnSpc>
            <a:spcBef>
              <a:spcPct val="0"/>
            </a:spcBef>
            <a:spcAft>
              <a:spcPct val="15000"/>
            </a:spcAft>
            <a:buChar char="•"/>
          </a:pPr>
          <a:r>
            <a:rPr lang="en-US" sz="900" b="0" kern="1200" dirty="0">
              <a:latin typeface="Bembo"/>
            </a:rPr>
            <a:t>SRP Q4 (25-29)</a:t>
          </a:r>
        </a:p>
      </dsp:txBody>
      <dsp:txXfrm>
        <a:off x="7098496" y="3092960"/>
        <a:ext cx="1665189" cy="681437"/>
      </dsp:txXfrm>
    </dsp:sp>
    <dsp:sp modelId="{D127DAA2-E9EB-4225-9713-489D191B26C7}">
      <dsp:nvSpPr>
        <dsp:cNvPr id="0" name=""/>
        <dsp:cNvSpPr/>
      </dsp:nvSpPr>
      <dsp:spPr>
        <a:xfrm>
          <a:off x="7931090" y="2214562"/>
          <a:ext cx="0" cy="84153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9030C86-9E97-4C11-B08D-FE214A1C756C}">
      <dsp:nvSpPr>
        <dsp:cNvPr id="0" name=""/>
        <dsp:cNvSpPr/>
      </dsp:nvSpPr>
      <dsp:spPr>
        <a:xfrm>
          <a:off x="8174539" y="2378440"/>
          <a:ext cx="1530247" cy="50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dirty="0">
              <a:latin typeface="Bembo"/>
            </a:rPr>
            <a:t>11/20/25 (PM)</a:t>
          </a:r>
        </a:p>
      </dsp:txBody>
      <dsp:txXfrm>
        <a:off x="8174539" y="2378440"/>
        <a:ext cx="1530247" cy="500491"/>
      </dsp:txXfrm>
    </dsp:sp>
    <dsp:sp modelId="{9E73C4FE-EE5C-4BDC-AFD5-43853C273A14}">
      <dsp:nvSpPr>
        <dsp:cNvPr id="0" name=""/>
        <dsp:cNvSpPr/>
      </dsp:nvSpPr>
      <dsp:spPr>
        <a:xfrm>
          <a:off x="7897872" y="2181344"/>
          <a:ext cx="66436" cy="66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AE28F3-5366-457A-9C86-A28AF4412C2B}">
      <dsp:nvSpPr>
        <dsp:cNvPr id="0" name=""/>
        <dsp:cNvSpPr/>
      </dsp:nvSpPr>
      <dsp:spPr>
        <a:xfrm>
          <a:off x="8070204" y="0"/>
          <a:ext cx="1738917" cy="137302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Bembo"/>
            </a:rPr>
            <a:t>Final Treatment Day</a:t>
          </a:r>
        </a:p>
        <a:p>
          <a:pPr marL="57150" lvl="1" indent="-57150" algn="l" defTabSz="444500">
            <a:lnSpc>
              <a:spcPct val="90000"/>
            </a:lnSpc>
            <a:spcBef>
              <a:spcPct val="0"/>
            </a:spcBef>
            <a:spcAft>
              <a:spcPct val="15000"/>
            </a:spcAft>
            <a:buChar char="•"/>
          </a:pPr>
          <a:r>
            <a:rPr lang="en-US" sz="1000" b="0" kern="1200" dirty="0">
              <a:latin typeface="Bembo"/>
            </a:rPr>
            <a:t>SRP Q4 (#30-32)</a:t>
          </a:r>
        </a:p>
        <a:p>
          <a:pPr marL="57150" lvl="1" indent="-57150" algn="l" defTabSz="444500">
            <a:lnSpc>
              <a:spcPct val="90000"/>
            </a:lnSpc>
            <a:spcBef>
              <a:spcPct val="0"/>
            </a:spcBef>
            <a:spcAft>
              <a:spcPct val="15000"/>
            </a:spcAft>
            <a:buChar char="•"/>
          </a:pPr>
          <a:r>
            <a:rPr lang="en-US" sz="1000" b="0" kern="1200" dirty="0">
              <a:latin typeface="Bembo"/>
            </a:rPr>
            <a:t>2nd set or Intraoral Photos </a:t>
          </a:r>
        </a:p>
        <a:p>
          <a:pPr marL="57150" lvl="1" indent="-57150" algn="l" defTabSz="444500">
            <a:lnSpc>
              <a:spcPct val="90000"/>
            </a:lnSpc>
            <a:spcBef>
              <a:spcPct val="0"/>
            </a:spcBef>
            <a:spcAft>
              <a:spcPct val="15000"/>
            </a:spcAft>
            <a:buChar char="•"/>
          </a:pPr>
          <a:r>
            <a:rPr lang="en-US" sz="1000" b="0" kern="1200" dirty="0">
              <a:latin typeface="Bembo"/>
            </a:rPr>
            <a:t>Post-op 4HBW</a:t>
          </a:r>
        </a:p>
        <a:p>
          <a:pPr marL="57150" lvl="1" indent="-57150" algn="l" defTabSz="444500">
            <a:lnSpc>
              <a:spcPct val="90000"/>
            </a:lnSpc>
            <a:spcBef>
              <a:spcPct val="0"/>
            </a:spcBef>
            <a:spcAft>
              <a:spcPct val="15000"/>
            </a:spcAft>
            <a:buChar char="•"/>
          </a:pPr>
          <a:r>
            <a:rPr lang="en-US" sz="1000" b="0" kern="1200" dirty="0">
              <a:latin typeface="Bembo"/>
            </a:rPr>
            <a:t>Polish</a:t>
          </a:r>
          <a:endParaRPr lang="en-US" sz="1000" b="0" kern="1200" dirty="0"/>
        </a:p>
        <a:p>
          <a:pPr marL="57150" lvl="1" indent="-57150" algn="l" defTabSz="444500">
            <a:lnSpc>
              <a:spcPct val="90000"/>
            </a:lnSpc>
            <a:spcBef>
              <a:spcPct val="0"/>
            </a:spcBef>
            <a:spcAft>
              <a:spcPct val="15000"/>
            </a:spcAft>
            <a:buChar char="•"/>
          </a:pPr>
          <a:r>
            <a:rPr lang="en-US" sz="1000" b="0" kern="1200" dirty="0">
              <a:latin typeface="Bembo"/>
            </a:rPr>
            <a:t>Fluoride Varnish</a:t>
          </a:r>
        </a:p>
        <a:p>
          <a:pPr marL="0" lvl="0" indent="0" algn="l" defTabSz="533400">
            <a:lnSpc>
              <a:spcPct val="90000"/>
            </a:lnSpc>
            <a:spcBef>
              <a:spcPct val="0"/>
            </a:spcBef>
            <a:spcAft>
              <a:spcPct val="35000"/>
            </a:spcAft>
            <a:buNone/>
          </a:pPr>
          <a:endParaRPr lang="en-US" sz="1200" b="0" kern="1200" dirty="0">
            <a:latin typeface="Bembo"/>
          </a:endParaRPr>
        </a:p>
      </dsp:txBody>
      <dsp:txXfrm>
        <a:off x="8137230" y="67026"/>
        <a:ext cx="1604865" cy="1238976"/>
      </dsp:txXfrm>
    </dsp:sp>
    <dsp:sp modelId="{D1883A56-5D63-41FD-99D1-B7DE42A643B5}">
      <dsp:nvSpPr>
        <dsp:cNvPr id="0" name=""/>
        <dsp:cNvSpPr/>
      </dsp:nvSpPr>
      <dsp:spPr>
        <a:xfrm>
          <a:off x="8939662" y="1373028"/>
          <a:ext cx="0" cy="84153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EBFB588-18C8-4AC1-91FB-4965BF2A4DDD}">
      <dsp:nvSpPr>
        <dsp:cNvPr id="0" name=""/>
        <dsp:cNvSpPr/>
      </dsp:nvSpPr>
      <dsp:spPr>
        <a:xfrm>
          <a:off x="8906444" y="2181344"/>
          <a:ext cx="66436" cy="66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D9835-1C7F-4944-A10F-23E84710AB25}">
      <dsp:nvSpPr>
        <dsp:cNvPr id="0" name=""/>
        <dsp:cNvSpPr/>
      </dsp:nvSpPr>
      <dsp:spPr>
        <a:xfrm>
          <a:off x="2231534" y="0"/>
          <a:ext cx="1115767" cy="821404"/>
        </a:xfrm>
        <a:prstGeom prst="trapezoid">
          <a:avLst>
            <a:gd name="adj" fmla="val 67918"/>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Bembo"/>
            </a:rPr>
            <a:t>Self-Actualization</a:t>
          </a:r>
          <a:endParaRPr lang="en-US" sz="1600" kern="1200"/>
        </a:p>
      </dsp:txBody>
      <dsp:txXfrm>
        <a:off x="2231534" y="0"/>
        <a:ext cx="1115767" cy="821404"/>
      </dsp:txXfrm>
    </dsp:sp>
    <dsp:sp modelId="{081C2A9F-D1DB-4A3B-A0BF-A356A333CD7C}">
      <dsp:nvSpPr>
        <dsp:cNvPr id="0" name=""/>
        <dsp:cNvSpPr/>
      </dsp:nvSpPr>
      <dsp:spPr>
        <a:xfrm>
          <a:off x="1673650" y="821404"/>
          <a:ext cx="2231534" cy="821404"/>
        </a:xfrm>
        <a:prstGeom prst="trapezoid">
          <a:avLst>
            <a:gd name="adj" fmla="val 67918"/>
          </a:avLst>
        </a:prstGeom>
        <a:gradFill rotWithShape="0">
          <a:gsLst>
            <a:gs pos="0">
              <a:schemeClr val="accent2">
                <a:alpha val="90000"/>
                <a:hueOff val="0"/>
                <a:satOff val="0"/>
                <a:lumOff val="0"/>
                <a:alphaOff val="-10000"/>
                <a:satMod val="103000"/>
                <a:lumMod val="102000"/>
                <a:tint val="94000"/>
              </a:schemeClr>
            </a:gs>
            <a:gs pos="50000">
              <a:schemeClr val="accent2">
                <a:alpha val="90000"/>
                <a:hueOff val="0"/>
                <a:satOff val="0"/>
                <a:lumOff val="0"/>
                <a:alphaOff val="-10000"/>
                <a:satMod val="110000"/>
                <a:lumMod val="100000"/>
                <a:shade val="100000"/>
              </a:schemeClr>
            </a:gs>
            <a:gs pos="100000">
              <a:schemeClr val="accent2">
                <a:alpha val="90000"/>
                <a:hueOff val="0"/>
                <a:satOff val="0"/>
                <a:lumOff val="0"/>
                <a:alphaOff val="-1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Bembo"/>
            </a:rPr>
            <a:t>Esteem</a:t>
          </a:r>
        </a:p>
      </dsp:txBody>
      <dsp:txXfrm>
        <a:off x="2064169" y="821404"/>
        <a:ext cx="1450497" cy="821404"/>
      </dsp:txXfrm>
    </dsp:sp>
    <dsp:sp modelId="{486A0982-BD03-4F67-90C2-373E7BC81982}">
      <dsp:nvSpPr>
        <dsp:cNvPr id="0" name=""/>
        <dsp:cNvSpPr/>
      </dsp:nvSpPr>
      <dsp:spPr>
        <a:xfrm>
          <a:off x="1115767" y="1642808"/>
          <a:ext cx="3347301" cy="821404"/>
        </a:xfrm>
        <a:prstGeom prst="trapezoid">
          <a:avLst>
            <a:gd name="adj" fmla="val 67918"/>
          </a:avLst>
        </a:prstGeom>
        <a:gradFill rotWithShape="0">
          <a:gsLst>
            <a:gs pos="0">
              <a:schemeClr val="accent2">
                <a:alpha val="90000"/>
                <a:hueOff val="0"/>
                <a:satOff val="0"/>
                <a:lumOff val="0"/>
                <a:alphaOff val="-20000"/>
                <a:satMod val="103000"/>
                <a:lumMod val="102000"/>
                <a:tint val="94000"/>
              </a:schemeClr>
            </a:gs>
            <a:gs pos="50000">
              <a:schemeClr val="accent2">
                <a:alpha val="90000"/>
                <a:hueOff val="0"/>
                <a:satOff val="0"/>
                <a:lumOff val="0"/>
                <a:alphaOff val="-20000"/>
                <a:satMod val="110000"/>
                <a:lumMod val="100000"/>
                <a:shade val="100000"/>
              </a:schemeClr>
            </a:gs>
            <a:gs pos="100000">
              <a:schemeClr val="accent2">
                <a:alpha val="90000"/>
                <a:hueOff val="0"/>
                <a:satOff val="0"/>
                <a:lumOff val="0"/>
                <a:alphaOff val="-2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Bembo"/>
            </a:rPr>
            <a:t>Love and Belonging</a:t>
          </a:r>
          <a:endParaRPr lang="en-US" sz="1600" kern="1200"/>
        </a:p>
      </dsp:txBody>
      <dsp:txXfrm>
        <a:off x="1701544" y="1642808"/>
        <a:ext cx="2175746" cy="821404"/>
      </dsp:txXfrm>
    </dsp:sp>
    <dsp:sp modelId="{66DC22FA-51CF-481A-BE38-BC41BF99E1E2}">
      <dsp:nvSpPr>
        <dsp:cNvPr id="0" name=""/>
        <dsp:cNvSpPr/>
      </dsp:nvSpPr>
      <dsp:spPr>
        <a:xfrm>
          <a:off x="557883" y="2464212"/>
          <a:ext cx="4463068" cy="821404"/>
        </a:xfrm>
        <a:prstGeom prst="trapezoid">
          <a:avLst>
            <a:gd name="adj" fmla="val 67918"/>
          </a:avLst>
        </a:prstGeom>
        <a:gradFill rotWithShape="0">
          <a:gsLst>
            <a:gs pos="0">
              <a:schemeClr val="accent2">
                <a:alpha val="90000"/>
                <a:hueOff val="0"/>
                <a:satOff val="0"/>
                <a:lumOff val="0"/>
                <a:alphaOff val="-30000"/>
                <a:satMod val="103000"/>
                <a:lumMod val="102000"/>
                <a:tint val="94000"/>
              </a:schemeClr>
            </a:gs>
            <a:gs pos="50000">
              <a:schemeClr val="accent2">
                <a:alpha val="90000"/>
                <a:hueOff val="0"/>
                <a:satOff val="0"/>
                <a:lumOff val="0"/>
                <a:alphaOff val="-30000"/>
                <a:satMod val="110000"/>
                <a:lumMod val="100000"/>
                <a:shade val="100000"/>
              </a:schemeClr>
            </a:gs>
            <a:gs pos="100000">
              <a:schemeClr val="accent2">
                <a:alpha val="90000"/>
                <a:hueOff val="0"/>
                <a:satOff val="0"/>
                <a:lumOff val="0"/>
                <a:alphaOff val="-3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Bembo"/>
            </a:rPr>
            <a:t>Safety</a:t>
          </a:r>
        </a:p>
      </dsp:txBody>
      <dsp:txXfrm>
        <a:off x="1338920" y="2464212"/>
        <a:ext cx="2900994" cy="821404"/>
      </dsp:txXfrm>
    </dsp:sp>
    <dsp:sp modelId="{9AC6CF91-CFB1-43B6-9C70-4E87E7C066A9}">
      <dsp:nvSpPr>
        <dsp:cNvPr id="0" name=""/>
        <dsp:cNvSpPr/>
      </dsp:nvSpPr>
      <dsp:spPr>
        <a:xfrm>
          <a:off x="0" y="3285616"/>
          <a:ext cx="5578836" cy="821404"/>
        </a:xfrm>
        <a:prstGeom prst="trapezoid">
          <a:avLst>
            <a:gd name="adj" fmla="val 67918"/>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Bembo"/>
            </a:rPr>
            <a:t>Physiological (Basic Needs)</a:t>
          </a:r>
        </a:p>
      </dsp:txBody>
      <dsp:txXfrm>
        <a:off x="976296" y="3285616"/>
        <a:ext cx="3626243" cy="8214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3B615-7798-448E-9E06-01BD00B70E19}">
      <dsp:nvSpPr>
        <dsp:cNvPr id="0" name=""/>
        <dsp:cNvSpPr/>
      </dsp:nvSpPr>
      <dsp:spPr>
        <a:xfrm>
          <a:off x="0" y="540"/>
          <a:ext cx="9810750" cy="126515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5E5343-784E-4242-9217-328CC7A9C275}">
      <dsp:nvSpPr>
        <dsp:cNvPr id="0" name=""/>
        <dsp:cNvSpPr/>
      </dsp:nvSpPr>
      <dsp:spPr>
        <a:xfrm>
          <a:off x="382709" y="285200"/>
          <a:ext cx="695835" cy="695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73C1D1-DE4F-4E54-B77E-3BC74446A049}">
      <dsp:nvSpPr>
        <dsp:cNvPr id="0" name=""/>
        <dsp:cNvSpPr/>
      </dsp:nvSpPr>
      <dsp:spPr>
        <a:xfrm>
          <a:off x="1461254" y="540"/>
          <a:ext cx="8349495" cy="126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96" tIns="133896" rIns="133896" bIns="133896" numCol="1" spcCol="1270" anchor="ctr" anchorCtr="0">
          <a:noAutofit/>
        </a:bodyPr>
        <a:lstStyle/>
        <a:p>
          <a:pPr marL="0" lvl="0" indent="0" algn="l" defTabSz="1111250">
            <a:lnSpc>
              <a:spcPct val="100000"/>
            </a:lnSpc>
            <a:spcBef>
              <a:spcPct val="0"/>
            </a:spcBef>
            <a:spcAft>
              <a:spcPct val="35000"/>
            </a:spcAft>
            <a:buNone/>
          </a:pPr>
          <a:r>
            <a:rPr lang="en-US" sz="2500" kern="1200" baseline="0"/>
            <a:t>Oral Symptoms: No current symptoms </a:t>
          </a:r>
          <a:endParaRPr lang="en-US" sz="2500" kern="1200"/>
        </a:p>
      </dsp:txBody>
      <dsp:txXfrm>
        <a:off x="1461254" y="540"/>
        <a:ext cx="8349495" cy="1265155"/>
      </dsp:txXfrm>
    </dsp:sp>
    <dsp:sp modelId="{17E6BF5E-4536-47E3-893D-377F54971F7B}">
      <dsp:nvSpPr>
        <dsp:cNvPr id="0" name=""/>
        <dsp:cNvSpPr/>
      </dsp:nvSpPr>
      <dsp:spPr>
        <a:xfrm>
          <a:off x="0" y="1581984"/>
          <a:ext cx="9810750" cy="126515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45E456-1CFC-4A47-B8A1-0E50D70FA4B1}">
      <dsp:nvSpPr>
        <dsp:cNvPr id="0" name=""/>
        <dsp:cNvSpPr/>
      </dsp:nvSpPr>
      <dsp:spPr>
        <a:xfrm>
          <a:off x="382709" y="1866644"/>
          <a:ext cx="695835" cy="6958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9CE3AD-A1EF-4FB6-AA01-7B8C243143EF}">
      <dsp:nvSpPr>
        <dsp:cNvPr id="0" name=""/>
        <dsp:cNvSpPr/>
      </dsp:nvSpPr>
      <dsp:spPr>
        <a:xfrm>
          <a:off x="1461254" y="1581984"/>
          <a:ext cx="8349495" cy="126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96" tIns="133896" rIns="133896" bIns="133896" numCol="1" spcCol="1270" anchor="ctr" anchorCtr="0">
          <a:noAutofit/>
        </a:bodyPr>
        <a:lstStyle/>
        <a:p>
          <a:pPr marL="0" lvl="0" indent="0" algn="l" defTabSz="1111250">
            <a:lnSpc>
              <a:spcPct val="100000"/>
            </a:lnSpc>
            <a:spcBef>
              <a:spcPct val="0"/>
            </a:spcBef>
            <a:spcAft>
              <a:spcPct val="35000"/>
            </a:spcAft>
            <a:buNone/>
          </a:pPr>
          <a:r>
            <a:rPr lang="en-US" sz="2500" kern="1200" baseline="0"/>
            <a:t>Last Dental Visit: Last dental cleaning completed in 2013 during middle school years</a:t>
          </a:r>
          <a:endParaRPr lang="en-US" sz="2500" kern="1200"/>
        </a:p>
      </dsp:txBody>
      <dsp:txXfrm>
        <a:off x="1461254" y="1581984"/>
        <a:ext cx="8349495" cy="1265155"/>
      </dsp:txXfrm>
    </dsp:sp>
    <dsp:sp modelId="{F74B2AB2-98E4-4C35-AF5E-3781CB39DD66}">
      <dsp:nvSpPr>
        <dsp:cNvPr id="0" name=""/>
        <dsp:cNvSpPr/>
      </dsp:nvSpPr>
      <dsp:spPr>
        <a:xfrm>
          <a:off x="0" y="3163429"/>
          <a:ext cx="9810750" cy="126515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85110D-6A79-43BF-91BD-D67939E575EF}">
      <dsp:nvSpPr>
        <dsp:cNvPr id="0" name=""/>
        <dsp:cNvSpPr/>
      </dsp:nvSpPr>
      <dsp:spPr>
        <a:xfrm>
          <a:off x="382709" y="3448088"/>
          <a:ext cx="695835" cy="6958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64187F-7A35-4E6B-9C2A-130ED6CA5907}">
      <dsp:nvSpPr>
        <dsp:cNvPr id="0" name=""/>
        <dsp:cNvSpPr/>
      </dsp:nvSpPr>
      <dsp:spPr>
        <a:xfrm>
          <a:off x="1461254" y="3163429"/>
          <a:ext cx="8349495" cy="126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96" tIns="133896" rIns="133896" bIns="133896" numCol="1" spcCol="1270" anchor="ctr" anchorCtr="0">
          <a:noAutofit/>
        </a:bodyPr>
        <a:lstStyle/>
        <a:p>
          <a:pPr marL="0" lvl="0" indent="0" algn="l" defTabSz="1111250">
            <a:lnSpc>
              <a:spcPct val="100000"/>
            </a:lnSpc>
            <a:spcBef>
              <a:spcPct val="0"/>
            </a:spcBef>
            <a:spcAft>
              <a:spcPct val="35000"/>
            </a:spcAft>
            <a:buNone/>
          </a:pPr>
          <a:r>
            <a:rPr lang="en-US" sz="2500" kern="1200" baseline="0"/>
            <a:t>Oral Hygiene Routine: Brushes 1x per week and never flosses </a:t>
          </a:r>
          <a:endParaRPr lang="en-US" sz="2500" kern="1200"/>
        </a:p>
      </dsp:txBody>
      <dsp:txXfrm>
        <a:off x="1461254" y="3163429"/>
        <a:ext cx="8349495" cy="12651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61387-05FA-4FE2-B091-3FC757C09433}">
      <dsp:nvSpPr>
        <dsp:cNvPr id="0" name=""/>
        <dsp:cNvSpPr/>
      </dsp:nvSpPr>
      <dsp:spPr>
        <a:xfrm>
          <a:off x="1228" y="234244"/>
          <a:ext cx="4312517" cy="2738448"/>
        </a:xfrm>
        <a:prstGeom prst="roundRect">
          <a:avLst>
            <a:gd name="adj" fmla="val 10000"/>
          </a:avLst>
        </a:prstGeom>
        <a:solidFill>
          <a:srgbClr val="98CC93"/>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95C3CA-6077-484C-B0EF-84113CB8F6F1}">
      <dsp:nvSpPr>
        <dsp:cNvPr id="0" name=""/>
        <dsp:cNvSpPr/>
      </dsp:nvSpPr>
      <dsp:spPr>
        <a:xfrm>
          <a:off x="480397" y="689454"/>
          <a:ext cx="4312517" cy="273844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baseline="0"/>
            <a:t>Socioeconomic Status: Low socioeconomic status </a:t>
          </a:r>
          <a:r>
            <a:rPr lang="en-US" sz="3200" kern="1200">
              <a:latin typeface="Bembo"/>
            </a:rPr>
            <a:t>(patient mentions struggling to pay bills and lives with sister)</a:t>
          </a:r>
          <a:endParaRPr lang="en-US" sz="3200" kern="1200"/>
        </a:p>
      </dsp:txBody>
      <dsp:txXfrm>
        <a:off x="560603" y="769660"/>
        <a:ext cx="4152105" cy="2578036"/>
      </dsp:txXfrm>
    </dsp:sp>
    <dsp:sp modelId="{8101BE1F-31E2-4CB6-A402-6FA201C43404}">
      <dsp:nvSpPr>
        <dsp:cNvPr id="0" name=""/>
        <dsp:cNvSpPr/>
      </dsp:nvSpPr>
      <dsp:spPr>
        <a:xfrm>
          <a:off x="5272083" y="234244"/>
          <a:ext cx="4312517" cy="2738448"/>
        </a:xfrm>
        <a:prstGeom prst="roundRect">
          <a:avLst>
            <a:gd name="adj" fmla="val 10000"/>
          </a:avLst>
        </a:prstGeom>
        <a:solidFill>
          <a:srgbClr val="98CC93"/>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E56B0B-9FF0-42F9-A45E-4002283DFB3D}">
      <dsp:nvSpPr>
        <dsp:cNvPr id="0" name=""/>
        <dsp:cNvSpPr/>
      </dsp:nvSpPr>
      <dsp:spPr>
        <a:xfrm>
          <a:off x="5751251" y="689454"/>
          <a:ext cx="4312517" cy="273844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baseline="0"/>
            <a:t>Dental Insurance: Uninsured </a:t>
          </a:r>
          <a:endParaRPr lang="en-US" sz="3200" kern="1200"/>
        </a:p>
      </dsp:txBody>
      <dsp:txXfrm>
        <a:off x="5831457" y="769660"/>
        <a:ext cx="4152105" cy="2578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EA1FB-A6BF-4D8D-B6C8-A6EA55570B8D}">
      <dsp:nvSpPr>
        <dsp:cNvPr id="0" name=""/>
        <dsp:cNvSpPr/>
      </dsp:nvSpPr>
      <dsp:spPr>
        <a:xfrm>
          <a:off x="0" y="0"/>
          <a:ext cx="1006499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13025-EA47-4563-A519-C10083CC64C6}">
      <dsp:nvSpPr>
        <dsp:cNvPr id="0" name=""/>
        <dsp:cNvSpPr/>
      </dsp:nvSpPr>
      <dsp:spPr>
        <a:xfrm>
          <a:off x="0" y="0"/>
          <a:ext cx="10064998" cy="1831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baseline="0"/>
            <a:t>Beginning of Treatment:</a:t>
          </a:r>
          <a:r>
            <a:rPr lang="en-US" sz="3000" kern="1200" baseline="0"/>
            <a:t> Patient was eager to receive treatment and improve </a:t>
          </a:r>
          <a:r>
            <a:rPr lang="en-US" sz="3000" kern="1200" baseline="0" err="1"/>
            <a:t>qulaity</a:t>
          </a:r>
          <a:r>
            <a:rPr lang="en-US" sz="3000" kern="1200" baseline="0"/>
            <a:t> of teeth, patient was unaware of the condition of his oral cavity </a:t>
          </a:r>
          <a:endParaRPr lang="en-US" sz="3000" kern="1200"/>
        </a:p>
      </dsp:txBody>
      <dsp:txXfrm>
        <a:off x="0" y="0"/>
        <a:ext cx="10064998" cy="1831073"/>
      </dsp:txXfrm>
    </dsp:sp>
    <dsp:sp modelId="{81E4360E-AD45-4EE1-A4BC-54BC50C1E52F}">
      <dsp:nvSpPr>
        <dsp:cNvPr id="0" name=""/>
        <dsp:cNvSpPr/>
      </dsp:nvSpPr>
      <dsp:spPr>
        <a:xfrm>
          <a:off x="0" y="1831073"/>
          <a:ext cx="1006499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631070-E04F-46C4-831C-30672F2A1E36}">
      <dsp:nvSpPr>
        <dsp:cNvPr id="0" name=""/>
        <dsp:cNvSpPr/>
      </dsp:nvSpPr>
      <dsp:spPr>
        <a:xfrm>
          <a:off x="0" y="1831073"/>
          <a:ext cx="10064998" cy="1831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baseline="0"/>
            <a:t>During Treatment</a:t>
          </a:r>
          <a:r>
            <a:rPr lang="en-US" sz="3000" kern="1200" baseline="0"/>
            <a:t>: Patient was willing to listen to advice and education provided during appointments. He agreed to receive nutritional and tobacco cessation counseling and listened attentively, but struggled to implement changes </a:t>
          </a:r>
          <a:endParaRPr lang="en-US" sz="3000" kern="1200"/>
        </a:p>
      </dsp:txBody>
      <dsp:txXfrm>
        <a:off x="0" y="1831073"/>
        <a:ext cx="10064998" cy="18310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17BF8-41FF-43B0-98A7-18E55356A206}">
      <dsp:nvSpPr>
        <dsp:cNvPr id="0" name=""/>
        <dsp:cNvSpPr/>
      </dsp:nvSpPr>
      <dsp:spPr>
        <a:xfrm>
          <a:off x="0" y="3913398"/>
          <a:ext cx="9810750" cy="51363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baseline="0"/>
            <a:t>ASA II</a:t>
          </a:r>
          <a:endParaRPr lang="en-US" sz="1200" kern="1200"/>
        </a:p>
      </dsp:txBody>
      <dsp:txXfrm>
        <a:off x="0" y="3913398"/>
        <a:ext cx="9810750" cy="513631"/>
      </dsp:txXfrm>
    </dsp:sp>
    <dsp:sp modelId="{A936B941-4491-48E8-A5CE-AE0AF2B378C6}">
      <dsp:nvSpPr>
        <dsp:cNvPr id="0" name=""/>
        <dsp:cNvSpPr/>
      </dsp:nvSpPr>
      <dsp:spPr>
        <a:xfrm rot="10800000">
          <a:off x="0" y="3131137"/>
          <a:ext cx="9810750" cy="789965"/>
        </a:xfrm>
        <a:prstGeom prst="upArrowCallout">
          <a:avLst/>
        </a:prstGeom>
        <a:solidFill>
          <a:schemeClr val="accent4">
            <a:hueOff val="2160023"/>
            <a:satOff val="115"/>
            <a:lumOff val="-10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kern="1200" baseline="0">
              <a:latin typeface="Bembo"/>
            </a:rPr>
            <a:t>Alcohol Consumption: social drinker, 1-2 drinks every 6 months</a:t>
          </a:r>
        </a:p>
      </dsp:txBody>
      <dsp:txXfrm rot="10800000">
        <a:off x="0" y="3131137"/>
        <a:ext cx="9810750" cy="513296"/>
      </dsp:txXfrm>
    </dsp:sp>
    <dsp:sp modelId="{7D30DC3E-A9B2-49DA-8280-0688535999A6}">
      <dsp:nvSpPr>
        <dsp:cNvPr id="0" name=""/>
        <dsp:cNvSpPr/>
      </dsp:nvSpPr>
      <dsp:spPr>
        <a:xfrm rot="10800000">
          <a:off x="0" y="2348877"/>
          <a:ext cx="9810750" cy="789965"/>
        </a:xfrm>
        <a:prstGeom prst="upArrowCallout">
          <a:avLst/>
        </a:prstGeom>
        <a:solidFill>
          <a:schemeClr val="accent4">
            <a:hueOff val="4320046"/>
            <a:satOff val="230"/>
            <a:lumOff val="-2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baseline="0"/>
            <a:t>Tobacco Use: Smoker, vapes e-cigarettes multiple times per day, 1 cartridge every two weeks; smokes marijuana every other week 4x per day; previously used chewing tobacco 3x every day, last occurrence was 8/26/25</a:t>
          </a:r>
          <a:endParaRPr lang="en-US" sz="1200" kern="1200"/>
        </a:p>
      </dsp:txBody>
      <dsp:txXfrm rot="10800000">
        <a:off x="0" y="2348877"/>
        <a:ext cx="9810750" cy="513296"/>
      </dsp:txXfrm>
    </dsp:sp>
    <dsp:sp modelId="{4B18A3D4-66FD-4D7E-A50B-DC9062AE3BD5}">
      <dsp:nvSpPr>
        <dsp:cNvPr id="0" name=""/>
        <dsp:cNvSpPr/>
      </dsp:nvSpPr>
      <dsp:spPr>
        <a:xfrm rot="10800000">
          <a:off x="0" y="1566616"/>
          <a:ext cx="9810750" cy="789965"/>
        </a:xfrm>
        <a:prstGeom prst="upArrowCallout">
          <a:avLst/>
        </a:prstGeom>
        <a:solidFill>
          <a:schemeClr val="accent4">
            <a:hueOff val="6480070"/>
            <a:satOff val="345"/>
            <a:lumOff val="-3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baseline="0"/>
            <a:t>No surgeries</a:t>
          </a:r>
          <a:endParaRPr lang="en-US" sz="1200" kern="1200"/>
        </a:p>
      </dsp:txBody>
      <dsp:txXfrm rot="10800000">
        <a:off x="0" y="1566616"/>
        <a:ext cx="9810750" cy="513296"/>
      </dsp:txXfrm>
    </dsp:sp>
    <dsp:sp modelId="{D1796992-AA6C-4277-80A6-FC0EE4651D86}">
      <dsp:nvSpPr>
        <dsp:cNvPr id="0" name=""/>
        <dsp:cNvSpPr/>
      </dsp:nvSpPr>
      <dsp:spPr>
        <a:xfrm rot="10800000">
          <a:off x="0" y="784355"/>
          <a:ext cx="9810750" cy="789965"/>
        </a:xfrm>
        <a:prstGeom prst="upArrowCallout">
          <a:avLst/>
        </a:prstGeom>
        <a:solidFill>
          <a:schemeClr val="accent4">
            <a:hueOff val="8640092"/>
            <a:satOff val="460"/>
            <a:lumOff val="-4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baseline="0"/>
            <a:t>No medical conditions or diseases</a:t>
          </a:r>
          <a:endParaRPr lang="en-US" sz="1200" kern="1200"/>
        </a:p>
      </dsp:txBody>
      <dsp:txXfrm rot="10800000">
        <a:off x="0" y="784355"/>
        <a:ext cx="9810750" cy="513296"/>
      </dsp:txXfrm>
    </dsp:sp>
    <dsp:sp modelId="{90478C2D-58D0-4880-A9B2-E04530C706F9}">
      <dsp:nvSpPr>
        <dsp:cNvPr id="0" name=""/>
        <dsp:cNvSpPr/>
      </dsp:nvSpPr>
      <dsp:spPr>
        <a:xfrm rot="10800000">
          <a:off x="0" y="2095"/>
          <a:ext cx="9810750" cy="789965"/>
        </a:xfrm>
        <a:prstGeom prst="upArrowCallout">
          <a:avLst/>
        </a:prstGeom>
        <a:solidFill>
          <a:schemeClr val="accent4">
            <a:hueOff val="10800115"/>
            <a:satOff val="575"/>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baseline="0"/>
            <a:t>No primary care physician</a:t>
          </a:r>
          <a:endParaRPr lang="en-US" sz="1200" kern="1200"/>
        </a:p>
      </dsp:txBody>
      <dsp:txXfrm rot="10800000">
        <a:off x="0" y="2095"/>
        <a:ext cx="9810750" cy="5132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DE75C-86E5-4A4E-9850-17DC12B7551A}">
      <dsp:nvSpPr>
        <dsp:cNvPr id="0" name=""/>
        <dsp:cNvSpPr/>
      </dsp:nvSpPr>
      <dsp:spPr>
        <a:xfrm>
          <a:off x="3440" y="881549"/>
          <a:ext cx="1676352" cy="10644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728E87-1B95-4D16-B9EB-68BB0934F4F3}">
      <dsp:nvSpPr>
        <dsp:cNvPr id="0" name=""/>
        <dsp:cNvSpPr/>
      </dsp:nvSpPr>
      <dsp:spPr>
        <a:xfrm>
          <a:off x="189701" y="1058497"/>
          <a:ext cx="1676352" cy="106448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baseline="0">
              <a:latin typeface="Bembo"/>
            </a:rPr>
            <a:t>Temp- 97.7 degrees F, temporal</a:t>
          </a:r>
          <a:endParaRPr lang="en-US" sz="1600" kern="1200" baseline="0">
            <a:solidFill>
              <a:srgbClr val="000000"/>
            </a:solidFill>
            <a:latin typeface="Bembo"/>
          </a:endParaRPr>
        </a:p>
      </dsp:txBody>
      <dsp:txXfrm>
        <a:off x="220879" y="1089675"/>
        <a:ext cx="1613996" cy="1002128"/>
      </dsp:txXfrm>
    </dsp:sp>
    <dsp:sp modelId="{6BAD8DE1-6DA7-4AAE-B285-BE37A6C009F4}">
      <dsp:nvSpPr>
        <dsp:cNvPr id="0" name=""/>
        <dsp:cNvSpPr/>
      </dsp:nvSpPr>
      <dsp:spPr>
        <a:xfrm>
          <a:off x="2052315" y="881549"/>
          <a:ext cx="1676352" cy="10644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AFDCD5-B188-4892-9E29-669680493B1E}">
      <dsp:nvSpPr>
        <dsp:cNvPr id="0" name=""/>
        <dsp:cNvSpPr/>
      </dsp:nvSpPr>
      <dsp:spPr>
        <a:xfrm>
          <a:off x="2238577" y="1058497"/>
          <a:ext cx="1676352" cy="106448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a:latin typeface="Bembo"/>
            </a:rPr>
            <a:t>Pulse- 58 bpm regular, full and strong, left wrist</a:t>
          </a:r>
          <a:endParaRPr lang="en-US" sz="1600" kern="1200" baseline="0">
            <a:solidFill>
              <a:srgbClr val="000000"/>
            </a:solidFill>
            <a:latin typeface="Bembo"/>
          </a:endParaRPr>
        </a:p>
      </dsp:txBody>
      <dsp:txXfrm>
        <a:off x="2269755" y="1089675"/>
        <a:ext cx="1613996" cy="1002128"/>
      </dsp:txXfrm>
    </dsp:sp>
    <dsp:sp modelId="{0D5C83A8-41E6-4725-9F39-F38CC663C7E0}">
      <dsp:nvSpPr>
        <dsp:cNvPr id="0" name=""/>
        <dsp:cNvSpPr/>
      </dsp:nvSpPr>
      <dsp:spPr>
        <a:xfrm>
          <a:off x="4101191" y="881549"/>
          <a:ext cx="1676352" cy="10644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925077-9FD8-4268-9E04-BE30F9B50A3D}">
      <dsp:nvSpPr>
        <dsp:cNvPr id="0" name=""/>
        <dsp:cNvSpPr/>
      </dsp:nvSpPr>
      <dsp:spPr>
        <a:xfrm>
          <a:off x="4287453" y="1058497"/>
          <a:ext cx="1676352" cy="106448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a:latin typeface="Bembo"/>
            </a:rPr>
            <a:t>Respirations- 12 rpm, regular, no noise, no odor, easily felt</a:t>
          </a:r>
          <a:endParaRPr lang="en-US" sz="1600" kern="1200" baseline="0">
            <a:solidFill>
              <a:srgbClr val="000000"/>
            </a:solidFill>
            <a:latin typeface="Bembo"/>
          </a:endParaRPr>
        </a:p>
      </dsp:txBody>
      <dsp:txXfrm>
        <a:off x="4318631" y="1089675"/>
        <a:ext cx="1613996" cy="1002128"/>
      </dsp:txXfrm>
    </dsp:sp>
    <dsp:sp modelId="{CC647B00-E3E1-4650-AE96-79C505757DC3}">
      <dsp:nvSpPr>
        <dsp:cNvPr id="0" name=""/>
        <dsp:cNvSpPr/>
      </dsp:nvSpPr>
      <dsp:spPr>
        <a:xfrm>
          <a:off x="6150067" y="881549"/>
          <a:ext cx="1676352" cy="10644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747A2F-77B2-4C71-894D-D5672F82C827}">
      <dsp:nvSpPr>
        <dsp:cNvPr id="0" name=""/>
        <dsp:cNvSpPr/>
      </dsp:nvSpPr>
      <dsp:spPr>
        <a:xfrm>
          <a:off x="6336329" y="1058497"/>
          <a:ext cx="1676352" cy="106448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a:latin typeface="Bembo"/>
            </a:rPr>
            <a:t>MIL- 140 mmHg, right arm</a:t>
          </a:r>
          <a:endParaRPr lang="en-US" sz="1600" kern="1200" baseline="0">
            <a:solidFill>
              <a:srgbClr val="000000"/>
            </a:solidFill>
            <a:latin typeface="Bembo"/>
          </a:endParaRPr>
        </a:p>
      </dsp:txBody>
      <dsp:txXfrm>
        <a:off x="6367507" y="1089675"/>
        <a:ext cx="1613996" cy="1002128"/>
      </dsp:txXfrm>
    </dsp:sp>
    <dsp:sp modelId="{A3788B3E-69B5-4C56-8F34-55F47DD910DE}">
      <dsp:nvSpPr>
        <dsp:cNvPr id="0" name=""/>
        <dsp:cNvSpPr/>
      </dsp:nvSpPr>
      <dsp:spPr>
        <a:xfrm>
          <a:off x="8198943" y="881549"/>
          <a:ext cx="1676352" cy="10644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B73FD-0A8F-4DDA-BACC-5581E0D99EB0}">
      <dsp:nvSpPr>
        <dsp:cNvPr id="0" name=""/>
        <dsp:cNvSpPr/>
      </dsp:nvSpPr>
      <dsp:spPr>
        <a:xfrm>
          <a:off x="8385204" y="1058497"/>
          <a:ext cx="1676352" cy="106448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a:latin typeface="Bembo"/>
            </a:rPr>
            <a:t>Blood Pressure- 138/84 mmHg, right arm</a:t>
          </a:r>
          <a:endParaRPr lang="en-US" sz="1600" kern="1200" baseline="0">
            <a:solidFill>
              <a:srgbClr val="000000"/>
            </a:solidFill>
            <a:latin typeface="Bembo"/>
          </a:endParaRPr>
        </a:p>
      </dsp:txBody>
      <dsp:txXfrm>
        <a:off x="8416382" y="1089675"/>
        <a:ext cx="1613996" cy="10021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EC5D3-D8BB-4908-B584-A53C10AF6F96}">
      <dsp:nvSpPr>
        <dsp:cNvPr id="0" name=""/>
        <dsp:cNvSpPr/>
      </dsp:nvSpPr>
      <dsp:spPr>
        <a:xfrm>
          <a:off x="3440" y="881549"/>
          <a:ext cx="1676352" cy="10644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B5C7E1-697F-4125-BDD6-E749F7EC6C02}">
      <dsp:nvSpPr>
        <dsp:cNvPr id="0" name=""/>
        <dsp:cNvSpPr/>
      </dsp:nvSpPr>
      <dsp:spPr>
        <a:xfrm>
          <a:off x="189701" y="1058497"/>
          <a:ext cx="1676352" cy="106448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baseline="0">
              <a:solidFill>
                <a:srgbClr val="262626"/>
              </a:solidFill>
              <a:latin typeface="Bembo"/>
            </a:rPr>
            <a:t>Temp- 97.9 degrees F, </a:t>
          </a:r>
          <a:r>
            <a:rPr lang="en-US" sz="1600" kern="1200" baseline="0">
              <a:latin typeface="Bembo"/>
            </a:rPr>
            <a:t>temporal</a:t>
          </a:r>
          <a:endParaRPr lang="en-US" sz="1600" kern="1200" baseline="0">
            <a:solidFill>
              <a:srgbClr val="000000"/>
            </a:solidFill>
            <a:latin typeface="Bembo"/>
          </a:endParaRPr>
        </a:p>
      </dsp:txBody>
      <dsp:txXfrm>
        <a:off x="220879" y="1089675"/>
        <a:ext cx="1613996" cy="1002128"/>
      </dsp:txXfrm>
    </dsp:sp>
    <dsp:sp modelId="{750BF559-20EF-4667-9151-0B8DBEB56084}">
      <dsp:nvSpPr>
        <dsp:cNvPr id="0" name=""/>
        <dsp:cNvSpPr/>
      </dsp:nvSpPr>
      <dsp:spPr>
        <a:xfrm>
          <a:off x="2052315" y="881549"/>
          <a:ext cx="1676352" cy="10644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4A6024-5A70-4EB8-9D9E-3EA6783C5E68}">
      <dsp:nvSpPr>
        <dsp:cNvPr id="0" name=""/>
        <dsp:cNvSpPr/>
      </dsp:nvSpPr>
      <dsp:spPr>
        <a:xfrm>
          <a:off x="2238577" y="1058497"/>
          <a:ext cx="1676352" cy="106448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solidFill>
                <a:srgbClr val="262626"/>
              </a:solidFill>
              <a:latin typeface="Bembo"/>
            </a:rPr>
            <a:t>Pulse- 74 bpm regular, full and strong, left wrist </a:t>
          </a:r>
          <a:endParaRPr lang="en-US" sz="1600" kern="1200"/>
        </a:p>
      </dsp:txBody>
      <dsp:txXfrm>
        <a:off x="2269755" y="1089675"/>
        <a:ext cx="1613996" cy="1002128"/>
      </dsp:txXfrm>
    </dsp:sp>
    <dsp:sp modelId="{10049A6F-58A0-4C3A-BE1F-88085C4B2650}">
      <dsp:nvSpPr>
        <dsp:cNvPr id="0" name=""/>
        <dsp:cNvSpPr/>
      </dsp:nvSpPr>
      <dsp:spPr>
        <a:xfrm>
          <a:off x="4101191" y="881549"/>
          <a:ext cx="1676352" cy="10644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DD0B26-B043-42F2-91FB-66ABE09EC55B}">
      <dsp:nvSpPr>
        <dsp:cNvPr id="0" name=""/>
        <dsp:cNvSpPr/>
      </dsp:nvSpPr>
      <dsp:spPr>
        <a:xfrm>
          <a:off x="4287453" y="1058497"/>
          <a:ext cx="1676352" cy="106448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a:solidFill>
                <a:srgbClr val="262626"/>
              </a:solidFill>
              <a:latin typeface="Bembo"/>
            </a:rPr>
            <a:t>Respirations- 14 rpm, regular, no noise, no odor, easily felt</a:t>
          </a:r>
          <a:endParaRPr lang="en-US" sz="1600" kern="1200" baseline="0">
            <a:latin typeface="Bembo"/>
          </a:endParaRPr>
        </a:p>
      </dsp:txBody>
      <dsp:txXfrm>
        <a:off x="4318631" y="1089675"/>
        <a:ext cx="1613996" cy="1002128"/>
      </dsp:txXfrm>
    </dsp:sp>
    <dsp:sp modelId="{923C73F8-D74F-4223-92A3-56295E57B633}">
      <dsp:nvSpPr>
        <dsp:cNvPr id="0" name=""/>
        <dsp:cNvSpPr/>
      </dsp:nvSpPr>
      <dsp:spPr>
        <a:xfrm>
          <a:off x="6150067" y="881549"/>
          <a:ext cx="1676352" cy="10644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91E1F-AE57-4745-AC43-4EC3DE97C229}">
      <dsp:nvSpPr>
        <dsp:cNvPr id="0" name=""/>
        <dsp:cNvSpPr/>
      </dsp:nvSpPr>
      <dsp:spPr>
        <a:xfrm>
          <a:off x="6336329" y="1058497"/>
          <a:ext cx="1676352" cy="106448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a:solidFill>
                <a:srgbClr val="262626"/>
              </a:solidFill>
              <a:latin typeface="Bembo"/>
            </a:rPr>
            <a:t>MIL- 150 mmHg, right arm</a:t>
          </a:r>
          <a:endParaRPr lang="en-US" sz="1600" kern="1200" baseline="0">
            <a:latin typeface="Bembo"/>
          </a:endParaRPr>
        </a:p>
      </dsp:txBody>
      <dsp:txXfrm>
        <a:off x="6367507" y="1089675"/>
        <a:ext cx="1613996" cy="1002128"/>
      </dsp:txXfrm>
    </dsp:sp>
    <dsp:sp modelId="{7E9DACA8-7CCC-40FB-B069-7FD50DEB167B}">
      <dsp:nvSpPr>
        <dsp:cNvPr id="0" name=""/>
        <dsp:cNvSpPr/>
      </dsp:nvSpPr>
      <dsp:spPr>
        <a:xfrm>
          <a:off x="8198943" y="881549"/>
          <a:ext cx="1676352" cy="10644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43F11-9AE8-4160-B266-7A5EDD8CDB66}">
      <dsp:nvSpPr>
        <dsp:cNvPr id="0" name=""/>
        <dsp:cNvSpPr/>
      </dsp:nvSpPr>
      <dsp:spPr>
        <a:xfrm>
          <a:off x="8385204" y="1058497"/>
          <a:ext cx="1676352" cy="106448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a:solidFill>
                <a:srgbClr val="262626"/>
              </a:solidFill>
              <a:latin typeface="Bembo"/>
            </a:rPr>
            <a:t>Blood Pressure- 138/88 mmHg, right arm</a:t>
          </a:r>
          <a:endParaRPr lang="en-US" sz="1600" kern="1200" baseline="0">
            <a:latin typeface="Bembo"/>
          </a:endParaRPr>
        </a:p>
      </dsp:txBody>
      <dsp:txXfrm>
        <a:off x="8416382" y="1089675"/>
        <a:ext cx="1613996" cy="10021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FF251-0996-467F-A473-5916273EDC14}">
      <dsp:nvSpPr>
        <dsp:cNvPr id="0" name=""/>
        <dsp:cNvSpPr/>
      </dsp:nvSpPr>
      <dsp:spPr>
        <a:xfrm>
          <a:off x="1791221" y="0"/>
          <a:ext cx="2686831" cy="137160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rtl="0">
            <a:lnSpc>
              <a:spcPct val="90000"/>
            </a:lnSpc>
            <a:spcBef>
              <a:spcPct val="0"/>
            </a:spcBef>
            <a:spcAft>
              <a:spcPct val="15000"/>
            </a:spcAft>
            <a:buChar char="•"/>
          </a:pPr>
          <a:r>
            <a:rPr lang="en-US" sz="2700" kern="1200">
              <a:latin typeface="Bembo"/>
            </a:rPr>
            <a:t> Degree of Difficulty: C3</a:t>
          </a:r>
          <a:endParaRPr lang="en-US" sz="2700" kern="1200"/>
        </a:p>
      </dsp:txBody>
      <dsp:txXfrm>
        <a:off x="1791221" y="171450"/>
        <a:ext cx="2172481" cy="1028700"/>
      </dsp:txXfrm>
    </dsp:sp>
    <dsp:sp modelId="{586803CA-3DC5-4AB6-83BF-9BE273A8A924}">
      <dsp:nvSpPr>
        <dsp:cNvPr id="0" name=""/>
        <dsp:cNvSpPr/>
      </dsp:nvSpPr>
      <dsp:spPr>
        <a:xfrm>
          <a:off x="0" y="0"/>
          <a:ext cx="1791221" cy="1371600"/>
        </a:xfrm>
        <a:prstGeom prst="roundRect">
          <a:avLst/>
        </a:prstGeom>
        <a:solidFill>
          <a:srgbClr val="98CC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Bembo"/>
            </a:rPr>
            <a:t>Quadrants 1-4</a:t>
          </a:r>
          <a:endParaRPr lang="en-US" sz="2700" kern="1200"/>
        </a:p>
      </dsp:txBody>
      <dsp:txXfrm>
        <a:off x="66956" y="66956"/>
        <a:ext cx="1657309" cy="12376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FF251-0996-467F-A473-5916273EDC14}">
      <dsp:nvSpPr>
        <dsp:cNvPr id="0" name=""/>
        <dsp:cNvSpPr/>
      </dsp:nvSpPr>
      <dsp:spPr>
        <a:xfrm>
          <a:off x="1382037" y="0"/>
          <a:ext cx="2073057" cy="139247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t" anchorCtr="0">
          <a:noAutofit/>
        </a:bodyPr>
        <a:lstStyle/>
        <a:p>
          <a:pPr marL="285750" lvl="1" indent="-285750" algn="l" defTabSz="1689100">
            <a:lnSpc>
              <a:spcPct val="90000"/>
            </a:lnSpc>
            <a:spcBef>
              <a:spcPct val="0"/>
            </a:spcBef>
            <a:spcAft>
              <a:spcPct val="15000"/>
            </a:spcAft>
            <a:buChar char="•"/>
          </a:pPr>
          <a:r>
            <a:rPr lang="en-US" sz="3800" kern="1200">
              <a:latin typeface="Bembo"/>
            </a:rPr>
            <a:t>Perio P3</a:t>
          </a:r>
          <a:endParaRPr lang="en-US" sz="3800" kern="1200"/>
        </a:p>
      </dsp:txBody>
      <dsp:txXfrm>
        <a:off x="1382037" y="174060"/>
        <a:ext cx="1550879" cy="1044357"/>
      </dsp:txXfrm>
    </dsp:sp>
    <dsp:sp modelId="{586803CA-3DC5-4AB6-83BF-9BE273A8A924}">
      <dsp:nvSpPr>
        <dsp:cNvPr id="0" name=""/>
        <dsp:cNvSpPr/>
      </dsp:nvSpPr>
      <dsp:spPr>
        <a:xfrm>
          <a:off x="0" y="0"/>
          <a:ext cx="1382038" cy="1392476"/>
        </a:xfrm>
        <a:prstGeom prst="roundRect">
          <a:avLst/>
        </a:prstGeom>
        <a:solidFill>
          <a:srgbClr val="98CC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Bembo"/>
            </a:rPr>
            <a:t>Quadrants 1-4</a:t>
          </a:r>
        </a:p>
      </dsp:txBody>
      <dsp:txXfrm>
        <a:off x="67466" y="67466"/>
        <a:ext cx="1247106" cy="12575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0T03:04:26.732"/>
    </inkml:context>
    <inkml:brush xml:id="br0">
      <inkml:brushProperty name="width" value="0.05" units="cm"/>
      <inkml:brushProperty name="height" value="0.05" units="cm"/>
    </inkml:brush>
  </inkml:definitions>
  <inkml:trace contextRef="#ctx0" brushRef="#br0">1 0 32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0T03:04:26.732"/>
    </inkml:context>
    <inkml:brush xml:id="br0">
      <inkml:brushProperty name="width" value="0.05" units="cm"/>
      <inkml:brushProperty name="height" value="0.05" units="cm"/>
    </inkml:brush>
  </inkml:definitions>
  <inkml:trace contextRef="#ctx0" brushRef="#br0">1 0 32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0T03:04:26.732"/>
    </inkml:context>
    <inkml:brush xml:id="br0">
      <inkml:brushProperty name="width" value="0.05" units="cm"/>
      <inkml:brushProperty name="height" value="0.05" units="cm"/>
    </inkml:brush>
  </inkml:definitions>
  <inkml:trace contextRef="#ctx0" brushRef="#br0">1 0 32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0T03:04:26.732"/>
    </inkml:context>
    <inkml:brush xml:id="br0">
      <inkml:brushProperty name="width" value="0.05" units="cm"/>
      <inkml:brushProperty name="height" value="0.05" units="cm"/>
    </inkml:brush>
  </inkml:definitions>
  <inkml:trace contextRef="#ctx0" brushRef="#br0">1 0 32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0T03:04:26.732"/>
    </inkml:context>
    <inkml:brush xml:id="br0">
      <inkml:brushProperty name="width" value="0.05" units="cm"/>
      <inkml:brushProperty name="height" value="0.05" units="cm"/>
    </inkml:brush>
  </inkml:definitions>
  <inkml:trace contextRef="#ctx0" brushRef="#br0">1 0 32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9T18:01:00.349"/>
    </inkml:context>
    <inkml:brush xml:id="br0">
      <inkml:brushProperty name="width" value="0.05" units="cm"/>
      <inkml:brushProperty name="height" value="0.05" units="cm"/>
    </inkml:brush>
  </inkml:definitions>
  <inkml:trace contextRef="#ctx0" brushRef="#br0">1 0 32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9T18:01:44.220"/>
    </inkml:context>
    <inkml:brush xml:id="br0">
      <inkml:brushProperty name="width" value="0.05" units="cm"/>
      <inkml:brushProperty name="height" value="0.05" units="cm"/>
    </inkml:brush>
  </inkml:definitions>
  <inkml:trace contextRef="#ctx0" brushRef="#br0">1 0 32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9T17:42:27.186"/>
    </inkml:context>
    <inkml:brush xml:id="br0">
      <inkml:brushProperty name="width" value="0.05" units="cm"/>
      <inkml:brushProperty name="height" value="0.05" units="cm"/>
    </inkml:brush>
  </inkml:definitions>
  <inkml:trace contextRef="#ctx0" brushRef="#br0">1 0 32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9T17:37:07.137"/>
    </inkml:context>
    <inkml:brush xml:id="br0">
      <inkml:brushProperty name="width" value="0.05" units="cm"/>
      <inkml:brushProperty name="height" value="0.05" units="cm"/>
    </inkml:brush>
  </inkml:definitions>
  <inkml:trace contextRef="#ctx0" brushRef="#br0">1 0 32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9T17:37:07.137"/>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9T17:30:34.704"/>
    </inkml:context>
    <inkml:brush xml:id="br0">
      <inkml:brushProperty name="width" value="0.05" units="cm"/>
      <inkml:brushProperty name="height" value="0.05" units="cm"/>
    </inkml:brush>
  </inkml:definitions>
  <inkml:trace contextRef="#ctx0" brushRef="#br0">1 0 32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0:44:26.331"/>
    </inkml:context>
    <inkml:brush xml:id="br0">
      <inkml:brushProperty name="width" value="0.05" units="cm"/>
      <inkml:brushProperty name="height" value="0.05" units="cm"/>
    </inkml:brush>
  </inkml:definitions>
  <inkml:trace contextRef="#ctx0" brushRef="#br0">1 0 32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9T18:11:17.630"/>
    </inkml:context>
    <inkml:brush xml:id="br0">
      <inkml:brushProperty name="width" value="0.05" units="cm"/>
      <inkml:brushProperty name="height" value="0.05" units="cm"/>
    </inkml:brush>
  </inkml:definitions>
  <inkml:trace contextRef="#ctx0" brushRef="#br0">1 0 32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9T17:30:34.704"/>
    </inkml:context>
    <inkml:brush xml:id="br0">
      <inkml:brushProperty name="width" value="0.05" units="cm"/>
      <inkml:brushProperty name="height" value="0.05" units="cm"/>
    </inkml:brush>
  </inkml:definitions>
  <inkml:trace contextRef="#ctx0" brushRef="#br0">1 0 32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9T17:30:34.704"/>
    </inkml:context>
    <inkml:brush xml:id="br0">
      <inkml:brushProperty name="width" value="0.05" units="cm"/>
      <inkml:brushProperty name="height" value="0.05" units="cm"/>
    </inkml:brush>
  </inkml:definitions>
  <inkml:trace contextRef="#ctx0" brushRef="#br0">1 0 32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19:13:39.921"/>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9T17:30:34.704"/>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0T02:43:00.403"/>
    </inkml:context>
    <inkml:brush xml:id="br0">
      <inkml:brushProperty name="width" value="0.05" units="cm"/>
      <inkml:brushProperty name="height" value="0.05" units="cm"/>
    </inkml:brush>
  </inkml:definitions>
  <inkml:trace contextRef="#ctx0" brushRef="#br0">1 0 32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9T17:42:27.186"/>
    </inkml:context>
    <inkml:brush xml:id="br0">
      <inkml:brushProperty name="width" value="0.05" units="cm"/>
      <inkml:brushProperty name="height" value="0.05" units="cm"/>
    </inkml:brush>
  </inkml:definitions>
  <inkml:trace contextRef="#ctx0" brushRef="#br0">1 0 32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0T03:04:26.732"/>
    </inkml:context>
    <inkml:brush xml:id="br0">
      <inkml:brushProperty name="width" value="0.05" units="cm"/>
      <inkml:brushProperty name="height" value="0.05" units="cm"/>
    </inkml:brush>
  </inkml:definitions>
  <inkml:trace contextRef="#ctx0" brushRef="#br0">1 0 32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0T03:04:26.732"/>
    </inkml:context>
    <inkml:brush xml:id="br0">
      <inkml:brushProperty name="width" value="0.05" units="cm"/>
      <inkml:brushProperty name="height" value="0.05" units="cm"/>
    </inkml:brush>
  </inkml:definitions>
  <inkml:trace contextRef="#ctx0" brushRef="#br0">1 0 32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0T03:04:26.732"/>
    </inkml:context>
    <inkml:brush xml:id="br0">
      <inkml:brushProperty name="width" value="0.05" units="cm"/>
      <inkml:brushProperty name="height" value="0.05" units="cm"/>
    </inkml:brush>
  </inkml:definitions>
  <inkml:trace contextRef="#ctx0" brushRef="#br0">1 0 32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0T03:04:26.732"/>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November 21, 2025</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41512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November 21, 2025</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459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November 21, 2025</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5300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November 21, 2025</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2813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November 21, 2025</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96063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November 21, 2025</a:t>
            </a:fld>
            <a:endParaRPr lang="en-US"/>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541007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November 21, 2025</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7660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November 21, 2025</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0632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November 21, 2025</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194860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November 21, 2025</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729555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November 21, 2025</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45931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November 21, 2025</a:t>
            </a:fld>
            <a:endParaRPr lang="en-US">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33929985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72" r:id="rId7"/>
    <p:sldLayoutId id="2147483768" r:id="rId8"/>
    <p:sldLayoutId id="2147483769" r:id="rId9"/>
    <p:sldLayoutId id="2147483770" r:id="rId10"/>
    <p:sldLayoutId id="2147483771"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customXml" Target="../ink/ink9.xml"/><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customXml" Target="../ink/ink16.xml"/><Relationship Id="rId7" Type="http://schemas.openxmlformats.org/officeDocument/2006/relationships/image" Target="../media/image28.sv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customXml" Target="../ink/ink20.xml"/><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customXml" Target="../ink/ink21.xml"/><Relationship Id="rId7" Type="http://schemas.openxmlformats.org/officeDocument/2006/relationships/image" Target="../media/image50.sv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png"/><Relationship Id="rId9" Type="http://schemas.openxmlformats.org/officeDocument/2006/relationships/image" Target="../media/image52.sv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54.png"/><Relationship Id="rId7" Type="http://schemas.openxmlformats.org/officeDocument/2006/relationships/diagramQuickStyle" Target="../diagrams/quickStyle8.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55.svg"/><Relationship Id="rId9" Type="http://schemas.microsoft.com/office/2007/relationships/diagramDrawing" Target="../diagrams/drawing8.xml"/></Relationships>
</file>

<file path=ppt/slides/_rels/slide3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image" Target="../media/image58.svg"/><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s>
</file>

<file path=ppt/slides/_rels/slide3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5.xml"/><Relationship Id="rId5" Type="http://schemas.openxmlformats.org/officeDocument/2006/relationships/image" Target="../media/image66.sv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8.svg"/><Relationship Id="rId7" Type="http://schemas.openxmlformats.org/officeDocument/2006/relationships/diagramColors" Target="../diagrams/colors11.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8" name="Rectangle 117">
            <a:extLst>
              <a:ext uri="{FF2B5EF4-FFF2-40B4-BE49-F238E27FC236}">
                <a16:creationId xmlns:a16="http://schemas.microsoft.com/office/drawing/2014/main" id="{EC3FE92E-FF21-46DB-BE36-B3A5D4149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7E9DFFEE-526A-4D56-A70C-EADE7289B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8,200+ Dentist Pattern Stock Photos, Pictures &amp; Royalty-Free Images - iStock">
            <a:extLst>
              <a:ext uri="{FF2B5EF4-FFF2-40B4-BE49-F238E27FC236}">
                <a16:creationId xmlns:a16="http://schemas.microsoft.com/office/drawing/2014/main" id="{1540C94E-C1E0-51FC-504D-B2094B6F2C63}"/>
              </a:ext>
            </a:extLst>
          </p:cNvPr>
          <p:cNvPicPr>
            <a:picLocks noChangeAspect="1"/>
          </p:cNvPicPr>
          <p:nvPr/>
        </p:nvPicPr>
        <p:blipFill>
          <a:blip r:embed="rId2"/>
          <a:srcRect l="21337" r="12278" b="1"/>
          <a:stretch>
            <a:fillRect/>
          </a:stretch>
        </p:blipFill>
        <p:spPr>
          <a:xfrm>
            <a:off x="7616215" y="-23854"/>
            <a:ext cx="4575785" cy="6892740"/>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p:spPr>
      </p:pic>
      <p:pic>
        <p:nvPicPr>
          <p:cNvPr id="13" name="Graphic 12" descr="Dental Care with solid fill">
            <a:extLst>
              <a:ext uri="{FF2B5EF4-FFF2-40B4-BE49-F238E27FC236}">
                <a16:creationId xmlns:a16="http://schemas.microsoft.com/office/drawing/2014/main" id="{9780DC26-2F22-C7E0-EA56-69CDE9B8FD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0087" y="1719197"/>
            <a:ext cx="1331935" cy="1321496"/>
          </a:xfrm>
          <a:prstGeom prst="rect">
            <a:avLst/>
          </a:prstGeom>
        </p:spPr>
      </p:pic>
      <p:sp>
        <p:nvSpPr>
          <p:cNvPr id="3" name="Subtitle 2"/>
          <p:cNvSpPr>
            <a:spLocks noGrp="1"/>
          </p:cNvSpPr>
          <p:nvPr>
            <p:ph type="subTitle" idx="1"/>
          </p:nvPr>
        </p:nvSpPr>
        <p:spPr>
          <a:xfrm>
            <a:off x="1186471" y="4780678"/>
            <a:ext cx="5078996" cy="1594839"/>
          </a:xfrm>
        </p:spPr>
        <p:txBody>
          <a:bodyPr vert="horz" lIns="91440" tIns="45720" rIns="91440" bIns="45720" rtlCol="0" anchor="t">
            <a:normAutofit/>
          </a:bodyPr>
          <a:lstStyle/>
          <a:p>
            <a:r>
              <a:rPr lang="en-US">
                <a:ea typeface="Batang"/>
              </a:rPr>
              <a:t>Missouri Southern State University Dental Hygiene Program</a:t>
            </a:r>
          </a:p>
          <a:p>
            <a:r>
              <a:rPr lang="en-US">
                <a:ea typeface="Batang"/>
              </a:rPr>
              <a:t>DH 0295: Seminar in DH I</a:t>
            </a:r>
            <a:endParaRPr lang="en-US"/>
          </a:p>
          <a:p>
            <a:r>
              <a:rPr lang="en-US">
                <a:ea typeface="Batang"/>
              </a:rPr>
              <a:t>By: </a:t>
            </a:r>
            <a:r>
              <a:rPr lang="en-US" err="1">
                <a:ea typeface="Batang"/>
              </a:rPr>
              <a:t>Breighlee</a:t>
            </a:r>
            <a:r>
              <a:rPr lang="en-US">
                <a:ea typeface="Batang"/>
              </a:rPr>
              <a:t> Zimmerman</a:t>
            </a:r>
            <a:endParaRPr lang="en-US"/>
          </a:p>
          <a:p>
            <a:endParaRPr lang="en-US"/>
          </a:p>
        </p:txBody>
      </p:sp>
      <p:sp>
        <p:nvSpPr>
          <p:cNvPr id="2" name="Title 1"/>
          <p:cNvSpPr>
            <a:spLocks noGrp="1"/>
          </p:cNvSpPr>
          <p:nvPr>
            <p:ph type="ctrTitle"/>
          </p:nvPr>
        </p:nvSpPr>
        <p:spPr>
          <a:xfrm>
            <a:off x="1055427" y="1459879"/>
            <a:ext cx="5320206" cy="2807540"/>
          </a:xfrm>
        </p:spPr>
        <p:txBody>
          <a:bodyPr>
            <a:normAutofit/>
          </a:bodyPr>
          <a:lstStyle/>
          <a:p>
            <a:r>
              <a:rPr lang="en-US">
                <a:ea typeface="Batang"/>
              </a:rPr>
              <a:t>Digital Clinical Case Study</a:t>
            </a:r>
            <a:endParaRPr lang="en-US"/>
          </a:p>
        </p:txBody>
      </p:sp>
      <p:pic>
        <p:nvPicPr>
          <p:cNvPr id="14" name="Graphic 13" descr="Dental Care with solid fill">
            <a:extLst>
              <a:ext uri="{FF2B5EF4-FFF2-40B4-BE49-F238E27FC236}">
                <a16:creationId xmlns:a16="http://schemas.microsoft.com/office/drawing/2014/main" id="{FE168255-3ACF-5D8D-62B8-C61E2893E8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5676" y="2209799"/>
            <a:ext cx="830894" cy="830894"/>
          </a:xfrm>
          <a:prstGeom prst="rect">
            <a:avLst/>
          </a:prstGeom>
        </p:spPr>
      </p:pic>
      <p:pic>
        <p:nvPicPr>
          <p:cNvPr id="15" name="Graphic 14" descr="Dental Care with solid fill">
            <a:extLst>
              <a:ext uri="{FF2B5EF4-FFF2-40B4-BE49-F238E27FC236}">
                <a16:creationId xmlns:a16="http://schemas.microsoft.com/office/drawing/2014/main" id="{4976595D-0B4D-E7D1-43A3-1DAA858638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1154" y="2209798"/>
            <a:ext cx="830894" cy="830894"/>
          </a:xfrm>
          <a:prstGeom prst="rect">
            <a:avLst/>
          </a:prstGeom>
        </p:spPr>
      </p:pic>
      <p:pic>
        <p:nvPicPr>
          <p:cNvPr id="17" name="Graphic 16" descr="Dental Care with solid fill">
            <a:extLst>
              <a:ext uri="{FF2B5EF4-FFF2-40B4-BE49-F238E27FC236}">
                <a16:creationId xmlns:a16="http://schemas.microsoft.com/office/drawing/2014/main" id="{1C510BD0-A95A-60C9-4919-ECDAA0445C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0742" y="2376811"/>
            <a:ext cx="653442" cy="663881"/>
          </a:xfrm>
          <a:prstGeom prst="rect">
            <a:avLst/>
          </a:prstGeom>
        </p:spPr>
      </p:pic>
      <p:pic>
        <p:nvPicPr>
          <p:cNvPr id="19" name="Graphic 18" descr="Dental Care with solid fill">
            <a:extLst>
              <a:ext uri="{FF2B5EF4-FFF2-40B4-BE49-F238E27FC236}">
                <a16:creationId xmlns:a16="http://schemas.microsoft.com/office/drawing/2014/main" id="{8C068363-114C-F919-D2C0-18C0DCBFC2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3536" y="2376810"/>
            <a:ext cx="653442" cy="663881"/>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B16F87B-953C-B432-44E0-B606FFBF146D}"/>
              </a:ext>
            </a:extLst>
          </p:cNvPr>
          <p:cNvSpPr>
            <a:spLocks noGrp="1"/>
          </p:cNvSpPr>
          <p:nvPr>
            <p:ph type="title"/>
          </p:nvPr>
        </p:nvSpPr>
        <p:spPr>
          <a:xfrm>
            <a:off x="1050879" y="609601"/>
            <a:ext cx="9810604" cy="1216024"/>
          </a:xfrm>
        </p:spPr>
        <p:txBody>
          <a:bodyPr>
            <a:normAutofit/>
          </a:bodyPr>
          <a:lstStyle/>
          <a:p>
            <a:r>
              <a:rPr lang="en-US">
                <a:ea typeface="Batang"/>
              </a:rPr>
              <a:t>Medical and Health History</a:t>
            </a:r>
            <a:endParaRPr lang="en-US">
              <a:solidFill>
                <a:srgbClr val="262626"/>
              </a:solidFill>
              <a:ea typeface="Batang"/>
            </a:endParaRPr>
          </a:p>
        </p:txBody>
      </p:sp>
      <p:sp>
        <p:nvSpPr>
          <p:cNvPr id="13" name="Freeform: Shape 12">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23C7C29-A492-E3DF-F05B-2D52CB6A537E}"/>
              </a:ext>
            </a:extLst>
          </p:cNvPr>
          <p:cNvGraphicFramePr>
            <a:graphicFrameLocks noGrp="1"/>
          </p:cNvGraphicFramePr>
          <p:nvPr>
            <p:ph idx="1"/>
            <p:extLst>
              <p:ext uri="{D42A27DB-BD31-4B8C-83A1-F6EECF244321}">
                <p14:modId xmlns:p14="http://schemas.microsoft.com/office/powerpoint/2010/main" val="2090928000"/>
              </p:ext>
            </p:extLst>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5822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11668E-F730-33E1-802C-C202AE67D2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8AFB4A-C7CF-BDA2-191E-424CBB0CC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E286AD5-9FC7-2E8A-3354-29A9E70AE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 y="2992"/>
            <a:ext cx="12193149" cy="2344739"/>
          </a:xfrm>
          <a:custGeom>
            <a:avLst/>
            <a:gdLst>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50277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522499 w 12192001"/>
              <a:gd name="connsiteY26" fmla="*/ 1207528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37318 w 12192001"/>
              <a:gd name="connsiteY70" fmla="*/ 1920435 h 2344739"/>
              <a:gd name="connsiteX71" fmla="*/ 9113812 w 12192001"/>
              <a:gd name="connsiteY71" fmla="*/ 1919069 h 2344739"/>
              <a:gd name="connsiteX72" fmla="*/ 9053453 w 12192001"/>
              <a:gd name="connsiteY72" fmla="*/ 1910755 h 2344739"/>
              <a:gd name="connsiteX73" fmla="*/ 9005486 w 12192001"/>
              <a:gd name="connsiteY73" fmla="*/ 1914040 h 2344739"/>
              <a:gd name="connsiteX74" fmla="*/ 9005201 w 12192001"/>
              <a:gd name="connsiteY74" fmla="*/ 1913800 h 2344739"/>
              <a:gd name="connsiteX75" fmla="*/ 8996232 w 12192001"/>
              <a:gd name="connsiteY75" fmla="*/ 1915011 h 2344739"/>
              <a:gd name="connsiteX76" fmla="*/ 8990394 w 12192001"/>
              <a:gd name="connsiteY76" fmla="*/ 1917072 h 2344739"/>
              <a:gd name="connsiteX77" fmla="*/ 8974337 w 12192001"/>
              <a:gd name="connsiteY77" fmla="*/ 1920298 h 2344739"/>
              <a:gd name="connsiteX78" fmla="*/ 8968011 w 12192001"/>
              <a:gd name="connsiteY78" fmla="*/ 1919598 h 2344739"/>
              <a:gd name="connsiteX79" fmla="*/ 8963048 w 12192001"/>
              <a:gd name="connsiteY79" fmla="*/ 1917373 h 2344739"/>
              <a:gd name="connsiteX80" fmla="*/ 8928988 w 12192001"/>
              <a:gd name="connsiteY80" fmla="*/ 1914185 h 2344739"/>
              <a:gd name="connsiteX81" fmla="*/ 8752444 w 12192001"/>
              <a:gd name="connsiteY81" fmla="*/ 1933417 h 2344739"/>
              <a:gd name="connsiteX82" fmla="*/ 8707847 w 12192001"/>
              <a:gd name="connsiteY82" fmla="*/ 1935518 h 2344739"/>
              <a:gd name="connsiteX83" fmla="*/ 8596071 w 12192001"/>
              <a:gd name="connsiteY83" fmla="*/ 1944090 h 2344739"/>
              <a:gd name="connsiteX84" fmla="*/ 8525230 w 12192001"/>
              <a:gd name="connsiteY84" fmla="*/ 1929248 h 2344739"/>
              <a:gd name="connsiteX85" fmla="*/ 8510983 w 12192001"/>
              <a:gd name="connsiteY85" fmla="*/ 1935163 h 2344739"/>
              <a:gd name="connsiteX86" fmla="*/ 8506167 w 12192001"/>
              <a:gd name="connsiteY86" fmla="*/ 1938164 h 2344739"/>
              <a:gd name="connsiteX87" fmla="*/ 8497968 w 12192001"/>
              <a:gd name="connsiteY87" fmla="*/ 1940902 h 2344739"/>
              <a:gd name="connsiteX88" fmla="*/ 8497594 w 12192001"/>
              <a:gd name="connsiteY88" fmla="*/ 1940723 h 2344739"/>
              <a:gd name="connsiteX89" fmla="*/ 8490249 w 12192001"/>
              <a:gd name="connsiteY89" fmla="*/ 1943773 h 2344739"/>
              <a:gd name="connsiteX90" fmla="*/ 8367182 w 12192001"/>
              <a:gd name="connsiteY90" fmla="*/ 1957815 h 2344739"/>
              <a:gd name="connsiteX91" fmla="*/ 8353799 w 12192001"/>
              <a:gd name="connsiteY91" fmla="*/ 1958009 h 2344739"/>
              <a:gd name="connsiteX92" fmla="*/ 8352373 w 12192001"/>
              <a:gd name="connsiteY92" fmla="*/ 1957169 h 2344739"/>
              <a:gd name="connsiteX93" fmla="*/ 8320104 w 12192001"/>
              <a:gd name="connsiteY93" fmla="*/ 1974587 h 2344739"/>
              <a:gd name="connsiteX94" fmla="*/ 8314433 w 12192001"/>
              <a:gd name="connsiteY94" fmla="*/ 1974913 h 2344739"/>
              <a:gd name="connsiteX95" fmla="*/ 8295174 w 12192001"/>
              <a:gd name="connsiteY95" fmla="*/ 1988808 h 2344739"/>
              <a:gd name="connsiteX96" fmla="*/ 8284276 w 12192001"/>
              <a:gd name="connsiteY96" fmla="*/ 1994631 h 2344739"/>
              <a:gd name="connsiteX97" fmla="*/ 8283150 w 12192001"/>
              <a:gd name="connsiteY97" fmla="*/ 1999074 h 2344739"/>
              <a:gd name="connsiteX98" fmla="*/ 8266076 w 12192001"/>
              <a:gd name="connsiteY98" fmla="*/ 2006249 h 2344739"/>
              <a:gd name="connsiteX99" fmla="*/ 8263377 w 12192001"/>
              <a:gd name="connsiteY99" fmla="*/ 2006019 h 2344739"/>
              <a:gd name="connsiteX100" fmla="*/ 8252033 w 12192001"/>
              <a:gd name="connsiteY100" fmla="*/ 2015862 h 2344739"/>
              <a:gd name="connsiteX101" fmla="*/ 8245834 w 12192001"/>
              <a:gd name="connsiteY101" fmla="*/ 2028854 h 2344739"/>
              <a:gd name="connsiteX102" fmla="*/ 8090272 w 12192001"/>
              <a:gd name="connsiteY102" fmla="*/ 2075015 h 2344739"/>
              <a:gd name="connsiteX103" fmla="*/ 7905407 w 12192001"/>
              <a:gd name="connsiteY103" fmla="*/ 2116988 h 2344739"/>
              <a:gd name="connsiteX104" fmla="*/ 7718745 w 12192001"/>
              <a:gd name="connsiteY104" fmla="*/ 2142703 h 2344739"/>
              <a:gd name="connsiteX105" fmla="*/ 7614347 w 12192001"/>
              <a:gd name="connsiteY105" fmla="*/ 2139232 h 2344739"/>
              <a:gd name="connsiteX106" fmla="*/ 7527543 w 12192001"/>
              <a:gd name="connsiteY106" fmla="*/ 2145060 h 2344739"/>
              <a:gd name="connsiteX107" fmla="*/ 7519571 w 12192001"/>
              <a:gd name="connsiteY107" fmla="*/ 2147613 h 2344739"/>
              <a:gd name="connsiteX108" fmla="*/ 7507411 w 12192001"/>
              <a:gd name="connsiteY108" fmla="*/ 2148948 h 2344739"/>
              <a:gd name="connsiteX109" fmla="*/ 7507040 w 12192001"/>
              <a:gd name="connsiteY109" fmla="*/ 2148621 h 2344739"/>
              <a:gd name="connsiteX110" fmla="*/ 7495795 w 12192001"/>
              <a:gd name="connsiteY110" fmla="*/ 2150573 h 2344739"/>
              <a:gd name="connsiteX111" fmla="*/ 7405391 w 12192001"/>
              <a:gd name="connsiteY111" fmla="*/ 2142468 h 2344739"/>
              <a:gd name="connsiteX112" fmla="*/ 7312180 w 12192001"/>
              <a:gd name="connsiteY112" fmla="*/ 2132873 h 2344739"/>
              <a:gd name="connsiteX113" fmla="*/ 7310853 w 12192001"/>
              <a:gd name="connsiteY113" fmla="*/ 2131431 h 2344739"/>
              <a:gd name="connsiteX114" fmla="*/ 7218559 w 12192001"/>
              <a:gd name="connsiteY114" fmla="*/ 2156680 h 2344739"/>
              <a:gd name="connsiteX115" fmla="*/ 7201101 w 12192001"/>
              <a:gd name="connsiteY115" fmla="*/ 2161230 h 2344739"/>
              <a:gd name="connsiteX116" fmla="*/ 7197004 w 12192001"/>
              <a:gd name="connsiteY116" fmla="*/ 2166588 h 2344739"/>
              <a:gd name="connsiteX117" fmla="*/ 7170808 w 12192001"/>
              <a:gd name="connsiteY117" fmla="*/ 2171236 h 2344739"/>
              <a:gd name="connsiteX118" fmla="*/ 7096988 w 12192001"/>
              <a:gd name="connsiteY118" fmla="*/ 2183464 h 2344739"/>
              <a:gd name="connsiteX119" fmla="*/ 7018496 w 12192001"/>
              <a:gd name="connsiteY119" fmla="*/ 2183090 h 2344739"/>
              <a:gd name="connsiteX120" fmla="*/ 6904146 w 12192001"/>
              <a:gd name="connsiteY120" fmla="*/ 2212596 h 2344739"/>
              <a:gd name="connsiteX121" fmla="*/ 6708222 w 12192001"/>
              <a:gd name="connsiteY121" fmla="*/ 2240551 h 2344739"/>
              <a:gd name="connsiteX122" fmla="*/ 6549454 w 12192001"/>
              <a:gd name="connsiteY122" fmla="*/ 2269327 h 2344739"/>
              <a:gd name="connsiteX123" fmla="*/ 6317560 w 12192001"/>
              <a:gd name="connsiteY123" fmla="*/ 2316127 h 2344739"/>
              <a:gd name="connsiteX124" fmla="*/ 6168674 w 12192001"/>
              <a:gd name="connsiteY124" fmla="*/ 2318214 h 2344739"/>
              <a:gd name="connsiteX125" fmla="*/ 6073848 w 12192001"/>
              <a:gd name="connsiteY125" fmla="*/ 2338676 h 2344739"/>
              <a:gd name="connsiteX126" fmla="*/ 6068529 w 12192001"/>
              <a:gd name="connsiteY126" fmla="*/ 2337139 h 2344739"/>
              <a:gd name="connsiteX127" fmla="*/ 6048638 w 12192001"/>
              <a:gd name="connsiteY127" fmla="*/ 2337822 h 2344739"/>
              <a:gd name="connsiteX128" fmla="*/ 6041285 w 12192001"/>
              <a:gd name="connsiteY128" fmla="*/ 2329473 h 2344739"/>
              <a:gd name="connsiteX129" fmla="*/ 6010090 w 12192001"/>
              <a:gd name="connsiteY129" fmla="*/ 2324380 h 2344739"/>
              <a:gd name="connsiteX130" fmla="*/ 5957375 w 12192001"/>
              <a:gd name="connsiteY130" fmla="*/ 2328024 h 2344739"/>
              <a:gd name="connsiteX131" fmla="*/ 5758919 w 12192001"/>
              <a:gd name="connsiteY131" fmla="*/ 2343716 h 2344739"/>
              <a:gd name="connsiteX132" fmla="*/ 5626960 w 12192001"/>
              <a:gd name="connsiteY132" fmla="*/ 2344739 h 2344739"/>
              <a:gd name="connsiteX133" fmla="*/ 5470906 w 12192001"/>
              <a:gd name="connsiteY133" fmla="*/ 2330719 h 2344739"/>
              <a:gd name="connsiteX134" fmla="*/ 5432761 w 12192001"/>
              <a:gd name="connsiteY134" fmla="*/ 2319466 h 2344739"/>
              <a:gd name="connsiteX135" fmla="*/ 5381669 w 12192001"/>
              <a:gd name="connsiteY135" fmla="*/ 2301764 h 2344739"/>
              <a:gd name="connsiteX136" fmla="*/ 5261764 w 12192001"/>
              <a:gd name="connsiteY136" fmla="*/ 2281347 h 2344739"/>
              <a:gd name="connsiteX137" fmla="*/ 5222961 w 12192001"/>
              <a:gd name="connsiteY137" fmla="*/ 2270223 h 2344739"/>
              <a:gd name="connsiteX138" fmla="*/ 5174660 w 12192001"/>
              <a:gd name="connsiteY138" fmla="*/ 2267233 h 2344739"/>
              <a:gd name="connsiteX139" fmla="*/ 5156554 w 12192001"/>
              <a:gd name="connsiteY139" fmla="*/ 2260010 h 2344739"/>
              <a:gd name="connsiteX140" fmla="*/ 5142599 w 12192001"/>
              <a:gd name="connsiteY140" fmla="*/ 2256610 h 2344739"/>
              <a:gd name="connsiteX141" fmla="*/ 5139596 w 12192001"/>
              <a:gd name="connsiteY141" fmla="*/ 2254509 h 2344739"/>
              <a:gd name="connsiteX142" fmla="*/ 5121659 w 12192001"/>
              <a:gd name="connsiteY142" fmla="*/ 2243656 h 2344739"/>
              <a:gd name="connsiteX143" fmla="*/ 5065790 w 12192001"/>
              <a:gd name="connsiteY143" fmla="*/ 2250227 h 2344739"/>
              <a:gd name="connsiteX144" fmla="*/ 5011514 w 12192001"/>
              <a:gd name="connsiteY144" fmla="*/ 2233846 h 2344739"/>
              <a:gd name="connsiteX145" fmla="*/ 4840441 w 12192001"/>
              <a:gd name="connsiteY145" fmla="*/ 2209829 h 2344739"/>
              <a:gd name="connsiteX146" fmla="*/ 4762447 w 12192001"/>
              <a:gd name="connsiteY146" fmla="*/ 2182061 h 2344739"/>
              <a:gd name="connsiteX147" fmla="*/ 4723186 w 12192001"/>
              <a:gd name="connsiteY147" fmla="*/ 2173047 h 2344739"/>
              <a:gd name="connsiteX148" fmla="*/ 4721176 w 12192001"/>
              <a:gd name="connsiteY148" fmla="*/ 2172298 h 2344739"/>
              <a:gd name="connsiteX149" fmla="*/ 4722111 w 12192001"/>
              <a:gd name="connsiteY149" fmla="*/ 2172087 h 2344739"/>
              <a:gd name="connsiteX150" fmla="*/ 4717202 w 12192001"/>
              <a:gd name="connsiteY150" fmla="*/ 2170817 h 2344739"/>
              <a:gd name="connsiteX151" fmla="*/ 4721176 w 12192001"/>
              <a:gd name="connsiteY151" fmla="*/ 2172298 h 2344739"/>
              <a:gd name="connsiteX152" fmla="*/ 4715526 w 12192001"/>
              <a:gd name="connsiteY152" fmla="*/ 2173573 h 2344739"/>
              <a:gd name="connsiteX153" fmla="*/ 4515814 w 12192001"/>
              <a:gd name="connsiteY153" fmla="*/ 2163671 h 2344739"/>
              <a:gd name="connsiteX154" fmla="*/ 4428543 w 12192001"/>
              <a:gd name="connsiteY154" fmla="*/ 2153020 h 2344739"/>
              <a:gd name="connsiteX155" fmla="*/ 4362875 w 12192001"/>
              <a:gd name="connsiteY155" fmla="*/ 2151674 h 2344739"/>
              <a:gd name="connsiteX156" fmla="*/ 4316966 w 12192001"/>
              <a:gd name="connsiteY156" fmla="*/ 2158289 h 2344739"/>
              <a:gd name="connsiteX157" fmla="*/ 4315110 w 12192001"/>
              <a:gd name="connsiteY157" fmla="*/ 2156948 h 2344739"/>
              <a:gd name="connsiteX158" fmla="*/ 4295144 w 12192001"/>
              <a:gd name="connsiteY158" fmla="*/ 2155069 h 2344739"/>
              <a:gd name="connsiteX159" fmla="*/ 4290064 w 12192001"/>
              <a:gd name="connsiteY159" fmla="*/ 2157986 h 2344739"/>
              <a:gd name="connsiteX160" fmla="*/ 4276142 w 12192001"/>
              <a:gd name="connsiteY160" fmla="*/ 2157740 h 2344739"/>
              <a:gd name="connsiteX161" fmla="*/ 4248117 w 12192001"/>
              <a:gd name="connsiteY161" fmla="*/ 2160064 h 2344739"/>
              <a:gd name="connsiteX162" fmla="*/ 4202051 w 12192001"/>
              <a:gd name="connsiteY162" fmla="*/ 2157269 h 2344739"/>
              <a:gd name="connsiteX163" fmla="*/ 4201745 w 12192001"/>
              <a:gd name="connsiteY163" fmla="*/ 2156010 h 2344739"/>
              <a:gd name="connsiteX164" fmla="*/ 4191248 w 12192001"/>
              <a:gd name="connsiteY164" fmla="*/ 2150376 h 2344739"/>
              <a:gd name="connsiteX165" fmla="*/ 4142745 w 12192001"/>
              <a:gd name="connsiteY165" fmla="*/ 2134511 h 2344739"/>
              <a:gd name="connsiteX166" fmla="*/ 4083097 w 12192001"/>
              <a:gd name="connsiteY166" fmla="*/ 2107978 h 2344739"/>
              <a:gd name="connsiteX167" fmla="*/ 4074546 w 12192001"/>
              <a:gd name="connsiteY167" fmla="*/ 2107143 h 2344739"/>
              <a:gd name="connsiteX168" fmla="*/ 4074427 w 12192001"/>
              <a:gd name="connsiteY168" fmla="*/ 2106844 h 2344739"/>
              <a:gd name="connsiteX169" fmla="*/ 4065510 w 12192001"/>
              <a:gd name="connsiteY169" fmla="*/ 2105400 h 2344739"/>
              <a:gd name="connsiteX170" fmla="*/ 4058954 w 12192001"/>
              <a:gd name="connsiteY170" fmla="*/ 2105618 h 2344739"/>
              <a:gd name="connsiteX171" fmla="*/ 4042364 w 12192001"/>
              <a:gd name="connsiteY171" fmla="*/ 2103997 h 2344739"/>
              <a:gd name="connsiteX172" fmla="*/ 4036997 w 12192001"/>
              <a:gd name="connsiteY172" fmla="*/ 2101563 h 2344739"/>
              <a:gd name="connsiteX173" fmla="*/ 4035363 w 12192001"/>
              <a:gd name="connsiteY173" fmla="*/ 2097896 h 2344739"/>
              <a:gd name="connsiteX174" fmla="*/ 4033778 w 12192001"/>
              <a:gd name="connsiteY174" fmla="*/ 2098131 h 2344739"/>
              <a:gd name="connsiteX175" fmla="*/ 4004538 w 12192001"/>
              <a:gd name="connsiteY175" fmla="*/ 2085563 h 2344739"/>
              <a:gd name="connsiteX176" fmla="*/ 3936846 w 12192001"/>
              <a:gd name="connsiteY176" fmla="*/ 2068106 h 2344739"/>
              <a:gd name="connsiteX177" fmla="*/ 3897275 w 12192001"/>
              <a:gd name="connsiteY177" fmla="*/ 2062451 h 2344739"/>
              <a:gd name="connsiteX178" fmla="*/ 3789760 w 12192001"/>
              <a:gd name="connsiteY178" fmla="*/ 2042213 h 2344739"/>
              <a:gd name="connsiteX179" fmla="*/ 3682513 w 12192001"/>
              <a:gd name="connsiteY179" fmla="*/ 2018290 h 2344739"/>
              <a:gd name="connsiteX180" fmla="*/ 3610035 w 12192001"/>
              <a:gd name="connsiteY180" fmla="*/ 1986019 h 2344739"/>
              <a:gd name="connsiteX181" fmla="*/ 3603855 w 12192001"/>
              <a:gd name="connsiteY181" fmla="*/ 1987381 h 2344739"/>
              <a:gd name="connsiteX182" fmla="*/ 3594736 w 12192001"/>
              <a:gd name="connsiteY182" fmla="*/ 1987545 h 2344739"/>
              <a:gd name="connsiteX183" fmla="*/ 3594501 w 12192001"/>
              <a:gd name="connsiteY183" fmla="*/ 1987276 h 2344739"/>
              <a:gd name="connsiteX184" fmla="*/ 3585978 w 12192001"/>
              <a:gd name="connsiteY184" fmla="*/ 1987966 h 2344739"/>
              <a:gd name="connsiteX185" fmla="*/ 3536135 w 12192001"/>
              <a:gd name="connsiteY185" fmla="*/ 1978267 h 2344739"/>
              <a:gd name="connsiteX186" fmla="*/ 3473223 w 12192001"/>
              <a:gd name="connsiteY186" fmla="*/ 1974606 h 2344739"/>
              <a:gd name="connsiteX187" fmla="*/ 3400728 w 12192001"/>
              <a:gd name="connsiteY187" fmla="*/ 1962558 h 2344739"/>
              <a:gd name="connsiteX188" fmla="*/ 3363888 w 12192001"/>
              <a:gd name="connsiteY188" fmla="*/ 1979510 h 2344739"/>
              <a:gd name="connsiteX189" fmla="*/ 3344026 w 12192001"/>
              <a:gd name="connsiteY189" fmla="*/ 1981192 h 2344739"/>
              <a:gd name="connsiteX190" fmla="*/ 3341698 w 12192001"/>
              <a:gd name="connsiteY190" fmla="*/ 1980217 h 2344739"/>
              <a:gd name="connsiteX191" fmla="*/ 3262356 w 12192001"/>
              <a:gd name="connsiteY191" fmla="*/ 1986094 h 2344739"/>
              <a:gd name="connsiteX192" fmla="*/ 3142556 w 12192001"/>
              <a:gd name="connsiteY192" fmla="*/ 1993869 h 2344739"/>
              <a:gd name="connsiteX193" fmla="*/ 3030291 w 12192001"/>
              <a:gd name="connsiteY193" fmla="*/ 1996512 h 2344739"/>
              <a:gd name="connsiteX194" fmla="*/ 2781569 w 12192001"/>
              <a:gd name="connsiteY194" fmla="*/ 2018333 h 2344739"/>
              <a:gd name="connsiteX195" fmla="*/ 2646527 w 12192001"/>
              <a:gd name="connsiteY195" fmla="*/ 2028869 h 2344739"/>
              <a:gd name="connsiteX196" fmla="*/ 2568028 w 12192001"/>
              <a:gd name="connsiteY196" fmla="*/ 2002628 h 2344739"/>
              <a:gd name="connsiteX197" fmla="*/ 2443255 w 12192001"/>
              <a:gd name="connsiteY197" fmla="*/ 2016529 h 2344739"/>
              <a:gd name="connsiteX198" fmla="*/ 2315112 w 12192001"/>
              <a:gd name="connsiteY198" fmla="*/ 2024996 h 2344739"/>
              <a:gd name="connsiteX199" fmla="*/ 2208578 w 12192001"/>
              <a:gd name="connsiteY199" fmla="*/ 2019763 h 2344739"/>
              <a:gd name="connsiteX200" fmla="*/ 2094665 w 12192001"/>
              <a:gd name="connsiteY200" fmla="*/ 2003052 h 2344739"/>
              <a:gd name="connsiteX201" fmla="*/ 1997356 w 12192001"/>
              <a:gd name="connsiteY201" fmla="*/ 1995032 h 2344739"/>
              <a:gd name="connsiteX202" fmla="*/ 1928172 w 12192001"/>
              <a:gd name="connsiteY202" fmla="*/ 2016977 h 2344739"/>
              <a:gd name="connsiteX203" fmla="*/ 1921650 w 12192001"/>
              <a:gd name="connsiteY203" fmla="*/ 2012146 h 2344739"/>
              <a:gd name="connsiteX204" fmla="*/ 1873080 w 12192001"/>
              <a:gd name="connsiteY204" fmla="*/ 2013741 h 2344739"/>
              <a:gd name="connsiteX205" fmla="*/ 1786655 w 12192001"/>
              <a:gd name="connsiteY205" fmla="*/ 2041363 h 2344739"/>
              <a:gd name="connsiteX206" fmla="*/ 1738204 w 12192001"/>
              <a:gd name="connsiteY206" fmla="*/ 2036312 h 2344739"/>
              <a:gd name="connsiteX207" fmla="*/ 1675071 w 12192001"/>
              <a:gd name="connsiteY207" fmla="*/ 2019963 h 2344739"/>
              <a:gd name="connsiteX208" fmla="*/ 1608669 w 12192001"/>
              <a:gd name="connsiteY208" fmla="*/ 2013066 h 2344739"/>
              <a:gd name="connsiteX209" fmla="*/ 1496110 w 12192001"/>
              <a:gd name="connsiteY209" fmla="*/ 1987476 h 2344739"/>
              <a:gd name="connsiteX210" fmla="*/ 1149979 w 12192001"/>
              <a:gd name="connsiteY210" fmla="*/ 1938041 h 2344739"/>
              <a:gd name="connsiteX211" fmla="*/ 858269 w 12192001"/>
              <a:gd name="connsiteY211" fmla="*/ 1928608 h 2344739"/>
              <a:gd name="connsiteX212" fmla="*/ 837540 w 12192001"/>
              <a:gd name="connsiteY212" fmla="*/ 1929821 h 2344739"/>
              <a:gd name="connsiteX213" fmla="*/ 816809 w 12192001"/>
              <a:gd name="connsiteY213" fmla="*/ 1927857 h 2344739"/>
              <a:gd name="connsiteX214" fmla="*/ 811506 w 12192001"/>
              <a:gd name="connsiteY214" fmla="*/ 1930751 h 2344739"/>
              <a:gd name="connsiteX215" fmla="*/ 797041 w 12192001"/>
              <a:gd name="connsiteY215" fmla="*/ 1930446 h 2344739"/>
              <a:gd name="connsiteX216" fmla="*/ 767901 w 12192001"/>
              <a:gd name="connsiteY216" fmla="*/ 1932653 h 2344739"/>
              <a:gd name="connsiteX217" fmla="*/ 763053 w 12192001"/>
              <a:gd name="connsiteY217" fmla="*/ 1930432 h 2344739"/>
              <a:gd name="connsiteX218" fmla="*/ 720047 w 12192001"/>
              <a:gd name="connsiteY218" fmla="*/ 1929661 h 2344739"/>
              <a:gd name="connsiteX219" fmla="*/ 719742 w 12192001"/>
              <a:gd name="connsiteY219" fmla="*/ 1928399 h 2344739"/>
              <a:gd name="connsiteX220" fmla="*/ 708875 w 12192001"/>
              <a:gd name="connsiteY220" fmla="*/ 1922722 h 2344739"/>
              <a:gd name="connsiteX221" fmla="*/ 596792 w 12192001"/>
              <a:gd name="connsiteY221" fmla="*/ 1879864 h 2344739"/>
              <a:gd name="connsiteX222" fmla="*/ 578535 w 12192001"/>
              <a:gd name="connsiteY222" fmla="*/ 1877212 h 2344739"/>
              <a:gd name="connsiteX223" fmla="*/ 571717 w 12192001"/>
              <a:gd name="connsiteY223" fmla="*/ 1877401 h 2344739"/>
              <a:gd name="connsiteX224" fmla="*/ 445099 w 12192001"/>
              <a:gd name="connsiteY224" fmla="*/ 1839371 h 2344739"/>
              <a:gd name="connsiteX225" fmla="*/ 404015 w 12192001"/>
              <a:gd name="connsiteY225" fmla="*/ 1833548 h 2344739"/>
              <a:gd name="connsiteX226" fmla="*/ 292435 w 12192001"/>
              <a:gd name="connsiteY226" fmla="*/ 1812852 h 2344739"/>
              <a:gd name="connsiteX227" fmla="*/ 118381 w 12192001"/>
              <a:gd name="connsiteY227" fmla="*/ 1761047 h 2344739"/>
              <a:gd name="connsiteX228" fmla="*/ 15526 w 12192001"/>
              <a:gd name="connsiteY228" fmla="*/ 1758191 h 2344739"/>
              <a:gd name="connsiteX229" fmla="*/ 2 w 12192001"/>
              <a:gd name="connsiteY229" fmla="*/ 1752722 h 2344739"/>
              <a:gd name="connsiteX230" fmla="*/ 1 w 12192001"/>
              <a:gd name="connsiteY230" fmla="*/ 762497 h 2344739"/>
              <a:gd name="connsiteX231" fmla="*/ 0 w 12192001"/>
              <a:gd name="connsiteY231" fmla="*/ 762497 h 2344739"/>
              <a:gd name="connsiteX232" fmla="*/ 0 w 12192001"/>
              <a:gd name="connsiteY232" fmla="*/ 222213 h 2344739"/>
              <a:gd name="connsiteX233" fmla="*/ 0 w 12192001"/>
              <a:gd name="connsiteY233"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13812 w 12192001"/>
              <a:gd name="connsiteY70" fmla="*/ 1919069 h 2344739"/>
              <a:gd name="connsiteX71" fmla="*/ 9053453 w 12192001"/>
              <a:gd name="connsiteY71" fmla="*/ 1910755 h 2344739"/>
              <a:gd name="connsiteX72" fmla="*/ 9005486 w 12192001"/>
              <a:gd name="connsiteY72" fmla="*/ 1914040 h 2344739"/>
              <a:gd name="connsiteX73" fmla="*/ 9005201 w 12192001"/>
              <a:gd name="connsiteY73" fmla="*/ 1913800 h 2344739"/>
              <a:gd name="connsiteX74" fmla="*/ 8996232 w 12192001"/>
              <a:gd name="connsiteY74" fmla="*/ 1915011 h 2344739"/>
              <a:gd name="connsiteX75" fmla="*/ 8990394 w 12192001"/>
              <a:gd name="connsiteY75" fmla="*/ 1917072 h 2344739"/>
              <a:gd name="connsiteX76" fmla="*/ 8974337 w 12192001"/>
              <a:gd name="connsiteY76" fmla="*/ 1920298 h 2344739"/>
              <a:gd name="connsiteX77" fmla="*/ 8968011 w 12192001"/>
              <a:gd name="connsiteY77" fmla="*/ 1919598 h 2344739"/>
              <a:gd name="connsiteX78" fmla="*/ 8963048 w 12192001"/>
              <a:gd name="connsiteY78" fmla="*/ 1917373 h 2344739"/>
              <a:gd name="connsiteX79" fmla="*/ 8928988 w 12192001"/>
              <a:gd name="connsiteY79" fmla="*/ 1914185 h 2344739"/>
              <a:gd name="connsiteX80" fmla="*/ 8752444 w 12192001"/>
              <a:gd name="connsiteY80" fmla="*/ 1933417 h 2344739"/>
              <a:gd name="connsiteX81" fmla="*/ 8707847 w 12192001"/>
              <a:gd name="connsiteY81" fmla="*/ 1935518 h 2344739"/>
              <a:gd name="connsiteX82" fmla="*/ 8596071 w 12192001"/>
              <a:gd name="connsiteY82" fmla="*/ 1944090 h 2344739"/>
              <a:gd name="connsiteX83" fmla="*/ 8525230 w 12192001"/>
              <a:gd name="connsiteY83" fmla="*/ 1929248 h 2344739"/>
              <a:gd name="connsiteX84" fmla="*/ 8510983 w 12192001"/>
              <a:gd name="connsiteY84" fmla="*/ 1935163 h 2344739"/>
              <a:gd name="connsiteX85" fmla="*/ 8506167 w 12192001"/>
              <a:gd name="connsiteY85" fmla="*/ 1938164 h 2344739"/>
              <a:gd name="connsiteX86" fmla="*/ 8497968 w 12192001"/>
              <a:gd name="connsiteY86" fmla="*/ 1940902 h 2344739"/>
              <a:gd name="connsiteX87" fmla="*/ 8497594 w 12192001"/>
              <a:gd name="connsiteY87" fmla="*/ 1940723 h 2344739"/>
              <a:gd name="connsiteX88" fmla="*/ 8490249 w 12192001"/>
              <a:gd name="connsiteY88" fmla="*/ 1943773 h 2344739"/>
              <a:gd name="connsiteX89" fmla="*/ 8367182 w 12192001"/>
              <a:gd name="connsiteY89" fmla="*/ 1957815 h 2344739"/>
              <a:gd name="connsiteX90" fmla="*/ 8353799 w 12192001"/>
              <a:gd name="connsiteY90" fmla="*/ 1958009 h 2344739"/>
              <a:gd name="connsiteX91" fmla="*/ 8352373 w 12192001"/>
              <a:gd name="connsiteY91" fmla="*/ 1957169 h 2344739"/>
              <a:gd name="connsiteX92" fmla="*/ 8320104 w 12192001"/>
              <a:gd name="connsiteY92" fmla="*/ 1974587 h 2344739"/>
              <a:gd name="connsiteX93" fmla="*/ 8314433 w 12192001"/>
              <a:gd name="connsiteY93" fmla="*/ 1974913 h 2344739"/>
              <a:gd name="connsiteX94" fmla="*/ 8295174 w 12192001"/>
              <a:gd name="connsiteY94" fmla="*/ 1988808 h 2344739"/>
              <a:gd name="connsiteX95" fmla="*/ 8284276 w 12192001"/>
              <a:gd name="connsiteY95" fmla="*/ 1994631 h 2344739"/>
              <a:gd name="connsiteX96" fmla="*/ 8283150 w 12192001"/>
              <a:gd name="connsiteY96" fmla="*/ 1999074 h 2344739"/>
              <a:gd name="connsiteX97" fmla="*/ 8266076 w 12192001"/>
              <a:gd name="connsiteY97" fmla="*/ 2006249 h 2344739"/>
              <a:gd name="connsiteX98" fmla="*/ 8263377 w 12192001"/>
              <a:gd name="connsiteY98" fmla="*/ 2006019 h 2344739"/>
              <a:gd name="connsiteX99" fmla="*/ 8252033 w 12192001"/>
              <a:gd name="connsiteY99" fmla="*/ 2015862 h 2344739"/>
              <a:gd name="connsiteX100" fmla="*/ 8245834 w 12192001"/>
              <a:gd name="connsiteY100" fmla="*/ 2028854 h 2344739"/>
              <a:gd name="connsiteX101" fmla="*/ 8090272 w 12192001"/>
              <a:gd name="connsiteY101" fmla="*/ 2075015 h 2344739"/>
              <a:gd name="connsiteX102" fmla="*/ 7905407 w 12192001"/>
              <a:gd name="connsiteY102" fmla="*/ 2116988 h 2344739"/>
              <a:gd name="connsiteX103" fmla="*/ 7718745 w 12192001"/>
              <a:gd name="connsiteY103" fmla="*/ 2142703 h 2344739"/>
              <a:gd name="connsiteX104" fmla="*/ 7614347 w 12192001"/>
              <a:gd name="connsiteY104" fmla="*/ 2139232 h 2344739"/>
              <a:gd name="connsiteX105" fmla="*/ 7527543 w 12192001"/>
              <a:gd name="connsiteY105" fmla="*/ 2145060 h 2344739"/>
              <a:gd name="connsiteX106" fmla="*/ 7519571 w 12192001"/>
              <a:gd name="connsiteY106" fmla="*/ 2147613 h 2344739"/>
              <a:gd name="connsiteX107" fmla="*/ 7507411 w 12192001"/>
              <a:gd name="connsiteY107" fmla="*/ 2148948 h 2344739"/>
              <a:gd name="connsiteX108" fmla="*/ 7507040 w 12192001"/>
              <a:gd name="connsiteY108" fmla="*/ 2148621 h 2344739"/>
              <a:gd name="connsiteX109" fmla="*/ 7495795 w 12192001"/>
              <a:gd name="connsiteY109" fmla="*/ 2150573 h 2344739"/>
              <a:gd name="connsiteX110" fmla="*/ 7405391 w 12192001"/>
              <a:gd name="connsiteY110" fmla="*/ 2142468 h 2344739"/>
              <a:gd name="connsiteX111" fmla="*/ 7312180 w 12192001"/>
              <a:gd name="connsiteY111" fmla="*/ 2132873 h 2344739"/>
              <a:gd name="connsiteX112" fmla="*/ 7310853 w 12192001"/>
              <a:gd name="connsiteY112" fmla="*/ 2131431 h 2344739"/>
              <a:gd name="connsiteX113" fmla="*/ 7218559 w 12192001"/>
              <a:gd name="connsiteY113" fmla="*/ 2156680 h 2344739"/>
              <a:gd name="connsiteX114" fmla="*/ 7201101 w 12192001"/>
              <a:gd name="connsiteY114" fmla="*/ 2161230 h 2344739"/>
              <a:gd name="connsiteX115" fmla="*/ 7197004 w 12192001"/>
              <a:gd name="connsiteY115" fmla="*/ 2166588 h 2344739"/>
              <a:gd name="connsiteX116" fmla="*/ 7170808 w 12192001"/>
              <a:gd name="connsiteY116" fmla="*/ 2171236 h 2344739"/>
              <a:gd name="connsiteX117" fmla="*/ 7096988 w 12192001"/>
              <a:gd name="connsiteY117" fmla="*/ 2183464 h 2344739"/>
              <a:gd name="connsiteX118" fmla="*/ 7018496 w 12192001"/>
              <a:gd name="connsiteY118" fmla="*/ 2183090 h 2344739"/>
              <a:gd name="connsiteX119" fmla="*/ 6904146 w 12192001"/>
              <a:gd name="connsiteY119" fmla="*/ 2212596 h 2344739"/>
              <a:gd name="connsiteX120" fmla="*/ 6708222 w 12192001"/>
              <a:gd name="connsiteY120" fmla="*/ 2240551 h 2344739"/>
              <a:gd name="connsiteX121" fmla="*/ 6549454 w 12192001"/>
              <a:gd name="connsiteY121" fmla="*/ 2269327 h 2344739"/>
              <a:gd name="connsiteX122" fmla="*/ 6317560 w 12192001"/>
              <a:gd name="connsiteY122" fmla="*/ 2316127 h 2344739"/>
              <a:gd name="connsiteX123" fmla="*/ 6168674 w 12192001"/>
              <a:gd name="connsiteY123" fmla="*/ 2318214 h 2344739"/>
              <a:gd name="connsiteX124" fmla="*/ 6073848 w 12192001"/>
              <a:gd name="connsiteY124" fmla="*/ 2338676 h 2344739"/>
              <a:gd name="connsiteX125" fmla="*/ 6068529 w 12192001"/>
              <a:gd name="connsiteY125" fmla="*/ 2337139 h 2344739"/>
              <a:gd name="connsiteX126" fmla="*/ 6048638 w 12192001"/>
              <a:gd name="connsiteY126" fmla="*/ 2337822 h 2344739"/>
              <a:gd name="connsiteX127" fmla="*/ 6041285 w 12192001"/>
              <a:gd name="connsiteY127" fmla="*/ 2329473 h 2344739"/>
              <a:gd name="connsiteX128" fmla="*/ 6010090 w 12192001"/>
              <a:gd name="connsiteY128" fmla="*/ 2324380 h 2344739"/>
              <a:gd name="connsiteX129" fmla="*/ 5957375 w 12192001"/>
              <a:gd name="connsiteY129" fmla="*/ 2328024 h 2344739"/>
              <a:gd name="connsiteX130" fmla="*/ 5758919 w 12192001"/>
              <a:gd name="connsiteY130" fmla="*/ 2343716 h 2344739"/>
              <a:gd name="connsiteX131" fmla="*/ 5626960 w 12192001"/>
              <a:gd name="connsiteY131" fmla="*/ 2344739 h 2344739"/>
              <a:gd name="connsiteX132" fmla="*/ 5470906 w 12192001"/>
              <a:gd name="connsiteY132" fmla="*/ 2330719 h 2344739"/>
              <a:gd name="connsiteX133" fmla="*/ 5432761 w 12192001"/>
              <a:gd name="connsiteY133" fmla="*/ 2319466 h 2344739"/>
              <a:gd name="connsiteX134" fmla="*/ 5381669 w 12192001"/>
              <a:gd name="connsiteY134" fmla="*/ 2301764 h 2344739"/>
              <a:gd name="connsiteX135" fmla="*/ 5261764 w 12192001"/>
              <a:gd name="connsiteY135" fmla="*/ 2281347 h 2344739"/>
              <a:gd name="connsiteX136" fmla="*/ 5222961 w 12192001"/>
              <a:gd name="connsiteY136" fmla="*/ 2270223 h 2344739"/>
              <a:gd name="connsiteX137" fmla="*/ 5174660 w 12192001"/>
              <a:gd name="connsiteY137" fmla="*/ 2267233 h 2344739"/>
              <a:gd name="connsiteX138" fmla="*/ 5156554 w 12192001"/>
              <a:gd name="connsiteY138" fmla="*/ 2260010 h 2344739"/>
              <a:gd name="connsiteX139" fmla="*/ 5142599 w 12192001"/>
              <a:gd name="connsiteY139" fmla="*/ 2256610 h 2344739"/>
              <a:gd name="connsiteX140" fmla="*/ 5139596 w 12192001"/>
              <a:gd name="connsiteY140" fmla="*/ 2254509 h 2344739"/>
              <a:gd name="connsiteX141" fmla="*/ 5121659 w 12192001"/>
              <a:gd name="connsiteY141" fmla="*/ 2243656 h 2344739"/>
              <a:gd name="connsiteX142" fmla="*/ 5065790 w 12192001"/>
              <a:gd name="connsiteY142" fmla="*/ 2250227 h 2344739"/>
              <a:gd name="connsiteX143" fmla="*/ 5011514 w 12192001"/>
              <a:gd name="connsiteY143" fmla="*/ 2233846 h 2344739"/>
              <a:gd name="connsiteX144" fmla="*/ 4840441 w 12192001"/>
              <a:gd name="connsiteY144" fmla="*/ 2209829 h 2344739"/>
              <a:gd name="connsiteX145" fmla="*/ 4762447 w 12192001"/>
              <a:gd name="connsiteY145" fmla="*/ 2182061 h 2344739"/>
              <a:gd name="connsiteX146" fmla="*/ 4723186 w 12192001"/>
              <a:gd name="connsiteY146" fmla="*/ 2173047 h 2344739"/>
              <a:gd name="connsiteX147" fmla="*/ 4721176 w 12192001"/>
              <a:gd name="connsiteY147" fmla="*/ 2172298 h 2344739"/>
              <a:gd name="connsiteX148" fmla="*/ 4722111 w 12192001"/>
              <a:gd name="connsiteY148" fmla="*/ 2172087 h 2344739"/>
              <a:gd name="connsiteX149" fmla="*/ 4717202 w 12192001"/>
              <a:gd name="connsiteY149" fmla="*/ 2170817 h 2344739"/>
              <a:gd name="connsiteX150" fmla="*/ 4721176 w 12192001"/>
              <a:gd name="connsiteY150" fmla="*/ 2172298 h 2344739"/>
              <a:gd name="connsiteX151" fmla="*/ 4715526 w 12192001"/>
              <a:gd name="connsiteY151" fmla="*/ 2173573 h 2344739"/>
              <a:gd name="connsiteX152" fmla="*/ 4515814 w 12192001"/>
              <a:gd name="connsiteY152" fmla="*/ 2163671 h 2344739"/>
              <a:gd name="connsiteX153" fmla="*/ 4428543 w 12192001"/>
              <a:gd name="connsiteY153" fmla="*/ 2153020 h 2344739"/>
              <a:gd name="connsiteX154" fmla="*/ 4362875 w 12192001"/>
              <a:gd name="connsiteY154" fmla="*/ 2151674 h 2344739"/>
              <a:gd name="connsiteX155" fmla="*/ 4316966 w 12192001"/>
              <a:gd name="connsiteY155" fmla="*/ 2158289 h 2344739"/>
              <a:gd name="connsiteX156" fmla="*/ 4315110 w 12192001"/>
              <a:gd name="connsiteY156" fmla="*/ 2156948 h 2344739"/>
              <a:gd name="connsiteX157" fmla="*/ 4295144 w 12192001"/>
              <a:gd name="connsiteY157" fmla="*/ 2155069 h 2344739"/>
              <a:gd name="connsiteX158" fmla="*/ 4290064 w 12192001"/>
              <a:gd name="connsiteY158" fmla="*/ 2157986 h 2344739"/>
              <a:gd name="connsiteX159" fmla="*/ 4276142 w 12192001"/>
              <a:gd name="connsiteY159" fmla="*/ 2157740 h 2344739"/>
              <a:gd name="connsiteX160" fmla="*/ 4248117 w 12192001"/>
              <a:gd name="connsiteY160" fmla="*/ 2160064 h 2344739"/>
              <a:gd name="connsiteX161" fmla="*/ 4202051 w 12192001"/>
              <a:gd name="connsiteY161" fmla="*/ 2157269 h 2344739"/>
              <a:gd name="connsiteX162" fmla="*/ 4201745 w 12192001"/>
              <a:gd name="connsiteY162" fmla="*/ 2156010 h 2344739"/>
              <a:gd name="connsiteX163" fmla="*/ 4191248 w 12192001"/>
              <a:gd name="connsiteY163" fmla="*/ 2150376 h 2344739"/>
              <a:gd name="connsiteX164" fmla="*/ 4142745 w 12192001"/>
              <a:gd name="connsiteY164" fmla="*/ 2134511 h 2344739"/>
              <a:gd name="connsiteX165" fmla="*/ 4083097 w 12192001"/>
              <a:gd name="connsiteY165" fmla="*/ 2107978 h 2344739"/>
              <a:gd name="connsiteX166" fmla="*/ 4074546 w 12192001"/>
              <a:gd name="connsiteY166" fmla="*/ 2107143 h 2344739"/>
              <a:gd name="connsiteX167" fmla="*/ 4074427 w 12192001"/>
              <a:gd name="connsiteY167" fmla="*/ 2106844 h 2344739"/>
              <a:gd name="connsiteX168" fmla="*/ 4065510 w 12192001"/>
              <a:gd name="connsiteY168" fmla="*/ 2105400 h 2344739"/>
              <a:gd name="connsiteX169" fmla="*/ 4058954 w 12192001"/>
              <a:gd name="connsiteY169" fmla="*/ 2105618 h 2344739"/>
              <a:gd name="connsiteX170" fmla="*/ 4042364 w 12192001"/>
              <a:gd name="connsiteY170" fmla="*/ 2103997 h 2344739"/>
              <a:gd name="connsiteX171" fmla="*/ 4036997 w 12192001"/>
              <a:gd name="connsiteY171" fmla="*/ 2101563 h 2344739"/>
              <a:gd name="connsiteX172" fmla="*/ 4035363 w 12192001"/>
              <a:gd name="connsiteY172" fmla="*/ 2097896 h 2344739"/>
              <a:gd name="connsiteX173" fmla="*/ 4033778 w 12192001"/>
              <a:gd name="connsiteY173" fmla="*/ 2098131 h 2344739"/>
              <a:gd name="connsiteX174" fmla="*/ 4004538 w 12192001"/>
              <a:gd name="connsiteY174" fmla="*/ 2085563 h 2344739"/>
              <a:gd name="connsiteX175" fmla="*/ 3936846 w 12192001"/>
              <a:gd name="connsiteY175" fmla="*/ 2068106 h 2344739"/>
              <a:gd name="connsiteX176" fmla="*/ 3897275 w 12192001"/>
              <a:gd name="connsiteY176" fmla="*/ 2062451 h 2344739"/>
              <a:gd name="connsiteX177" fmla="*/ 3789760 w 12192001"/>
              <a:gd name="connsiteY177" fmla="*/ 2042213 h 2344739"/>
              <a:gd name="connsiteX178" fmla="*/ 3682513 w 12192001"/>
              <a:gd name="connsiteY178" fmla="*/ 2018290 h 2344739"/>
              <a:gd name="connsiteX179" fmla="*/ 3610035 w 12192001"/>
              <a:gd name="connsiteY179" fmla="*/ 1986019 h 2344739"/>
              <a:gd name="connsiteX180" fmla="*/ 3603855 w 12192001"/>
              <a:gd name="connsiteY180" fmla="*/ 1987381 h 2344739"/>
              <a:gd name="connsiteX181" fmla="*/ 3594736 w 12192001"/>
              <a:gd name="connsiteY181" fmla="*/ 1987545 h 2344739"/>
              <a:gd name="connsiteX182" fmla="*/ 3594501 w 12192001"/>
              <a:gd name="connsiteY182" fmla="*/ 1987276 h 2344739"/>
              <a:gd name="connsiteX183" fmla="*/ 3585978 w 12192001"/>
              <a:gd name="connsiteY183" fmla="*/ 1987966 h 2344739"/>
              <a:gd name="connsiteX184" fmla="*/ 3536135 w 12192001"/>
              <a:gd name="connsiteY184" fmla="*/ 1978267 h 2344739"/>
              <a:gd name="connsiteX185" fmla="*/ 3473223 w 12192001"/>
              <a:gd name="connsiteY185" fmla="*/ 1974606 h 2344739"/>
              <a:gd name="connsiteX186" fmla="*/ 3400728 w 12192001"/>
              <a:gd name="connsiteY186" fmla="*/ 1962558 h 2344739"/>
              <a:gd name="connsiteX187" fmla="*/ 3363888 w 12192001"/>
              <a:gd name="connsiteY187" fmla="*/ 1979510 h 2344739"/>
              <a:gd name="connsiteX188" fmla="*/ 3344026 w 12192001"/>
              <a:gd name="connsiteY188" fmla="*/ 1981192 h 2344739"/>
              <a:gd name="connsiteX189" fmla="*/ 3341698 w 12192001"/>
              <a:gd name="connsiteY189" fmla="*/ 1980217 h 2344739"/>
              <a:gd name="connsiteX190" fmla="*/ 3262356 w 12192001"/>
              <a:gd name="connsiteY190" fmla="*/ 1986094 h 2344739"/>
              <a:gd name="connsiteX191" fmla="*/ 3142556 w 12192001"/>
              <a:gd name="connsiteY191" fmla="*/ 1993869 h 2344739"/>
              <a:gd name="connsiteX192" fmla="*/ 3030291 w 12192001"/>
              <a:gd name="connsiteY192" fmla="*/ 1996512 h 2344739"/>
              <a:gd name="connsiteX193" fmla="*/ 2781569 w 12192001"/>
              <a:gd name="connsiteY193" fmla="*/ 2018333 h 2344739"/>
              <a:gd name="connsiteX194" fmla="*/ 2646527 w 12192001"/>
              <a:gd name="connsiteY194" fmla="*/ 2028869 h 2344739"/>
              <a:gd name="connsiteX195" fmla="*/ 2568028 w 12192001"/>
              <a:gd name="connsiteY195" fmla="*/ 2002628 h 2344739"/>
              <a:gd name="connsiteX196" fmla="*/ 2443255 w 12192001"/>
              <a:gd name="connsiteY196" fmla="*/ 2016529 h 2344739"/>
              <a:gd name="connsiteX197" fmla="*/ 2315112 w 12192001"/>
              <a:gd name="connsiteY197" fmla="*/ 2024996 h 2344739"/>
              <a:gd name="connsiteX198" fmla="*/ 2208578 w 12192001"/>
              <a:gd name="connsiteY198" fmla="*/ 2019763 h 2344739"/>
              <a:gd name="connsiteX199" fmla="*/ 2094665 w 12192001"/>
              <a:gd name="connsiteY199" fmla="*/ 2003052 h 2344739"/>
              <a:gd name="connsiteX200" fmla="*/ 1997356 w 12192001"/>
              <a:gd name="connsiteY200" fmla="*/ 1995032 h 2344739"/>
              <a:gd name="connsiteX201" fmla="*/ 1928172 w 12192001"/>
              <a:gd name="connsiteY201" fmla="*/ 2016977 h 2344739"/>
              <a:gd name="connsiteX202" fmla="*/ 1921650 w 12192001"/>
              <a:gd name="connsiteY202" fmla="*/ 2012146 h 2344739"/>
              <a:gd name="connsiteX203" fmla="*/ 1873080 w 12192001"/>
              <a:gd name="connsiteY203" fmla="*/ 2013741 h 2344739"/>
              <a:gd name="connsiteX204" fmla="*/ 1786655 w 12192001"/>
              <a:gd name="connsiteY204" fmla="*/ 2041363 h 2344739"/>
              <a:gd name="connsiteX205" fmla="*/ 1738204 w 12192001"/>
              <a:gd name="connsiteY205" fmla="*/ 2036312 h 2344739"/>
              <a:gd name="connsiteX206" fmla="*/ 1675071 w 12192001"/>
              <a:gd name="connsiteY206" fmla="*/ 2019963 h 2344739"/>
              <a:gd name="connsiteX207" fmla="*/ 1608669 w 12192001"/>
              <a:gd name="connsiteY207" fmla="*/ 2013066 h 2344739"/>
              <a:gd name="connsiteX208" fmla="*/ 1496110 w 12192001"/>
              <a:gd name="connsiteY208" fmla="*/ 1987476 h 2344739"/>
              <a:gd name="connsiteX209" fmla="*/ 1149979 w 12192001"/>
              <a:gd name="connsiteY209" fmla="*/ 1938041 h 2344739"/>
              <a:gd name="connsiteX210" fmla="*/ 858269 w 12192001"/>
              <a:gd name="connsiteY210" fmla="*/ 1928608 h 2344739"/>
              <a:gd name="connsiteX211" fmla="*/ 837540 w 12192001"/>
              <a:gd name="connsiteY211" fmla="*/ 1929821 h 2344739"/>
              <a:gd name="connsiteX212" fmla="*/ 816809 w 12192001"/>
              <a:gd name="connsiteY212" fmla="*/ 1927857 h 2344739"/>
              <a:gd name="connsiteX213" fmla="*/ 811506 w 12192001"/>
              <a:gd name="connsiteY213" fmla="*/ 1930751 h 2344739"/>
              <a:gd name="connsiteX214" fmla="*/ 797041 w 12192001"/>
              <a:gd name="connsiteY214" fmla="*/ 1930446 h 2344739"/>
              <a:gd name="connsiteX215" fmla="*/ 767901 w 12192001"/>
              <a:gd name="connsiteY215" fmla="*/ 1932653 h 2344739"/>
              <a:gd name="connsiteX216" fmla="*/ 763053 w 12192001"/>
              <a:gd name="connsiteY216" fmla="*/ 1930432 h 2344739"/>
              <a:gd name="connsiteX217" fmla="*/ 720047 w 12192001"/>
              <a:gd name="connsiteY217" fmla="*/ 1929661 h 2344739"/>
              <a:gd name="connsiteX218" fmla="*/ 719742 w 12192001"/>
              <a:gd name="connsiteY218" fmla="*/ 1928399 h 2344739"/>
              <a:gd name="connsiteX219" fmla="*/ 708875 w 12192001"/>
              <a:gd name="connsiteY219" fmla="*/ 1922722 h 2344739"/>
              <a:gd name="connsiteX220" fmla="*/ 596792 w 12192001"/>
              <a:gd name="connsiteY220" fmla="*/ 1879864 h 2344739"/>
              <a:gd name="connsiteX221" fmla="*/ 578535 w 12192001"/>
              <a:gd name="connsiteY221" fmla="*/ 1877212 h 2344739"/>
              <a:gd name="connsiteX222" fmla="*/ 571717 w 12192001"/>
              <a:gd name="connsiteY222" fmla="*/ 1877401 h 2344739"/>
              <a:gd name="connsiteX223" fmla="*/ 445099 w 12192001"/>
              <a:gd name="connsiteY223" fmla="*/ 1839371 h 2344739"/>
              <a:gd name="connsiteX224" fmla="*/ 404015 w 12192001"/>
              <a:gd name="connsiteY224" fmla="*/ 1833548 h 2344739"/>
              <a:gd name="connsiteX225" fmla="*/ 292435 w 12192001"/>
              <a:gd name="connsiteY225" fmla="*/ 1812852 h 2344739"/>
              <a:gd name="connsiteX226" fmla="*/ 118381 w 12192001"/>
              <a:gd name="connsiteY226" fmla="*/ 1761047 h 2344739"/>
              <a:gd name="connsiteX227" fmla="*/ 15526 w 12192001"/>
              <a:gd name="connsiteY227" fmla="*/ 1758191 h 2344739"/>
              <a:gd name="connsiteX228" fmla="*/ 2 w 12192001"/>
              <a:gd name="connsiteY228" fmla="*/ 1752722 h 2344739"/>
              <a:gd name="connsiteX229" fmla="*/ 1 w 12192001"/>
              <a:gd name="connsiteY229" fmla="*/ 762497 h 2344739"/>
              <a:gd name="connsiteX230" fmla="*/ 0 w 12192001"/>
              <a:gd name="connsiteY230" fmla="*/ 762497 h 2344739"/>
              <a:gd name="connsiteX231" fmla="*/ 0 w 12192001"/>
              <a:gd name="connsiteY231" fmla="*/ 222213 h 2344739"/>
              <a:gd name="connsiteX232" fmla="*/ 0 w 12192001"/>
              <a:gd name="connsiteY232"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310853 w 12192001"/>
              <a:gd name="connsiteY111" fmla="*/ 2131431 h 2344739"/>
              <a:gd name="connsiteX112" fmla="*/ 7218559 w 12192001"/>
              <a:gd name="connsiteY112" fmla="*/ 2156680 h 2344739"/>
              <a:gd name="connsiteX113" fmla="*/ 7201101 w 12192001"/>
              <a:gd name="connsiteY113" fmla="*/ 2161230 h 2344739"/>
              <a:gd name="connsiteX114" fmla="*/ 7197004 w 12192001"/>
              <a:gd name="connsiteY114" fmla="*/ 2166588 h 2344739"/>
              <a:gd name="connsiteX115" fmla="*/ 7170808 w 12192001"/>
              <a:gd name="connsiteY115" fmla="*/ 2171236 h 2344739"/>
              <a:gd name="connsiteX116" fmla="*/ 7096988 w 12192001"/>
              <a:gd name="connsiteY116" fmla="*/ 2183464 h 2344739"/>
              <a:gd name="connsiteX117" fmla="*/ 7018496 w 12192001"/>
              <a:gd name="connsiteY117" fmla="*/ 2183090 h 2344739"/>
              <a:gd name="connsiteX118" fmla="*/ 6904146 w 12192001"/>
              <a:gd name="connsiteY118" fmla="*/ 2212596 h 2344739"/>
              <a:gd name="connsiteX119" fmla="*/ 6708222 w 12192001"/>
              <a:gd name="connsiteY119" fmla="*/ 2240551 h 2344739"/>
              <a:gd name="connsiteX120" fmla="*/ 6549454 w 12192001"/>
              <a:gd name="connsiteY120" fmla="*/ 2269327 h 2344739"/>
              <a:gd name="connsiteX121" fmla="*/ 6317560 w 12192001"/>
              <a:gd name="connsiteY121" fmla="*/ 2316127 h 2344739"/>
              <a:gd name="connsiteX122" fmla="*/ 6168674 w 12192001"/>
              <a:gd name="connsiteY122" fmla="*/ 2318214 h 2344739"/>
              <a:gd name="connsiteX123" fmla="*/ 6073848 w 12192001"/>
              <a:gd name="connsiteY123" fmla="*/ 2338676 h 2344739"/>
              <a:gd name="connsiteX124" fmla="*/ 6068529 w 12192001"/>
              <a:gd name="connsiteY124" fmla="*/ 2337139 h 2344739"/>
              <a:gd name="connsiteX125" fmla="*/ 6048638 w 12192001"/>
              <a:gd name="connsiteY125" fmla="*/ 2337822 h 2344739"/>
              <a:gd name="connsiteX126" fmla="*/ 6041285 w 12192001"/>
              <a:gd name="connsiteY126" fmla="*/ 2329473 h 2344739"/>
              <a:gd name="connsiteX127" fmla="*/ 6010090 w 12192001"/>
              <a:gd name="connsiteY127" fmla="*/ 2324380 h 2344739"/>
              <a:gd name="connsiteX128" fmla="*/ 5957375 w 12192001"/>
              <a:gd name="connsiteY128" fmla="*/ 2328024 h 2344739"/>
              <a:gd name="connsiteX129" fmla="*/ 5758919 w 12192001"/>
              <a:gd name="connsiteY129" fmla="*/ 2343716 h 2344739"/>
              <a:gd name="connsiteX130" fmla="*/ 5626960 w 12192001"/>
              <a:gd name="connsiteY130" fmla="*/ 2344739 h 2344739"/>
              <a:gd name="connsiteX131" fmla="*/ 5470906 w 12192001"/>
              <a:gd name="connsiteY131" fmla="*/ 2330719 h 2344739"/>
              <a:gd name="connsiteX132" fmla="*/ 5432761 w 12192001"/>
              <a:gd name="connsiteY132" fmla="*/ 2319466 h 2344739"/>
              <a:gd name="connsiteX133" fmla="*/ 5381669 w 12192001"/>
              <a:gd name="connsiteY133" fmla="*/ 2301764 h 2344739"/>
              <a:gd name="connsiteX134" fmla="*/ 5261764 w 12192001"/>
              <a:gd name="connsiteY134" fmla="*/ 2281347 h 2344739"/>
              <a:gd name="connsiteX135" fmla="*/ 5222961 w 12192001"/>
              <a:gd name="connsiteY135" fmla="*/ 2270223 h 2344739"/>
              <a:gd name="connsiteX136" fmla="*/ 5174660 w 12192001"/>
              <a:gd name="connsiteY136" fmla="*/ 2267233 h 2344739"/>
              <a:gd name="connsiteX137" fmla="*/ 5156554 w 12192001"/>
              <a:gd name="connsiteY137" fmla="*/ 2260010 h 2344739"/>
              <a:gd name="connsiteX138" fmla="*/ 5142599 w 12192001"/>
              <a:gd name="connsiteY138" fmla="*/ 2256610 h 2344739"/>
              <a:gd name="connsiteX139" fmla="*/ 5139596 w 12192001"/>
              <a:gd name="connsiteY139" fmla="*/ 2254509 h 2344739"/>
              <a:gd name="connsiteX140" fmla="*/ 5121659 w 12192001"/>
              <a:gd name="connsiteY140" fmla="*/ 2243656 h 2344739"/>
              <a:gd name="connsiteX141" fmla="*/ 5065790 w 12192001"/>
              <a:gd name="connsiteY141" fmla="*/ 2250227 h 2344739"/>
              <a:gd name="connsiteX142" fmla="*/ 5011514 w 12192001"/>
              <a:gd name="connsiteY142" fmla="*/ 2233846 h 2344739"/>
              <a:gd name="connsiteX143" fmla="*/ 4840441 w 12192001"/>
              <a:gd name="connsiteY143" fmla="*/ 2209829 h 2344739"/>
              <a:gd name="connsiteX144" fmla="*/ 4762447 w 12192001"/>
              <a:gd name="connsiteY144" fmla="*/ 2182061 h 2344739"/>
              <a:gd name="connsiteX145" fmla="*/ 4723186 w 12192001"/>
              <a:gd name="connsiteY145" fmla="*/ 2173047 h 2344739"/>
              <a:gd name="connsiteX146" fmla="*/ 4721176 w 12192001"/>
              <a:gd name="connsiteY146" fmla="*/ 2172298 h 2344739"/>
              <a:gd name="connsiteX147" fmla="*/ 4722111 w 12192001"/>
              <a:gd name="connsiteY147" fmla="*/ 2172087 h 2344739"/>
              <a:gd name="connsiteX148" fmla="*/ 4717202 w 12192001"/>
              <a:gd name="connsiteY148" fmla="*/ 2170817 h 2344739"/>
              <a:gd name="connsiteX149" fmla="*/ 4721176 w 12192001"/>
              <a:gd name="connsiteY149" fmla="*/ 2172298 h 2344739"/>
              <a:gd name="connsiteX150" fmla="*/ 4715526 w 12192001"/>
              <a:gd name="connsiteY150" fmla="*/ 2173573 h 2344739"/>
              <a:gd name="connsiteX151" fmla="*/ 4515814 w 12192001"/>
              <a:gd name="connsiteY151" fmla="*/ 2163671 h 2344739"/>
              <a:gd name="connsiteX152" fmla="*/ 4428543 w 12192001"/>
              <a:gd name="connsiteY152" fmla="*/ 2153020 h 2344739"/>
              <a:gd name="connsiteX153" fmla="*/ 4362875 w 12192001"/>
              <a:gd name="connsiteY153" fmla="*/ 2151674 h 2344739"/>
              <a:gd name="connsiteX154" fmla="*/ 4316966 w 12192001"/>
              <a:gd name="connsiteY154" fmla="*/ 2158289 h 2344739"/>
              <a:gd name="connsiteX155" fmla="*/ 4315110 w 12192001"/>
              <a:gd name="connsiteY155" fmla="*/ 2156948 h 2344739"/>
              <a:gd name="connsiteX156" fmla="*/ 4295144 w 12192001"/>
              <a:gd name="connsiteY156" fmla="*/ 2155069 h 2344739"/>
              <a:gd name="connsiteX157" fmla="*/ 4290064 w 12192001"/>
              <a:gd name="connsiteY157" fmla="*/ 2157986 h 2344739"/>
              <a:gd name="connsiteX158" fmla="*/ 4276142 w 12192001"/>
              <a:gd name="connsiteY158" fmla="*/ 2157740 h 2344739"/>
              <a:gd name="connsiteX159" fmla="*/ 4248117 w 12192001"/>
              <a:gd name="connsiteY159" fmla="*/ 2160064 h 2344739"/>
              <a:gd name="connsiteX160" fmla="*/ 4202051 w 12192001"/>
              <a:gd name="connsiteY160" fmla="*/ 2157269 h 2344739"/>
              <a:gd name="connsiteX161" fmla="*/ 4201745 w 12192001"/>
              <a:gd name="connsiteY161" fmla="*/ 2156010 h 2344739"/>
              <a:gd name="connsiteX162" fmla="*/ 4191248 w 12192001"/>
              <a:gd name="connsiteY162" fmla="*/ 2150376 h 2344739"/>
              <a:gd name="connsiteX163" fmla="*/ 4142745 w 12192001"/>
              <a:gd name="connsiteY163" fmla="*/ 2134511 h 2344739"/>
              <a:gd name="connsiteX164" fmla="*/ 4083097 w 12192001"/>
              <a:gd name="connsiteY164" fmla="*/ 2107978 h 2344739"/>
              <a:gd name="connsiteX165" fmla="*/ 4074546 w 12192001"/>
              <a:gd name="connsiteY165" fmla="*/ 2107143 h 2344739"/>
              <a:gd name="connsiteX166" fmla="*/ 4074427 w 12192001"/>
              <a:gd name="connsiteY166" fmla="*/ 2106844 h 2344739"/>
              <a:gd name="connsiteX167" fmla="*/ 4065510 w 12192001"/>
              <a:gd name="connsiteY167" fmla="*/ 2105400 h 2344739"/>
              <a:gd name="connsiteX168" fmla="*/ 4058954 w 12192001"/>
              <a:gd name="connsiteY168" fmla="*/ 2105618 h 2344739"/>
              <a:gd name="connsiteX169" fmla="*/ 4042364 w 12192001"/>
              <a:gd name="connsiteY169" fmla="*/ 2103997 h 2344739"/>
              <a:gd name="connsiteX170" fmla="*/ 4036997 w 12192001"/>
              <a:gd name="connsiteY170" fmla="*/ 2101563 h 2344739"/>
              <a:gd name="connsiteX171" fmla="*/ 4035363 w 12192001"/>
              <a:gd name="connsiteY171" fmla="*/ 2097896 h 2344739"/>
              <a:gd name="connsiteX172" fmla="*/ 4033778 w 12192001"/>
              <a:gd name="connsiteY172" fmla="*/ 2098131 h 2344739"/>
              <a:gd name="connsiteX173" fmla="*/ 4004538 w 12192001"/>
              <a:gd name="connsiteY173" fmla="*/ 2085563 h 2344739"/>
              <a:gd name="connsiteX174" fmla="*/ 3936846 w 12192001"/>
              <a:gd name="connsiteY174" fmla="*/ 2068106 h 2344739"/>
              <a:gd name="connsiteX175" fmla="*/ 3897275 w 12192001"/>
              <a:gd name="connsiteY175" fmla="*/ 2062451 h 2344739"/>
              <a:gd name="connsiteX176" fmla="*/ 3789760 w 12192001"/>
              <a:gd name="connsiteY176" fmla="*/ 2042213 h 2344739"/>
              <a:gd name="connsiteX177" fmla="*/ 3682513 w 12192001"/>
              <a:gd name="connsiteY177" fmla="*/ 2018290 h 2344739"/>
              <a:gd name="connsiteX178" fmla="*/ 3610035 w 12192001"/>
              <a:gd name="connsiteY178" fmla="*/ 1986019 h 2344739"/>
              <a:gd name="connsiteX179" fmla="*/ 3603855 w 12192001"/>
              <a:gd name="connsiteY179" fmla="*/ 1987381 h 2344739"/>
              <a:gd name="connsiteX180" fmla="*/ 3594736 w 12192001"/>
              <a:gd name="connsiteY180" fmla="*/ 1987545 h 2344739"/>
              <a:gd name="connsiteX181" fmla="*/ 3594501 w 12192001"/>
              <a:gd name="connsiteY181" fmla="*/ 1987276 h 2344739"/>
              <a:gd name="connsiteX182" fmla="*/ 3585978 w 12192001"/>
              <a:gd name="connsiteY182" fmla="*/ 1987966 h 2344739"/>
              <a:gd name="connsiteX183" fmla="*/ 3536135 w 12192001"/>
              <a:gd name="connsiteY183" fmla="*/ 1978267 h 2344739"/>
              <a:gd name="connsiteX184" fmla="*/ 3473223 w 12192001"/>
              <a:gd name="connsiteY184" fmla="*/ 1974606 h 2344739"/>
              <a:gd name="connsiteX185" fmla="*/ 3400728 w 12192001"/>
              <a:gd name="connsiteY185" fmla="*/ 1962558 h 2344739"/>
              <a:gd name="connsiteX186" fmla="*/ 3363888 w 12192001"/>
              <a:gd name="connsiteY186" fmla="*/ 1979510 h 2344739"/>
              <a:gd name="connsiteX187" fmla="*/ 3344026 w 12192001"/>
              <a:gd name="connsiteY187" fmla="*/ 1981192 h 2344739"/>
              <a:gd name="connsiteX188" fmla="*/ 3341698 w 12192001"/>
              <a:gd name="connsiteY188" fmla="*/ 1980217 h 2344739"/>
              <a:gd name="connsiteX189" fmla="*/ 3262356 w 12192001"/>
              <a:gd name="connsiteY189" fmla="*/ 1986094 h 2344739"/>
              <a:gd name="connsiteX190" fmla="*/ 3142556 w 12192001"/>
              <a:gd name="connsiteY190" fmla="*/ 1993869 h 2344739"/>
              <a:gd name="connsiteX191" fmla="*/ 3030291 w 12192001"/>
              <a:gd name="connsiteY191" fmla="*/ 1996512 h 2344739"/>
              <a:gd name="connsiteX192" fmla="*/ 2781569 w 12192001"/>
              <a:gd name="connsiteY192" fmla="*/ 2018333 h 2344739"/>
              <a:gd name="connsiteX193" fmla="*/ 2646527 w 12192001"/>
              <a:gd name="connsiteY193" fmla="*/ 2028869 h 2344739"/>
              <a:gd name="connsiteX194" fmla="*/ 2568028 w 12192001"/>
              <a:gd name="connsiteY194" fmla="*/ 2002628 h 2344739"/>
              <a:gd name="connsiteX195" fmla="*/ 2443255 w 12192001"/>
              <a:gd name="connsiteY195" fmla="*/ 2016529 h 2344739"/>
              <a:gd name="connsiteX196" fmla="*/ 2315112 w 12192001"/>
              <a:gd name="connsiteY196" fmla="*/ 2024996 h 2344739"/>
              <a:gd name="connsiteX197" fmla="*/ 2208578 w 12192001"/>
              <a:gd name="connsiteY197" fmla="*/ 2019763 h 2344739"/>
              <a:gd name="connsiteX198" fmla="*/ 2094665 w 12192001"/>
              <a:gd name="connsiteY198" fmla="*/ 2003052 h 2344739"/>
              <a:gd name="connsiteX199" fmla="*/ 1997356 w 12192001"/>
              <a:gd name="connsiteY199" fmla="*/ 1995032 h 2344739"/>
              <a:gd name="connsiteX200" fmla="*/ 1928172 w 12192001"/>
              <a:gd name="connsiteY200" fmla="*/ 2016977 h 2344739"/>
              <a:gd name="connsiteX201" fmla="*/ 1921650 w 12192001"/>
              <a:gd name="connsiteY201" fmla="*/ 2012146 h 2344739"/>
              <a:gd name="connsiteX202" fmla="*/ 1873080 w 12192001"/>
              <a:gd name="connsiteY202" fmla="*/ 2013741 h 2344739"/>
              <a:gd name="connsiteX203" fmla="*/ 1786655 w 12192001"/>
              <a:gd name="connsiteY203" fmla="*/ 2041363 h 2344739"/>
              <a:gd name="connsiteX204" fmla="*/ 1738204 w 12192001"/>
              <a:gd name="connsiteY204" fmla="*/ 2036312 h 2344739"/>
              <a:gd name="connsiteX205" fmla="*/ 1675071 w 12192001"/>
              <a:gd name="connsiteY205" fmla="*/ 2019963 h 2344739"/>
              <a:gd name="connsiteX206" fmla="*/ 1608669 w 12192001"/>
              <a:gd name="connsiteY206" fmla="*/ 2013066 h 2344739"/>
              <a:gd name="connsiteX207" fmla="*/ 1496110 w 12192001"/>
              <a:gd name="connsiteY207" fmla="*/ 1987476 h 2344739"/>
              <a:gd name="connsiteX208" fmla="*/ 1149979 w 12192001"/>
              <a:gd name="connsiteY208" fmla="*/ 1938041 h 2344739"/>
              <a:gd name="connsiteX209" fmla="*/ 858269 w 12192001"/>
              <a:gd name="connsiteY209" fmla="*/ 1928608 h 2344739"/>
              <a:gd name="connsiteX210" fmla="*/ 837540 w 12192001"/>
              <a:gd name="connsiteY210" fmla="*/ 1929821 h 2344739"/>
              <a:gd name="connsiteX211" fmla="*/ 816809 w 12192001"/>
              <a:gd name="connsiteY211" fmla="*/ 1927857 h 2344739"/>
              <a:gd name="connsiteX212" fmla="*/ 811506 w 12192001"/>
              <a:gd name="connsiteY212" fmla="*/ 1930751 h 2344739"/>
              <a:gd name="connsiteX213" fmla="*/ 797041 w 12192001"/>
              <a:gd name="connsiteY213" fmla="*/ 1930446 h 2344739"/>
              <a:gd name="connsiteX214" fmla="*/ 767901 w 12192001"/>
              <a:gd name="connsiteY214" fmla="*/ 1932653 h 2344739"/>
              <a:gd name="connsiteX215" fmla="*/ 763053 w 12192001"/>
              <a:gd name="connsiteY215" fmla="*/ 1930432 h 2344739"/>
              <a:gd name="connsiteX216" fmla="*/ 720047 w 12192001"/>
              <a:gd name="connsiteY216" fmla="*/ 1929661 h 2344739"/>
              <a:gd name="connsiteX217" fmla="*/ 719742 w 12192001"/>
              <a:gd name="connsiteY217" fmla="*/ 1928399 h 2344739"/>
              <a:gd name="connsiteX218" fmla="*/ 708875 w 12192001"/>
              <a:gd name="connsiteY218" fmla="*/ 1922722 h 2344739"/>
              <a:gd name="connsiteX219" fmla="*/ 596792 w 12192001"/>
              <a:gd name="connsiteY219" fmla="*/ 1879864 h 2344739"/>
              <a:gd name="connsiteX220" fmla="*/ 578535 w 12192001"/>
              <a:gd name="connsiteY220" fmla="*/ 1877212 h 2344739"/>
              <a:gd name="connsiteX221" fmla="*/ 571717 w 12192001"/>
              <a:gd name="connsiteY221" fmla="*/ 1877401 h 2344739"/>
              <a:gd name="connsiteX222" fmla="*/ 445099 w 12192001"/>
              <a:gd name="connsiteY222" fmla="*/ 1839371 h 2344739"/>
              <a:gd name="connsiteX223" fmla="*/ 404015 w 12192001"/>
              <a:gd name="connsiteY223" fmla="*/ 1833548 h 2344739"/>
              <a:gd name="connsiteX224" fmla="*/ 292435 w 12192001"/>
              <a:gd name="connsiteY224" fmla="*/ 1812852 h 2344739"/>
              <a:gd name="connsiteX225" fmla="*/ 118381 w 12192001"/>
              <a:gd name="connsiteY225" fmla="*/ 1761047 h 2344739"/>
              <a:gd name="connsiteX226" fmla="*/ 15526 w 12192001"/>
              <a:gd name="connsiteY226" fmla="*/ 1758191 h 2344739"/>
              <a:gd name="connsiteX227" fmla="*/ 2 w 12192001"/>
              <a:gd name="connsiteY227" fmla="*/ 1752722 h 2344739"/>
              <a:gd name="connsiteX228" fmla="*/ 1 w 12192001"/>
              <a:gd name="connsiteY228" fmla="*/ 762497 h 2344739"/>
              <a:gd name="connsiteX229" fmla="*/ 0 w 12192001"/>
              <a:gd name="connsiteY229" fmla="*/ 762497 h 2344739"/>
              <a:gd name="connsiteX230" fmla="*/ 0 w 12192001"/>
              <a:gd name="connsiteY230" fmla="*/ 222213 h 2344739"/>
              <a:gd name="connsiteX231" fmla="*/ 0 w 12192001"/>
              <a:gd name="connsiteY231"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218559 w 12192001"/>
              <a:gd name="connsiteY111" fmla="*/ 2156680 h 2344739"/>
              <a:gd name="connsiteX112" fmla="*/ 7201101 w 12192001"/>
              <a:gd name="connsiteY112" fmla="*/ 2161230 h 2344739"/>
              <a:gd name="connsiteX113" fmla="*/ 7197004 w 12192001"/>
              <a:gd name="connsiteY113" fmla="*/ 2166588 h 2344739"/>
              <a:gd name="connsiteX114" fmla="*/ 7170808 w 12192001"/>
              <a:gd name="connsiteY114" fmla="*/ 2171236 h 2344739"/>
              <a:gd name="connsiteX115" fmla="*/ 7096988 w 12192001"/>
              <a:gd name="connsiteY115" fmla="*/ 2183464 h 2344739"/>
              <a:gd name="connsiteX116" fmla="*/ 7018496 w 12192001"/>
              <a:gd name="connsiteY116" fmla="*/ 2183090 h 2344739"/>
              <a:gd name="connsiteX117" fmla="*/ 6904146 w 12192001"/>
              <a:gd name="connsiteY117" fmla="*/ 2212596 h 2344739"/>
              <a:gd name="connsiteX118" fmla="*/ 6708222 w 12192001"/>
              <a:gd name="connsiteY118" fmla="*/ 2240551 h 2344739"/>
              <a:gd name="connsiteX119" fmla="*/ 6549454 w 12192001"/>
              <a:gd name="connsiteY119" fmla="*/ 2269327 h 2344739"/>
              <a:gd name="connsiteX120" fmla="*/ 6317560 w 12192001"/>
              <a:gd name="connsiteY120" fmla="*/ 2316127 h 2344739"/>
              <a:gd name="connsiteX121" fmla="*/ 6168674 w 12192001"/>
              <a:gd name="connsiteY121" fmla="*/ 2318214 h 2344739"/>
              <a:gd name="connsiteX122" fmla="*/ 6073848 w 12192001"/>
              <a:gd name="connsiteY122" fmla="*/ 2338676 h 2344739"/>
              <a:gd name="connsiteX123" fmla="*/ 6068529 w 12192001"/>
              <a:gd name="connsiteY123" fmla="*/ 2337139 h 2344739"/>
              <a:gd name="connsiteX124" fmla="*/ 6048638 w 12192001"/>
              <a:gd name="connsiteY124" fmla="*/ 2337822 h 2344739"/>
              <a:gd name="connsiteX125" fmla="*/ 6041285 w 12192001"/>
              <a:gd name="connsiteY125" fmla="*/ 2329473 h 2344739"/>
              <a:gd name="connsiteX126" fmla="*/ 6010090 w 12192001"/>
              <a:gd name="connsiteY126" fmla="*/ 2324380 h 2344739"/>
              <a:gd name="connsiteX127" fmla="*/ 5957375 w 12192001"/>
              <a:gd name="connsiteY127" fmla="*/ 2328024 h 2344739"/>
              <a:gd name="connsiteX128" fmla="*/ 5758919 w 12192001"/>
              <a:gd name="connsiteY128" fmla="*/ 2343716 h 2344739"/>
              <a:gd name="connsiteX129" fmla="*/ 5626960 w 12192001"/>
              <a:gd name="connsiteY129" fmla="*/ 2344739 h 2344739"/>
              <a:gd name="connsiteX130" fmla="*/ 5470906 w 12192001"/>
              <a:gd name="connsiteY130" fmla="*/ 2330719 h 2344739"/>
              <a:gd name="connsiteX131" fmla="*/ 5432761 w 12192001"/>
              <a:gd name="connsiteY131" fmla="*/ 2319466 h 2344739"/>
              <a:gd name="connsiteX132" fmla="*/ 5381669 w 12192001"/>
              <a:gd name="connsiteY132" fmla="*/ 2301764 h 2344739"/>
              <a:gd name="connsiteX133" fmla="*/ 5261764 w 12192001"/>
              <a:gd name="connsiteY133" fmla="*/ 2281347 h 2344739"/>
              <a:gd name="connsiteX134" fmla="*/ 5222961 w 12192001"/>
              <a:gd name="connsiteY134" fmla="*/ 2270223 h 2344739"/>
              <a:gd name="connsiteX135" fmla="*/ 5174660 w 12192001"/>
              <a:gd name="connsiteY135" fmla="*/ 2267233 h 2344739"/>
              <a:gd name="connsiteX136" fmla="*/ 5156554 w 12192001"/>
              <a:gd name="connsiteY136" fmla="*/ 2260010 h 2344739"/>
              <a:gd name="connsiteX137" fmla="*/ 5142599 w 12192001"/>
              <a:gd name="connsiteY137" fmla="*/ 2256610 h 2344739"/>
              <a:gd name="connsiteX138" fmla="*/ 5139596 w 12192001"/>
              <a:gd name="connsiteY138" fmla="*/ 2254509 h 2344739"/>
              <a:gd name="connsiteX139" fmla="*/ 5121659 w 12192001"/>
              <a:gd name="connsiteY139" fmla="*/ 2243656 h 2344739"/>
              <a:gd name="connsiteX140" fmla="*/ 5065790 w 12192001"/>
              <a:gd name="connsiteY140" fmla="*/ 2250227 h 2344739"/>
              <a:gd name="connsiteX141" fmla="*/ 5011514 w 12192001"/>
              <a:gd name="connsiteY141" fmla="*/ 2233846 h 2344739"/>
              <a:gd name="connsiteX142" fmla="*/ 4840441 w 12192001"/>
              <a:gd name="connsiteY142" fmla="*/ 2209829 h 2344739"/>
              <a:gd name="connsiteX143" fmla="*/ 4762447 w 12192001"/>
              <a:gd name="connsiteY143" fmla="*/ 2182061 h 2344739"/>
              <a:gd name="connsiteX144" fmla="*/ 4723186 w 12192001"/>
              <a:gd name="connsiteY144" fmla="*/ 2173047 h 2344739"/>
              <a:gd name="connsiteX145" fmla="*/ 4721176 w 12192001"/>
              <a:gd name="connsiteY145" fmla="*/ 2172298 h 2344739"/>
              <a:gd name="connsiteX146" fmla="*/ 4722111 w 12192001"/>
              <a:gd name="connsiteY146" fmla="*/ 2172087 h 2344739"/>
              <a:gd name="connsiteX147" fmla="*/ 4717202 w 12192001"/>
              <a:gd name="connsiteY147" fmla="*/ 2170817 h 2344739"/>
              <a:gd name="connsiteX148" fmla="*/ 4721176 w 12192001"/>
              <a:gd name="connsiteY148" fmla="*/ 2172298 h 2344739"/>
              <a:gd name="connsiteX149" fmla="*/ 4715526 w 12192001"/>
              <a:gd name="connsiteY149" fmla="*/ 2173573 h 2344739"/>
              <a:gd name="connsiteX150" fmla="*/ 4515814 w 12192001"/>
              <a:gd name="connsiteY150" fmla="*/ 2163671 h 2344739"/>
              <a:gd name="connsiteX151" fmla="*/ 4428543 w 12192001"/>
              <a:gd name="connsiteY151" fmla="*/ 2153020 h 2344739"/>
              <a:gd name="connsiteX152" fmla="*/ 4362875 w 12192001"/>
              <a:gd name="connsiteY152" fmla="*/ 2151674 h 2344739"/>
              <a:gd name="connsiteX153" fmla="*/ 4316966 w 12192001"/>
              <a:gd name="connsiteY153" fmla="*/ 2158289 h 2344739"/>
              <a:gd name="connsiteX154" fmla="*/ 4315110 w 12192001"/>
              <a:gd name="connsiteY154" fmla="*/ 2156948 h 2344739"/>
              <a:gd name="connsiteX155" fmla="*/ 4295144 w 12192001"/>
              <a:gd name="connsiteY155" fmla="*/ 2155069 h 2344739"/>
              <a:gd name="connsiteX156" fmla="*/ 4290064 w 12192001"/>
              <a:gd name="connsiteY156" fmla="*/ 2157986 h 2344739"/>
              <a:gd name="connsiteX157" fmla="*/ 4276142 w 12192001"/>
              <a:gd name="connsiteY157" fmla="*/ 2157740 h 2344739"/>
              <a:gd name="connsiteX158" fmla="*/ 4248117 w 12192001"/>
              <a:gd name="connsiteY158" fmla="*/ 2160064 h 2344739"/>
              <a:gd name="connsiteX159" fmla="*/ 4202051 w 12192001"/>
              <a:gd name="connsiteY159" fmla="*/ 2157269 h 2344739"/>
              <a:gd name="connsiteX160" fmla="*/ 4201745 w 12192001"/>
              <a:gd name="connsiteY160" fmla="*/ 2156010 h 2344739"/>
              <a:gd name="connsiteX161" fmla="*/ 4191248 w 12192001"/>
              <a:gd name="connsiteY161" fmla="*/ 2150376 h 2344739"/>
              <a:gd name="connsiteX162" fmla="*/ 4142745 w 12192001"/>
              <a:gd name="connsiteY162" fmla="*/ 2134511 h 2344739"/>
              <a:gd name="connsiteX163" fmla="*/ 4083097 w 12192001"/>
              <a:gd name="connsiteY163" fmla="*/ 2107978 h 2344739"/>
              <a:gd name="connsiteX164" fmla="*/ 4074546 w 12192001"/>
              <a:gd name="connsiteY164" fmla="*/ 2107143 h 2344739"/>
              <a:gd name="connsiteX165" fmla="*/ 4074427 w 12192001"/>
              <a:gd name="connsiteY165" fmla="*/ 2106844 h 2344739"/>
              <a:gd name="connsiteX166" fmla="*/ 4065510 w 12192001"/>
              <a:gd name="connsiteY166" fmla="*/ 2105400 h 2344739"/>
              <a:gd name="connsiteX167" fmla="*/ 4058954 w 12192001"/>
              <a:gd name="connsiteY167" fmla="*/ 2105618 h 2344739"/>
              <a:gd name="connsiteX168" fmla="*/ 4042364 w 12192001"/>
              <a:gd name="connsiteY168" fmla="*/ 2103997 h 2344739"/>
              <a:gd name="connsiteX169" fmla="*/ 4036997 w 12192001"/>
              <a:gd name="connsiteY169" fmla="*/ 2101563 h 2344739"/>
              <a:gd name="connsiteX170" fmla="*/ 4035363 w 12192001"/>
              <a:gd name="connsiteY170" fmla="*/ 2097896 h 2344739"/>
              <a:gd name="connsiteX171" fmla="*/ 4033778 w 12192001"/>
              <a:gd name="connsiteY171" fmla="*/ 2098131 h 2344739"/>
              <a:gd name="connsiteX172" fmla="*/ 4004538 w 12192001"/>
              <a:gd name="connsiteY172" fmla="*/ 2085563 h 2344739"/>
              <a:gd name="connsiteX173" fmla="*/ 3936846 w 12192001"/>
              <a:gd name="connsiteY173" fmla="*/ 2068106 h 2344739"/>
              <a:gd name="connsiteX174" fmla="*/ 3897275 w 12192001"/>
              <a:gd name="connsiteY174" fmla="*/ 2062451 h 2344739"/>
              <a:gd name="connsiteX175" fmla="*/ 3789760 w 12192001"/>
              <a:gd name="connsiteY175" fmla="*/ 2042213 h 2344739"/>
              <a:gd name="connsiteX176" fmla="*/ 3682513 w 12192001"/>
              <a:gd name="connsiteY176" fmla="*/ 2018290 h 2344739"/>
              <a:gd name="connsiteX177" fmla="*/ 3610035 w 12192001"/>
              <a:gd name="connsiteY177" fmla="*/ 1986019 h 2344739"/>
              <a:gd name="connsiteX178" fmla="*/ 3603855 w 12192001"/>
              <a:gd name="connsiteY178" fmla="*/ 1987381 h 2344739"/>
              <a:gd name="connsiteX179" fmla="*/ 3594736 w 12192001"/>
              <a:gd name="connsiteY179" fmla="*/ 1987545 h 2344739"/>
              <a:gd name="connsiteX180" fmla="*/ 3594501 w 12192001"/>
              <a:gd name="connsiteY180" fmla="*/ 1987276 h 2344739"/>
              <a:gd name="connsiteX181" fmla="*/ 3585978 w 12192001"/>
              <a:gd name="connsiteY181" fmla="*/ 1987966 h 2344739"/>
              <a:gd name="connsiteX182" fmla="*/ 3536135 w 12192001"/>
              <a:gd name="connsiteY182" fmla="*/ 1978267 h 2344739"/>
              <a:gd name="connsiteX183" fmla="*/ 3473223 w 12192001"/>
              <a:gd name="connsiteY183" fmla="*/ 1974606 h 2344739"/>
              <a:gd name="connsiteX184" fmla="*/ 3400728 w 12192001"/>
              <a:gd name="connsiteY184" fmla="*/ 1962558 h 2344739"/>
              <a:gd name="connsiteX185" fmla="*/ 3363888 w 12192001"/>
              <a:gd name="connsiteY185" fmla="*/ 1979510 h 2344739"/>
              <a:gd name="connsiteX186" fmla="*/ 3344026 w 12192001"/>
              <a:gd name="connsiteY186" fmla="*/ 1981192 h 2344739"/>
              <a:gd name="connsiteX187" fmla="*/ 3341698 w 12192001"/>
              <a:gd name="connsiteY187" fmla="*/ 1980217 h 2344739"/>
              <a:gd name="connsiteX188" fmla="*/ 3262356 w 12192001"/>
              <a:gd name="connsiteY188" fmla="*/ 1986094 h 2344739"/>
              <a:gd name="connsiteX189" fmla="*/ 3142556 w 12192001"/>
              <a:gd name="connsiteY189" fmla="*/ 1993869 h 2344739"/>
              <a:gd name="connsiteX190" fmla="*/ 3030291 w 12192001"/>
              <a:gd name="connsiteY190" fmla="*/ 1996512 h 2344739"/>
              <a:gd name="connsiteX191" fmla="*/ 2781569 w 12192001"/>
              <a:gd name="connsiteY191" fmla="*/ 2018333 h 2344739"/>
              <a:gd name="connsiteX192" fmla="*/ 2646527 w 12192001"/>
              <a:gd name="connsiteY192" fmla="*/ 2028869 h 2344739"/>
              <a:gd name="connsiteX193" fmla="*/ 2568028 w 12192001"/>
              <a:gd name="connsiteY193" fmla="*/ 2002628 h 2344739"/>
              <a:gd name="connsiteX194" fmla="*/ 2443255 w 12192001"/>
              <a:gd name="connsiteY194" fmla="*/ 2016529 h 2344739"/>
              <a:gd name="connsiteX195" fmla="*/ 2315112 w 12192001"/>
              <a:gd name="connsiteY195" fmla="*/ 2024996 h 2344739"/>
              <a:gd name="connsiteX196" fmla="*/ 2208578 w 12192001"/>
              <a:gd name="connsiteY196" fmla="*/ 2019763 h 2344739"/>
              <a:gd name="connsiteX197" fmla="*/ 2094665 w 12192001"/>
              <a:gd name="connsiteY197" fmla="*/ 2003052 h 2344739"/>
              <a:gd name="connsiteX198" fmla="*/ 1997356 w 12192001"/>
              <a:gd name="connsiteY198" fmla="*/ 1995032 h 2344739"/>
              <a:gd name="connsiteX199" fmla="*/ 1928172 w 12192001"/>
              <a:gd name="connsiteY199" fmla="*/ 2016977 h 2344739"/>
              <a:gd name="connsiteX200" fmla="*/ 1921650 w 12192001"/>
              <a:gd name="connsiteY200" fmla="*/ 2012146 h 2344739"/>
              <a:gd name="connsiteX201" fmla="*/ 1873080 w 12192001"/>
              <a:gd name="connsiteY201" fmla="*/ 2013741 h 2344739"/>
              <a:gd name="connsiteX202" fmla="*/ 1786655 w 12192001"/>
              <a:gd name="connsiteY202" fmla="*/ 2041363 h 2344739"/>
              <a:gd name="connsiteX203" fmla="*/ 1738204 w 12192001"/>
              <a:gd name="connsiteY203" fmla="*/ 2036312 h 2344739"/>
              <a:gd name="connsiteX204" fmla="*/ 1675071 w 12192001"/>
              <a:gd name="connsiteY204" fmla="*/ 2019963 h 2344739"/>
              <a:gd name="connsiteX205" fmla="*/ 1608669 w 12192001"/>
              <a:gd name="connsiteY205" fmla="*/ 2013066 h 2344739"/>
              <a:gd name="connsiteX206" fmla="*/ 1496110 w 12192001"/>
              <a:gd name="connsiteY206" fmla="*/ 1987476 h 2344739"/>
              <a:gd name="connsiteX207" fmla="*/ 1149979 w 12192001"/>
              <a:gd name="connsiteY207" fmla="*/ 1938041 h 2344739"/>
              <a:gd name="connsiteX208" fmla="*/ 858269 w 12192001"/>
              <a:gd name="connsiteY208" fmla="*/ 1928608 h 2344739"/>
              <a:gd name="connsiteX209" fmla="*/ 837540 w 12192001"/>
              <a:gd name="connsiteY209" fmla="*/ 1929821 h 2344739"/>
              <a:gd name="connsiteX210" fmla="*/ 816809 w 12192001"/>
              <a:gd name="connsiteY210" fmla="*/ 1927857 h 2344739"/>
              <a:gd name="connsiteX211" fmla="*/ 811506 w 12192001"/>
              <a:gd name="connsiteY211" fmla="*/ 1930751 h 2344739"/>
              <a:gd name="connsiteX212" fmla="*/ 797041 w 12192001"/>
              <a:gd name="connsiteY212" fmla="*/ 1930446 h 2344739"/>
              <a:gd name="connsiteX213" fmla="*/ 767901 w 12192001"/>
              <a:gd name="connsiteY213" fmla="*/ 1932653 h 2344739"/>
              <a:gd name="connsiteX214" fmla="*/ 763053 w 12192001"/>
              <a:gd name="connsiteY214" fmla="*/ 1930432 h 2344739"/>
              <a:gd name="connsiteX215" fmla="*/ 720047 w 12192001"/>
              <a:gd name="connsiteY215" fmla="*/ 1929661 h 2344739"/>
              <a:gd name="connsiteX216" fmla="*/ 719742 w 12192001"/>
              <a:gd name="connsiteY216" fmla="*/ 1928399 h 2344739"/>
              <a:gd name="connsiteX217" fmla="*/ 708875 w 12192001"/>
              <a:gd name="connsiteY217" fmla="*/ 1922722 h 2344739"/>
              <a:gd name="connsiteX218" fmla="*/ 596792 w 12192001"/>
              <a:gd name="connsiteY218" fmla="*/ 1879864 h 2344739"/>
              <a:gd name="connsiteX219" fmla="*/ 578535 w 12192001"/>
              <a:gd name="connsiteY219" fmla="*/ 1877212 h 2344739"/>
              <a:gd name="connsiteX220" fmla="*/ 571717 w 12192001"/>
              <a:gd name="connsiteY220" fmla="*/ 1877401 h 2344739"/>
              <a:gd name="connsiteX221" fmla="*/ 445099 w 12192001"/>
              <a:gd name="connsiteY221" fmla="*/ 1839371 h 2344739"/>
              <a:gd name="connsiteX222" fmla="*/ 404015 w 12192001"/>
              <a:gd name="connsiteY222" fmla="*/ 1833548 h 2344739"/>
              <a:gd name="connsiteX223" fmla="*/ 292435 w 12192001"/>
              <a:gd name="connsiteY223" fmla="*/ 1812852 h 2344739"/>
              <a:gd name="connsiteX224" fmla="*/ 118381 w 12192001"/>
              <a:gd name="connsiteY224" fmla="*/ 1761047 h 2344739"/>
              <a:gd name="connsiteX225" fmla="*/ 15526 w 12192001"/>
              <a:gd name="connsiteY225" fmla="*/ 1758191 h 2344739"/>
              <a:gd name="connsiteX226" fmla="*/ 2 w 12192001"/>
              <a:gd name="connsiteY226" fmla="*/ 1752722 h 2344739"/>
              <a:gd name="connsiteX227" fmla="*/ 1 w 12192001"/>
              <a:gd name="connsiteY227" fmla="*/ 762497 h 2344739"/>
              <a:gd name="connsiteX228" fmla="*/ 0 w 12192001"/>
              <a:gd name="connsiteY228" fmla="*/ 762497 h 2344739"/>
              <a:gd name="connsiteX229" fmla="*/ 0 w 12192001"/>
              <a:gd name="connsiteY229" fmla="*/ 222213 h 2344739"/>
              <a:gd name="connsiteX230" fmla="*/ 0 w 12192001"/>
              <a:gd name="connsiteY230"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20047 w 12192001"/>
              <a:gd name="connsiteY213" fmla="*/ 1929661 h 2344739"/>
              <a:gd name="connsiteX214" fmla="*/ 719742 w 12192001"/>
              <a:gd name="connsiteY214" fmla="*/ 1928399 h 2344739"/>
              <a:gd name="connsiteX215" fmla="*/ 708875 w 12192001"/>
              <a:gd name="connsiteY215" fmla="*/ 1922722 h 2344739"/>
              <a:gd name="connsiteX216" fmla="*/ 596792 w 12192001"/>
              <a:gd name="connsiteY216" fmla="*/ 1879864 h 2344739"/>
              <a:gd name="connsiteX217" fmla="*/ 578535 w 12192001"/>
              <a:gd name="connsiteY217" fmla="*/ 1877212 h 2344739"/>
              <a:gd name="connsiteX218" fmla="*/ 571717 w 12192001"/>
              <a:gd name="connsiteY218" fmla="*/ 1877401 h 2344739"/>
              <a:gd name="connsiteX219" fmla="*/ 445099 w 12192001"/>
              <a:gd name="connsiteY219" fmla="*/ 1839371 h 2344739"/>
              <a:gd name="connsiteX220" fmla="*/ 404015 w 12192001"/>
              <a:gd name="connsiteY220" fmla="*/ 1833548 h 2344739"/>
              <a:gd name="connsiteX221" fmla="*/ 292435 w 12192001"/>
              <a:gd name="connsiteY221" fmla="*/ 1812852 h 2344739"/>
              <a:gd name="connsiteX222" fmla="*/ 118381 w 12192001"/>
              <a:gd name="connsiteY222" fmla="*/ 1761047 h 2344739"/>
              <a:gd name="connsiteX223" fmla="*/ 15526 w 12192001"/>
              <a:gd name="connsiteY223" fmla="*/ 1758191 h 2344739"/>
              <a:gd name="connsiteX224" fmla="*/ 2 w 12192001"/>
              <a:gd name="connsiteY224" fmla="*/ 1752722 h 2344739"/>
              <a:gd name="connsiteX225" fmla="*/ 1 w 12192001"/>
              <a:gd name="connsiteY225" fmla="*/ 762497 h 2344739"/>
              <a:gd name="connsiteX226" fmla="*/ 0 w 12192001"/>
              <a:gd name="connsiteY226" fmla="*/ 762497 h 2344739"/>
              <a:gd name="connsiteX227" fmla="*/ 0 w 12192001"/>
              <a:gd name="connsiteY227" fmla="*/ 222213 h 2344739"/>
              <a:gd name="connsiteX228" fmla="*/ 0 w 12192001"/>
              <a:gd name="connsiteY228"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67901 w 12192001"/>
              <a:gd name="connsiteY211" fmla="*/ 1932653 h 2344739"/>
              <a:gd name="connsiteX212" fmla="*/ 720047 w 12192001"/>
              <a:gd name="connsiteY212" fmla="*/ 1929661 h 2344739"/>
              <a:gd name="connsiteX213" fmla="*/ 719742 w 12192001"/>
              <a:gd name="connsiteY213" fmla="*/ 1928399 h 2344739"/>
              <a:gd name="connsiteX214" fmla="*/ 708875 w 12192001"/>
              <a:gd name="connsiteY214" fmla="*/ 1922722 h 2344739"/>
              <a:gd name="connsiteX215" fmla="*/ 596792 w 12192001"/>
              <a:gd name="connsiteY215" fmla="*/ 1879864 h 2344739"/>
              <a:gd name="connsiteX216" fmla="*/ 578535 w 12192001"/>
              <a:gd name="connsiteY216" fmla="*/ 1877212 h 2344739"/>
              <a:gd name="connsiteX217" fmla="*/ 571717 w 12192001"/>
              <a:gd name="connsiteY217" fmla="*/ 1877401 h 2344739"/>
              <a:gd name="connsiteX218" fmla="*/ 445099 w 12192001"/>
              <a:gd name="connsiteY218" fmla="*/ 1839371 h 2344739"/>
              <a:gd name="connsiteX219" fmla="*/ 404015 w 12192001"/>
              <a:gd name="connsiteY219" fmla="*/ 1833548 h 2344739"/>
              <a:gd name="connsiteX220" fmla="*/ 292435 w 12192001"/>
              <a:gd name="connsiteY220" fmla="*/ 1812852 h 2344739"/>
              <a:gd name="connsiteX221" fmla="*/ 118381 w 12192001"/>
              <a:gd name="connsiteY221" fmla="*/ 1761047 h 2344739"/>
              <a:gd name="connsiteX222" fmla="*/ 15526 w 12192001"/>
              <a:gd name="connsiteY222" fmla="*/ 1758191 h 2344739"/>
              <a:gd name="connsiteX223" fmla="*/ 2 w 12192001"/>
              <a:gd name="connsiteY223" fmla="*/ 1752722 h 2344739"/>
              <a:gd name="connsiteX224" fmla="*/ 1 w 12192001"/>
              <a:gd name="connsiteY224" fmla="*/ 762497 h 2344739"/>
              <a:gd name="connsiteX225" fmla="*/ 0 w 12192001"/>
              <a:gd name="connsiteY225" fmla="*/ 762497 h 2344739"/>
              <a:gd name="connsiteX226" fmla="*/ 0 w 12192001"/>
              <a:gd name="connsiteY226" fmla="*/ 222213 h 2344739"/>
              <a:gd name="connsiteX227" fmla="*/ 0 w 12192001"/>
              <a:gd name="connsiteY227"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762497 h 2344739"/>
              <a:gd name="connsiteX225" fmla="*/ 0 w 12192001"/>
              <a:gd name="connsiteY225" fmla="*/ 222213 h 2344739"/>
              <a:gd name="connsiteX226" fmla="*/ 0 w 12192001"/>
              <a:gd name="connsiteY22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222213 h 2344739"/>
              <a:gd name="connsiteX225" fmla="*/ 0 w 12192001"/>
              <a:gd name="connsiteY225"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53521 w 12193149"/>
              <a:gd name="connsiteY90" fmla="*/ 1957169 h 2344739"/>
              <a:gd name="connsiteX91" fmla="*/ 8321252 w 12193149"/>
              <a:gd name="connsiteY91" fmla="*/ 1974587 h 2344739"/>
              <a:gd name="connsiteX92" fmla="*/ 8315581 w 12193149"/>
              <a:gd name="connsiteY92" fmla="*/ 1974913 h 2344739"/>
              <a:gd name="connsiteX93" fmla="*/ 8296322 w 12193149"/>
              <a:gd name="connsiteY93" fmla="*/ 1988808 h 2344739"/>
              <a:gd name="connsiteX94" fmla="*/ 8285424 w 12193149"/>
              <a:gd name="connsiteY94" fmla="*/ 1994631 h 2344739"/>
              <a:gd name="connsiteX95" fmla="*/ 8284298 w 12193149"/>
              <a:gd name="connsiteY95" fmla="*/ 1999074 h 2344739"/>
              <a:gd name="connsiteX96" fmla="*/ 8267224 w 12193149"/>
              <a:gd name="connsiteY96" fmla="*/ 2006249 h 2344739"/>
              <a:gd name="connsiteX97" fmla="*/ 8264525 w 12193149"/>
              <a:gd name="connsiteY97" fmla="*/ 2006019 h 2344739"/>
              <a:gd name="connsiteX98" fmla="*/ 8253181 w 12193149"/>
              <a:gd name="connsiteY98" fmla="*/ 2015862 h 2344739"/>
              <a:gd name="connsiteX99" fmla="*/ 8246982 w 12193149"/>
              <a:gd name="connsiteY99" fmla="*/ 2028854 h 2344739"/>
              <a:gd name="connsiteX100" fmla="*/ 8091420 w 12193149"/>
              <a:gd name="connsiteY100" fmla="*/ 2075015 h 2344739"/>
              <a:gd name="connsiteX101" fmla="*/ 7906555 w 12193149"/>
              <a:gd name="connsiteY101" fmla="*/ 2116988 h 2344739"/>
              <a:gd name="connsiteX102" fmla="*/ 7719893 w 12193149"/>
              <a:gd name="connsiteY102" fmla="*/ 2142703 h 2344739"/>
              <a:gd name="connsiteX103" fmla="*/ 7615495 w 12193149"/>
              <a:gd name="connsiteY103" fmla="*/ 2139232 h 2344739"/>
              <a:gd name="connsiteX104" fmla="*/ 7528691 w 12193149"/>
              <a:gd name="connsiteY104" fmla="*/ 2145060 h 2344739"/>
              <a:gd name="connsiteX105" fmla="*/ 7520719 w 12193149"/>
              <a:gd name="connsiteY105" fmla="*/ 2147613 h 2344739"/>
              <a:gd name="connsiteX106" fmla="*/ 7508559 w 12193149"/>
              <a:gd name="connsiteY106" fmla="*/ 2148948 h 2344739"/>
              <a:gd name="connsiteX107" fmla="*/ 7508188 w 12193149"/>
              <a:gd name="connsiteY107" fmla="*/ 2148621 h 2344739"/>
              <a:gd name="connsiteX108" fmla="*/ 7496943 w 12193149"/>
              <a:gd name="connsiteY108" fmla="*/ 2150573 h 2344739"/>
              <a:gd name="connsiteX109" fmla="*/ 7406539 w 12193149"/>
              <a:gd name="connsiteY109" fmla="*/ 2142468 h 2344739"/>
              <a:gd name="connsiteX110" fmla="*/ 7219707 w 12193149"/>
              <a:gd name="connsiteY110" fmla="*/ 2156680 h 2344739"/>
              <a:gd name="connsiteX111" fmla="*/ 7202249 w 12193149"/>
              <a:gd name="connsiteY111" fmla="*/ 2161230 h 2344739"/>
              <a:gd name="connsiteX112" fmla="*/ 7198152 w 12193149"/>
              <a:gd name="connsiteY112" fmla="*/ 2166588 h 2344739"/>
              <a:gd name="connsiteX113" fmla="*/ 7171956 w 12193149"/>
              <a:gd name="connsiteY113" fmla="*/ 2171236 h 2344739"/>
              <a:gd name="connsiteX114" fmla="*/ 7098136 w 12193149"/>
              <a:gd name="connsiteY114" fmla="*/ 2183464 h 2344739"/>
              <a:gd name="connsiteX115" fmla="*/ 7019644 w 12193149"/>
              <a:gd name="connsiteY115" fmla="*/ 2183090 h 2344739"/>
              <a:gd name="connsiteX116" fmla="*/ 6905294 w 12193149"/>
              <a:gd name="connsiteY116" fmla="*/ 2212596 h 2344739"/>
              <a:gd name="connsiteX117" fmla="*/ 6709370 w 12193149"/>
              <a:gd name="connsiteY117" fmla="*/ 2240551 h 2344739"/>
              <a:gd name="connsiteX118" fmla="*/ 6550602 w 12193149"/>
              <a:gd name="connsiteY118" fmla="*/ 2269327 h 2344739"/>
              <a:gd name="connsiteX119" fmla="*/ 6318708 w 12193149"/>
              <a:gd name="connsiteY119" fmla="*/ 2316127 h 2344739"/>
              <a:gd name="connsiteX120" fmla="*/ 6169822 w 12193149"/>
              <a:gd name="connsiteY120" fmla="*/ 2318214 h 2344739"/>
              <a:gd name="connsiteX121" fmla="*/ 6074996 w 12193149"/>
              <a:gd name="connsiteY121" fmla="*/ 2338676 h 2344739"/>
              <a:gd name="connsiteX122" fmla="*/ 6069677 w 12193149"/>
              <a:gd name="connsiteY122" fmla="*/ 2337139 h 2344739"/>
              <a:gd name="connsiteX123" fmla="*/ 6049786 w 12193149"/>
              <a:gd name="connsiteY123" fmla="*/ 2337822 h 2344739"/>
              <a:gd name="connsiteX124" fmla="*/ 6042433 w 12193149"/>
              <a:gd name="connsiteY124" fmla="*/ 2329473 h 2344739"/>
              <a:gd name="connsiteX125" fmla="*/ 6011238 w 12193149"/>
              <a:gd name="connsiteY125" fmla="*/ 2324380 h 2344739"/>
              <a:gd name="connsiteX126" fmla="*/ 5958523 w 12193149"/>
              <a:gd name="connsiteY126" fmla="*/ 2328024 h 2344739"/>
              <a:gd name="connsiteX127" fmla="*/ 5760067 w 12193149"/>
              <a:gd name="connsiteY127" fmla="*/ 2343716 h 2344739"/>
              <a:gd name="connsiteX128" fmla="*/ 5628108 w 12193149"/>
              <a:gd name="connsiteY128" fmla="*/ 2344739 h 2344739"/>
              <a:gd name="connsiteX129" fmla="*/ 5472054 w 12193149"/>
              <a:gd name="connsiteY129" fmla="*/ 2330719 h 2344739"/>
              <a:gd name="connsiteX130" fmla="*/ 5433909 w 12193149"/>
              <a:gd name="connsiteY130" fmla="*/ 2319466 h 2344739"/>
              <a:gd name="connsiteX131" fmla="*/ 5382817 w 12193149"/>
              <a:gd name="connsiteY131" fmla="*/ 2301764 h 2344739"/>
              <a:gd name="connsiteX132" fmla="*/ 5262912 w 12193149"/>
              <a:gd name="connsiteY132" fmla="*/ 2281347 h 2344739"/>
              <a:gd name="connsiteX133" fmla="*/ 5224109 w 12193149"/>
              <a:gd name="connsiteY133" fmla="*/ 2270223 h 2344739"/>
              <a:gd name="connsiteX134" fmla="*/ 5175808 w 12193149"/>
              <a:gd name="connsiteY134" fmla="*/ 2267233 h 2344739"/>
              <a:gd name="connsiteX135" fmla="*/ 5157702 w 12193149"/>
              <a:gd name="connsiteY135" fmla="*/ 2260010 h 2344739"/>
              <a:gd name="connsiteX136" fmla="*/ 5143747 w 12193149"/>
              <a:gd name="connsiteY136" fmla="*/ 2256610 h 2344739"/>
              <a:gd name="connsiteX137" fmla="*/ 5140744 w 12193149"/>
              <a:gd name="connsiteY137" fmla="*/ 2254509 h 2344739"/>
              <a:gd name="connsiteX138" fmla="*/ 5122807 w 12193149"/>
              <a:gd name="connsiteY138" fmla="*/ 2243656 h 2344739"/>
              <a:gd name="connsiteX139" fmla="*/ 5066938 w 12193149"/>
              <a:gd name="connsiteY139" fmla="*/ 2250227 h 2344739"/>
              <a:gd name="connsiteX140" fmla="*/ 5012662 w 12193149"/>
              <a:gd name="connsiteY140" fmla="*/ 2233846 h 2344739"/>
              <a:gd name="connsiteX141" fmla="*/ 4841589 w 12193149"/>
              <a:gd name="connsiteY141" fmla="*/ 2209829 h 2344739"/>
              <a:gd name="connsiteX142" fmla="*/ 4763595 w 12193149"/>
              <a:gd name="connsiteY142" fmla="*/ 2182061 h 2344739"/>
              <a:gd name="connsiteX143" fmla="*/ 4724334 w 12193149"/>
              <a:gd name="connsiteY143" fmla="*/ 2173047 h 2344739"/>
              <a:gd name="connsiteX144" fmla="*/ 4722324 w 12193149"/>
              <a:gd name="connsiteY144" fmla="*/ 2172298 h 2344739"/>
              <a:gd name="connsiteX145" fmla="*/ 4723259 w 12193149"/>
              <a:gd name="connsiteY145" fmla="*/ 2172087 h 2344739"/>
              <a:gd name="connsiteX146" fmla="*/ 4718350 w 12193149"/>
              <a:gd name="connsiteY146" fmla="*/ 2170817 h 2344739"/>
              <a:gd name="connsiteX147" fmla="*/ 4722324 w 12193149"/>
              <a:gd name="connsiteY147" fmla="*/ 2172298 h 2344739"/>
              <a:gd name="connsiteX148" fmla="*/ 4716674 w 12193149"/>
              <a:gd name="connsiteY148" fmla="*/ 2173573 h 2344739"/>
              <a:gd name="connsiteX149" fmla="*/ 4516962 w 12193149"/>
              <a:gd name="connsiteY149" fmla="*/ 2163671 h 2344739"/>
              <a:gd name="connsiteX150" fmla="*/ 4429691 w 12193149"/>
              <a:gd name="connsiteY150" fmla="*/ 2153020 h 2344739"/>
              <a:gd name="connsiteX151" fmla="*/ 4364023 w 12193149"/>
              <a:gd name="connsiteY151" fmla="*/ 2151674 h 2344739"/>
              <a:gd name="connsiteX152" fmla="*/ 4318114 w 12193149"/>
              <a:gd name="connsiteY152" fmla="*/ 2158289 h 2344739"/>
              <a:gd name="connsiteX153" fmla="*/ 4316258 w 12193149"/>
              <a:gd name="connsiteY153" fmla="*/ 2156948 h 2344739"/>
              <a:gd name="connsiteX154" fmla="*/ 4296292 w 12193149"/>
              <a:gd name="connsiteY154" fmla="*/ 2155069 h 2344739"/>
              <a:gd name="connsiteX155" fmla="*/ 4291212 w 12193149"/>
              <a:gd name="connsiteY155" fmla="*/ 2157986 h 2344739"/>
              <a:gd name="connsiteX156" fmla="*/ 4277290 w 12193149"/>
              <a:gd name="connsiteY156" fmla="*/ 2157740 h 2344739"/>
              <a:gd name="connsiteX157" fmla="*/ 4249265 w 12193149"/>
              <a:gd name="connsiteY157" fmla="*/ 2160064 h 2344739"/>
              <a:gd name="connsiteX158" fmla="*/ 4203199 w 12193149"/>
              <a:gd name="connsiteY158" fmla="*/ 2157269 h 2344739"/>
              <a:gd name="connsiteX159" fmla="*/ 4202893 w 12193149"/>
              <a:gd name="connsiteY159" fmla="*/ 2156010 h 2344739"/>
              <a:gd name="connsiteX160" fmla="*/ 4192396 w 12193149"/>
              <a:gd name="connsiteY160" fmla="*/ 2150376 h 2344739"/>
              <a:gd name="connsiteX161" fmla="*/ 4143893 w 12193149"/>
              <a:gd name="connsiteY161" fmla="*/ 2134511 h 2344739"/>
              <a:gd name="connsiteX162" fmla="*/ 4084245 w 12193149"/>
              <a:gd name="connsiteY162" fmla="*/ 2107978 h 2344739"/>
              <a:gd name="connsiteX163" fmla="*/ 4075694 w 12193149"/>
              <a:gd name="connsiteY163" fmla="*/ 2107143 h 2344739"/>
              <a:gd name="connsiteX164" fmla="*/ 4075575 w 12193149"/>
              <a:gd name="connsiteY164" fmla="*/ 2106844 h 2344739"/>
              <a:gd name="connsiteX165" fmla="*/ 4066658 w 12193149"/>
              <a:gd name="connsiteY165" fmla="*/ 2105400 h 2344739"/>
              <a:gd name="connsiteX166" fmla="*/ 4060102 w 12193149"/>
              <a:gd name="connsiteY166" fmla="*/ 2105618 h 2344739"/>
              <a:gd name="connsiteX167" fmla="*/ 4043512 w 12193149"/>
              <a:gd name="connsiteY167" fmla="*/ 2103997 h 2344739"/>
              <a:gd name="connsiteX168" fmla="*/ 4038145 w 12193149"/>
              <a:gd name="connsiteY168" fmla="*/ 2101563 h 2344739"/>
              <a:gd name="connsiteX169" fmla="*/ 4036511 w 12193149"/>
              <a:gd name="connsiteY169" fmla="*/ 2097896 h 2344739"/>
              <a:gd name="connsiteX170" fmla="*/ 4034926 w 12193149"/>
              <a:gd name="connsiteY170" fmla="*/ 2098131 h 2344739"/>
              <a:gd name="connsiteX171" fmla="*/ 4005686 w 12193149"/>
              <a:gd name="connsiteY171" fmla="*/ 2085563 h 2344739"/>
              <a:gd name="connsiteX172" fmla="*/ 3937994 w 12193149"/>
              <a:gd name="connsiteY172" fmla="*/ 2068106 h 2344739"/>
              <a:gd name="connsiteX173" fmla="*/ 3898423 w 12193149"/>
              <a:gd name="connsiteY173" fmla="*/ 2062451 h 2344739"/>
              <a:gd name="connsiteX174" fmla="*/ 3790908 w 12193149"/>
              <a:gd name="connsiteY174" fmla="*/ 2042213 h 2344739"/>
              <a:gd name="connsiteX175" fmla="*/ 3683661 w 12193149"/>
              <a:gd name="connsiteY175" fmla="*/ 2018290 h 2344739"/>
              <a:gd name="connsiteX176" fmla="*/ 3611183 w 12193149"/>
              <a:gd name="connsiteY176" fmla="*/ 1986019 h 2344739"/>
              <a:gd name="connsiteX177" fmla="*/ 3605003 w 12193149"/>
              <a:gd name="connsiteY177" fmla="*/ 1987381 h 2344739"/>
              <a:gd name="connsiteX178" fmla="*/ 3595884 w 12193149"/>
              <a:gd name="connsiteY178" fmla="*/ 1987545 h 2344739"/>
              <a:gd name="connsiteX179" fmla="*/ 3595649 w 12193149"/>
              <a:gd name="connsiteY179" fmla="*/ 1987276 h 2344739"/>
              <a:gd name="connsiteX180" fmla="*/ 3587126 w 12193149"/>
              <a:gd name="connsiteY180" fmla="*/ 1987966 h 2344739"/>
              <a:gd name="connsiteX181" fmla="*/ 3537283 w 12193149"/>
              <a:gd name="connsiteY181" fmla="*/ 1978267 h 2344739"/>
              <a:gd name="connsiteX182" fmla="*/ 3474371 w 12193149"/>
              <a:gd name="connsiteY182" fmla="*/ 1974606 h 2344739"/>
              <a:gd name="connsiteX183" fmla="*/ 3401876 w 12193149"/>
              <a:gd name="connsiteY183" fmla="*/ 1962558 h 2344739"/>
              <a:gd name="connsiteX184" fmla="*/ 3365036 w 12193149"/>
              <a:gd name="connsiteY184" fmla="*/ 1979510 h 2344739"/>
              <a:gd name="connsiteX185" fmla="*/ 3345174 w 12193149"/>
              <a:gd name="connsiteY185" fmla="*/ 1981192 h 2344739"/>
              <a:gd name="connsiteX186" fmla="*/ 3342846 w 12193149"/>
              <a:gd name="connsiteY186" fmla="*/ 1980217 h 2344739"/>
              <a:gd name="connsiteX187" fmla="*/ 3263504 w 12193149"/>
              <a:gd name="connsiteY187" fmla="*/ 1986094 h 2344739"/>
              <a:gd name="connsiteX188" fmla="*/ 3143704 w 12193149"/>
              <a:gd name="connsiteY188" fmla="*/ 1993869 h 2344739"/>
              <a:gd name="connsiteX189" fmla="*/ 3031439 w 12193149"/>
              <a:gd name="connsiteY189" fmla="*/ 1996512 h 2344739"/>
              <a:gd name="connsiteX190" fmla="*/ 2782717 w 12193149"/>
              <a:gd name="connsiteY190" fmla="*/ 2018333 h 2344739"/>
              <a:gd name="connsiteX191" fmla="*/ 2647675 w 12193149"/>
              <a:gd name="connsiteY191" fmla="*/ 2028869 h 2344739"/>
              <a:gd name="connsiteX192" fmla="*/ 2569176 w 12193149"/>
              <a:gd name="connsiteY192" fmla="*/ 2002628 h 2344739"/>
              <a:gd name="connsiteX193" fmla="*/ 2444403 w 12193149"/>
              <a:gd name="connsiteY193" fmla="*/ 2016529 h 2344739"/>
              <a:gd name="connsiteX194" fmla="*/ 2316260 w 12193149"/>
              <a:gd name="connsiteY194" fmla="*/ 2024996 h 2344739"/>
              <a:gd name="connsiteX195" fmla="*/ 2209726 w 12193149"/>
              <a:gd name="connsiteY195" fmla="*/ 2019763 h 2344739"/>
              <a:gd name="connsiteX196" fmla="*/ 2095813 w 12193149"/>
              <a:gd name="connsiteY196" fmla="*/ 2003052 h 2344739"/>
              <a:gd name="connsiteX197" fmla="*/ 1998504 w 12193149"/>
              <a:gd name="connsiteY197" fmla="*/ 1995032 h 2344739"/>
              <a:gd name="connsiteX198" fmla="*/ 1929320 w 12193149"/>
              <a:gd name="connsiteY198" fmla="*/ 2016977 h 2344739"/>
              <a:gd name="connsiteX199" fmla="*/ 1922798 w 12193149"/>
              <a:gd name="connsiteY199" fmla="*/ 2012146 h 2344739"/>
              <a:gd name="connsiteX200" fmla="*/ 1874228 w 12193149"/>
              <a:gd name="connsiteY200" fmla="*/ 2013741 h 2344739"/>
              <a:gd name="connsiteX201" fmla="*/ 1787803 w 12193149"/>
              <a:gd name="connsiteY201" fmla="*/ 2041363 h 2344739"/>
              <a:gd name="connsiteX202" fmla="*/ 1739352 w 12193149"/>
              <a:gd name="connsiteY202" fmla="*/ 2036312 h 2344739"/>
              <a:gd name="connsiteX203" fmla="*/ 1676219 w 12193149"/>
              <a:gd name="connsiteY203" fmla="*/ 2019963 h 2344739"/>
              <a:gd name="connsiteX204" fmla="*/ 1609817 w 12193149"/>
              <a:gd name="connsiteY204" fmla="*/ 2013066 h 2344739"/>
              <a:gd name="connsiteX205" fmla="*/ 1497258 w 12193149"/>
              <a:gd name="connsiteY205" fmla="*/ 1987476 h 2344739"/>
              <a:gd name="connsiteX206" fmla="*/ 1151127 w 12193149"/>
              <a:gd name="connsiteY206" fmla="*/ 1938041 h 2344739"/>
              <a:gd name="connsiteX207" fmla="*/ 859417 w 12193149"/>
              <a:gd name="connsiteY207" fmla="*/ 1928608 h 2344739"/>
              <a:gd name="connsiteX208" fmla="*/ 838688 w 12193149"/>
              <a:gd name="connsiteY208" fmla="*/ 1929821 h 2344739"/>
              <a:gd name="connsiteX209" fmla="*/ 817957 w 12193149"/>
              <a:gd name="connsiteY209" fmla="*/ 1927857 h 2344739"/>
              <a:gd name="connsiteX210" fmla="*/ 812654 w 12193149"/>
              <a:gd name="connsiteY210" fmla="*/ 1930751 h 2344739"/>
              <a:gd name="connsiteX211" fmla="*/ 721195 w 12193149"/>
              <a:gd name="connsiteY211" fmla="*/ 1929661 h 2344739"/>
              <a:gd name="connsiteX212" fmla="*/ 720890 w 12193149"/>
              <a:gd name="connsiteY212" fmla="*/ 1928399 h 2344739"/>
              <a:gd name="connsiteX213" fmla="*/ 710023 w 12193149"/>
              <a:gd name="connsiteY213" fmla="*/ 1922722 h 2344739"/>
              <a:gd name="connsiteX214" fmla="*/ 597940 w 12193149"/>
              <a:gd name="connsiteY214" fmla="*/ 1879864 h 2344739"/>
              <a:gd name="connsiteX215" fmla="*/ 579683 w 12193149"/>
              <a:gd name="connsiteY215" fmla="*/ 1877212 h 2344739"/>
              <a:gd name="connsiteX216" fmla="*/ 572865 w 12193149"/>
              <a:gd name="connsiteY216" fmla="*/ 1877401 h 2344739"/>
              <a:gd name="connsiteX217" fmla="*/ 446247 w 12193149"/>
              <a:gd name="connsiteY217" fmla="*/ 1839371 h 2344739"/>
              <a:gd name="connsiteX218" fmla="*/ 405163 w 12193149"/>
              <a:gd name="connsiteY218" fmla="*/ 1833548 h 2344739"/>
              <a:gd name="connsiteX219" fmla="*/ 293583 w 12193149"/>
              <a:gd name="connsiteY219" fmla="*/ 1812852 h 2344739"/>
              <a:gd name="connsiteX220" fmla="*/ 119529 w 12193149"/>
              <a:gd name="connsiteY220" fmla="*/ 1761047 h 2344739"/>
              <a:gd name="connsiteX221" fmla="*/ 16674 w 12193149"/>
              <a:gd name="connsiteY221" fmla="*/ 1758191 h 2344739"/>
              <a:gd name="connsiteX222" fmla="*/ 1150 w 12193149"/>
              <a:gd name="connsiteY222" fmla="*/ 1752722 h 2344739"/>
              <a:gd name="connsiteX223" fmla="*/ 1148 w 12193149"/>
              <a:gd name="connsiteY223" fmla="*/ 222213 h 2344739"/>
              <a:gd name="connsiteX224" fmla="*/ 1148 w 12193149"/>
              <a:gd name="connsiteY224"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21252 w 12193149"/>
              <a:gd name="connsiteY90" fmla="*/ 1974587 h 2344739"/>
              <a:gd name="connsiteX91" fmla="*/ 8315581 w 12193149"/>
              <a:gd name="connsiteY91" fmla="*/ 1974913 h 2344739"/>
              <a:gd name="connsiteX92" fmla="*/ 8296322 w 12193149"/>
              <a:gd name="connsiteY92" fmla="*/ 1988808 h 2344739"/>
              <a:gd name="connsiteX93" fmla="*/ 8285424 w 12193149"/>
              <a:gd name="connsiteY93" fmla="*/ 1994631 h 2344739"/>
              <a:gd name="connsiteX94" fmla="*/ 8284298 w 12193149"/>
              <a:gd name="connsiteY94" fmla="*/ 1999074 h 2344739"/>
              <a:gd name="connsiteX95" fmla="*/ 8267224 w 12193149"/>
              <a:gd name="connsiteY95" fmla="*/ 2006249 h 2344739"/>
              <a:gd name="connsiteX96" fmla="*/ 8264525 w 12193149"/>
              <a:gd name="connsiteY96" fmla="*/ 2006019 h 2344739"/>
              <a:gd name="connsiteX97" fmla="*/ 8253181 w 12193149"/>
              <a:gd name="connsiteY97" fmla="*/ 2015862 h 2344739"/>
              <a:gd name="connsiteX98" fmla="*/ 8246982 w 12193149"/>
              <a:gd name="connsiteY98" fmla="*/ 2028854 h 2344739"/>
              <a:gd name="connsiteX99" fmla="*/ 8091420 w 12193149"/>
              <a:gd name="connsiteY99" fmla="*/ 2075015 h 2344739"/>
              <a:gd name="connsiteX100" fmla="*/ 7906555 w 12193149"/>
              <a:gd name="connsiteY100" fmla="*/ 2116988 h 2344739"/>
              <a:gd name="connsiteX101" fmla="*/ 7719893 w 12193149"/>
              <a:gd name="connsiteY101" fmla="*/ 2142703 h 2344739"/>
              <a:gd name="connsiteX102" fmla="*/ 7615495 w 12193149"/>
              <a:gd name="connsiteY102" fmla="*/ 2139232 h 2344739"/>
              <a:gd name="connsiteX103" fmla="*/ 7528691 w 12193149"/>
              <a:gd name="connsiteY103" fmla="*/ 2145060 h 2344739"/>
              <a:gd name="connsiteX104" fmla="*/ 7520719 w 12193149"/>
              <a:gd name="connsiteY104" fmla="*/ 2147613 h 2344739"/>
              <a:gd name="connsiteX105" fmla="*/ 7508559 w 12193149"/>
              <a:gd name="connsiteY105" fmla="*/ 2148948 h 2344739"/>
              <a:gd name="connsiteX106" fmla="*/ 7508188 w 12193149"/>
              <a:gd name="connsiteY106" fmla="*/ 2148621 h 2344739"/>
              <a:gd name="connsiteX107" fmla="*/ 7496943 w 12193149"/>
              <a:gd name="connsiteY107" fmla="*/ 2150573 h 2344739"/>
              <a:gd name="connsiteX108" fmla="*/ 7406539 w 12193149"/>
              <a:gd name="connsiteY108" fmla="*/ 2142468 h 2344739"/>
              <a:gd name="connsiteX109" fmla="*/ 7219707 w 12193149"/>
              <a:gd name="connsiteY109" fmla="*/ 2156680 h 2344739"/>
              <a:gd name="connsiteX110" fmla="*/ 7202249 w 12193149"/>
              <a:gd name="connsiteY110" fmla="*/ 2161230 h 2344739"/>
              <a:gd name="connsiteX111" fmla="*/ 7198152 w 12193149"/>
              <a:gd name="connsiteY111" fmla="*/ 2166588 h 2344739"/>
              <a:gd name="connsiteX112" fmla="*/ 7171956 w 12193149"/>
              <a:gd name="connsiteY112" fmla="*/ 2171236 h 2344739"/>
              <a:gd name="connsiteX113" fmla="*/ 7098136 w 12193149"/>
              <a:gd name="connsiteY113" fmla="*/ 2183464 h 2344739"/>
              <a:gd name="connsiteX114" fmla="*/ 7019644 w 12193149"/>
              <a:gd name="connsiteY114" fmla="*/ 2183090 h 2344739"/>
              <a:gd name="connsiteX115" fmla="*/ 6905294 w 12193149"/>
              <a:gd name="connsiteY115" fmla="*/ 2212596 h 2344739"/>
              <a:gd name="connsiteX116" fmla="*/ 6709370 w 12193149"/>
              <a:gd name="connsiteY116" fmla="*/ 2240551 h 2344739"/>
              <a:gd name="connsiteX117" fmla="*/ 6550602 w 12193149"/>
              <a:gd name="connsiteY117" fmla="*/ 2269327 h 2344739"/>
              <a:gd name="connsiteX118" fmla="*/ 6318708 w 12193149"/>
              <a:gd name="connsiteY118" fmla="*/ 2316127 h 2344739"/>
              <a:gd name="connsiteX119" fmla="*/ 6169822 w 12193149"/>
              <a:gd name="connsiteY119" fmla="*/ 2318214 h 2344739"/>
              <a:gd name="connsiteX120" fmla="*/ 6074996 w 12193149"/>
              <a:gd name="connsiteY120" fmla="*/ 2338676 h 2344739"/>
              <a:gd name="connsiteX121" fmla="*/ 6069677 w 12193149"/>
              <a:gd name="connsiteY121" fmla="*/ 2337139 h 2344739"/>
              <a:gd name="connsiteX122" fmla="*/ 6049786 w 12193149"/>
              <a:gd name="connsiteY122" fmla="*/ 2337822 h 2344739"/>
              <a:gd name="connsiteX123" fmla="*/ 6042433 w 12193149"/>
              <a:gd name="connsiteY123" fmla="*/ 2329473 h 2344739"/>
              <a:gd name="connsiteX124" fmla="*/ 6011238 w 12193149"/>
              <a:gd name="connsiteY124" fmla="*/ 2324380 h 2344739"/>
              <a:gd name="connsiteX125" fmla="*/ 5958523 w 12193149"/>
              <a:gd name="connsiteY125" fmla="*/ 2328024 h 2344739"/>
              <a:gd name="connsiteX126" fmla="*/ 5760067 w 12193149"/>
              <a:gd name="connsiteY126" fmla="*/ 2343716 h 2344739"/>
              <a:gd name="connsiteX127" fmla="*/ 5628108 w 12193149"/>
              <a:gd name="connsiteY127" fmla="*/ 2344739 h 2344739"/>
              <a:gd name="connsiteX128" fmla="*/ 5472054 w 12193149"/>
              <a:gd name="connsiteY128" fmla="*/ 2330719 h 2344739"/>
              <a:gd name="connsiteX129" fmla="*/ 5433909 w 12193149"/>
              <a:gd name="connsiteY129" fmla="*/ 2319466 h 2344739"/>
              <a:gd name="connsiteX130" fmla="*/ 5382817 w 12193149"/>
              <a:gd name="connsiteY130" fmla="*/ 2301764 h 2344739"/>
              <a:gd name="connsiteX131" fmla="*/ 5262912 w 12193149"/>
              <a:gd name="connsiteY131" fmla="*/ 2281347 h 2344739"/>
              <a:gd name="connsiteX132" fmla="*/ 5224109 w 12193149"/>
              <a:gd name="connsiteY132" fmla="*/ 2270223 h 2344739"/>
              <a:gd name="connsiteX133" fmla="*/ 5175808 w 12193149"/>
              <a:gd name="connsiteY133" fmla="*/ 2267233 h 2344739"/>
              <a:gd name="connsiteX134" fmla="*/ 5157702 w 12193149"/>
              <a:gd name="connsiteY134" fmla="*/ 2260010 h 2344739"/>
              <a:gd name="connsiteX135" fmla="*/ 5143747 w 12193149"/>
              <a:gd name="connsiteY135" fmla="*/ 2256610 h 2344739"/>
              <a:gd name="connsiteX136" fmla="*/ 5140744 w 12193149"/>
              <a:gd name="connsiteY136" fmla="*/ 2254509 h 2344739"/>
              <a:gd name="connsiteX137" fmla="*/ 5122807 w 12193149"/>
              <a:gd name="connsiteY137" fmla="*/ 2243656 h 2344739"/>
              <a:gd name="connsiteX138" fmla="*/ 5066938 w 12193149"/>
              <a:gd name="connsiteY138" fmla="*/ 2250227 h 2344739"/>
              <a:gd name="connsiteX139" fmla="*/ 5012662 w 12193149"/>
              <a:gd name="connsiteY139" fmla="*/ 2233846 h 2344739"/>
              <a:gd name="connsiteX140" fmla="*/ 4841589 w 12193149"/>
              <a:gd name="connsiteY140" fmla="*/ 2209829 h 2344739"/>
              <a:gd name="connsiteX141" fmla="*/ 4763595 w 12193149"/>
              <a:gd name="connsiteY141" fmla="*/ 2182061 h 2344739"/>
              <a:gd name="connsiteX142" fmla="*/ 4724334 w 12193149"/>
              <a:gd name="connsiteY142" fmla="*/ 2173047 h 2344739"/>
              <a:gd name="connsiteX143" fmla="*/ 4722324 w 12193149"/>
              <a:gd name="connsiteY143" fmla="*/ 2172298 h 2344739"/>
              <a:gd name="connsiteX144" fmla="*/ 4723259 w 12193149"/>
              <a:gd name="connsiteY144" fmla="*/ 2172087 h 2344739"/>
              <a:gd name="connsiteX145" fmla="*/ 4718350 w 12193149"/>
              <a:gd name="connsiteY145" fmla="*/ 2170817 h 2344739"/>
              <a:gd name="connsiteX146" fmla="*/ 4722324 w 12193149"/>
              <a:gd name="connsiteY146" fmla="*/ 2172298 h 2344739"/>
              <a:gd name="connsiteX147" fmla="*/ 4716674 w 12193149"/>
              <a:gd name="connsiteY147" fmla="*/ 2173573 h 2344739"/>
              <a:gd name="connsiteX148" fmla="*/ 4516962 w 12193149"/>
              <a:gd name="connsiteY148" fmla="*/ 2163671 h 2344739"/>
              <a:gd name="connsiteX149" fmla="*/ 4429691 w 12193149"/>
              <a:gd name="connsiteY149" fmla="*/ 2153020 h 2344739"/>
              <a:gd name="connsiteX150" fmla="*/ 4364023 w 12193149"/>
              <a:gd name="connsiteY150" fmla="*/ 2151674 h 2344739"/>
              <a:gd name="connsiteX151" fmla="*/ 4318114 w 12193149"/>
              <a:gd name="connsiteY151" fmla="*/ 2158289 h 2344739"/>
              <a:gd name="connsiteX152" fmla="*/ 4316258 w 12193149"/>
              <a:gd name="connsiteY152" fmla="*/ 2156948 h 2344739"/>
              <a:gd name="connsiteX153" fmla="*/ 4296292 w 12193149"/>
              <a:gd name="connsiteY153" fmla="*/ 2155069 h 2344739"/>
              <a:gd name="connsiteX154" fmla="*/ 4291212 w 12193149"/>
              <a:gd name="connsiteY154" fmla="*/ 2157986 h 2344739"/>
              <a:gd name="connsiteX155" fmla="*/ 4277290 w 12193149"/>
              <a:gd name="connsiteY155" fmla="*/ 2157740 h 2344739"/>
              <a:gd name="connsiteX156" fmla="*/ 4249265 w 12193149"/>
              <a:gd name="connsiteY156" fmla="*/ 2160064 h 2344739"/>
              <a:gd name="connsiteX157" fmla="*/ 4203199 w 12193149"/>
              <a:gd name="connsiteY157" fmla="*/ 2157269 h 2344739"/>
              <a:gd name="connsiteX158" fmla="*/ 4202893 w 12193149"/>
              <a:gd name="connsiteY158" fmla="*/ 2156010 h 2344739"/>
              <a:gd name="connsiteX159" fmla="*/ 4192396 w 12193149"/>
              <a:gd name="connsiteY159" fmla="*/ 2150376 h 2344739"/>
              <a:gd name="connsiteX160" fmla="*/ 4143893 w 12193149"/>
              <a:gd name="connsiteY160" fmla="*/ 2134511 h 2344739"/>
              <a:gd name="connsiteX161" fmla="*/ 4084245 w 12193149"/>
              <a:gd name="connsiteY161" fmla="*/ 2107978 h 2344739"/>
              <a:gd name="connsiteX162" fmla="*/ 4075694 w 12193149"/>
              <a:gd name="connsiteY162" fmla="*/ 2107143 h 2344739"/>
              <a:gd name="connsiteX163" fmla="*/ 4075575 w 12193149"/>
              <a:gd name="connsiteY163" fmla="*/ 2106844 h 2344739"/>
              <a:gd name="connsiteX164" fmla="*/ 4066658 w 12193149"/>
              <a:gd name="connsiteY164" fmla="*/ 2105400 h 2344739"/>
              <a:gd name="connsiteX165" fmla="*/ 4060102 w 12193149"/>
              <a:gd name="connsiteY165" fmla="*/ 2105618 h 2344739"/>
              <a:gd name="connsiteX166" fmla="*/ 4043512 w 12193149"/>
              <a:gd name="connsiteY166" fmla="*/ 2103997 h 2344739"/>
              <a:gd name="connsiteX167" fmla="*/ 4038145 w 12193149"/>
              <a:gd name="connsiteY167" fmla="*/ 2101563 h 2344739"/>
              <a:gd name="connsiteX168" fmla="*/ 4036511 w 12193149"/>
              <a:gd name="connsiteY168" fmla="*/ 2097896 h 2344739"/>
              <a:gd name="connsiteX169" fmla="*/ 4034926 w 12193149"/>
              <a:gd name="connsiteY169" fmla="*/ 2098131 h 2344739"/>
              <a:gd name="connsiteX170" fmla="*/ 4005686 w 12193149"/>
              <a:gd name="connsiteY170" fmla="*/ 2085563 h 2344739"/>
              <a:gd name="connsiteX171" fmla="*/ 3937994 w 12193149"/>
              <a:gd name="connsiteY171" fmla="*/ 2068106 h 2344739"/>
              <a:gd name="connsiteX172" fmla="*/ 3898423 w 12193149"/>
              <a:gd name="connsiteY172" fmla="*/ 2062451 h 2344739"/>
              <a:gd name="connsiteX173" fmla="*/ 3790908 w 12193149"/>
              <a:gd name="connsiteY173" fmla="*/ 2042213 h 2344739"/>
              <a:gd name="connsiteX174" fmla="*/ 3683661 w 12193149"/>
              <a:gd name="connsiteY174" fmla="*/ 2018290 h 2344739"/>
              <a:gd name="connsiteX175" fmla="*/ 3611183 w 12193149"/>
              <a:gd name="connsiteY175" fmla="*/ 1986019 h 2344739"/>
              <a:gd name="connsiteX176" fmla="*/ 3605003 w 12193149"/>
              <a:gd name="connsiteY176" fmla="*/ 1987381 h 2344739"/>
              <a:gd name="connsiteX177" fmla="*/ 3595884 w 12193149"/>
              <a:gd name="connsiteY177" fmla="*/ 1987545 h 2344739"/>
              <a:gd name="connsiteX178" fmla="*/ 3595649 w 12193149"/>
              <a:gd name="connsiteY178" fmla="*/ 1987276 h 2344739"/>
              <a:gd name="connsiteX179" fmla="*/ 3587126 w 12193149"/>
              <a:gd name="connsiteY179" fmla="*/ 1987966 h 2344739"/>
              <a:gd name="connsiteX180" fmla="*/ 3537283 w 12193149"/>
              <a:gd name="connsiteY180" fmla="*/ 1978267 h 2344739"/>
              <a:gd name="connsiteX181" fmla="*/ 3474371 w 12193149"/>
              <a:gd name="connsiteY181" fmla="*/ 1974606 h 2344739"/>
              <a:gd name="connsiteX182" fmla="*/ 3401876 w 12193149"/>
              <a:gd name="connsiteY182" fmla="*/ 1962558 h 2344739"/>
              <a:gd name="connsiteX183" fmla="*/ 3365036 w 12193149"/>
              <a:gd name="connsiteY183" fmla="*/ 1979510 h 2344739"/>
              <a:gd name="connsiteX184" fmla="*/ 3345174 w 12193149"/>
              <a:gd name="connsiteY184" fmla="*/ 1981192 h 2344739"/>
              <a:gd name="connsiteX185" fmla="*/ 3342846 w 12193149"/>
              <a:gd name="connsiteY185" fmla="*/ 1980217 h 2344739"/>
              <a:gd name="connsiteX186" fmla="*/ 3263504 w 12193149"/>
              <a:gd name="connsiteY186" fmla="*/ 1986094 h 2344739"/>
              <a:gd name="connsiteX187" fmla="*/ 3143704 w 12193149"/>
              <a:gd name="connsiteY187" fmla="*/ 1993869 h 2344739"/>
              <a:gd name="connsiteX188" fmla="*/ 3031439 w 12193149"/>
              <a:gd name="connsiteY188" fmla="*/ 1996512 h 2344739"/>
              <a:gd name="connsiteX189" fmla="*/ 2782717 w 12193149"/>
              <a:gd name="connsiteY189" fmla="*/ 2018333 h 2344739"/>
              <a:gd name="connsiteX190" fmla="*/ 2647675 w 12193149"/>
              <a:gd name="connsiteY190" fmla="*/ 2028869 h 2344739"/>
              <a:gd name="connsiteX191" fmla="*/ 2569176 w 12193149"/>
              <a:gd name="connsiteY191" fmla="*/ 2002628 h 2344739"/>
              <a:gd name="connsiteX192" fmla="*/ 2444403 w 12193149"/>
              <a:gd name="connsiteY192" fmla="*/ 2016529 h 2344739"/>
              <a:gd name="connsiteX193" fmla="*/ 2316260 w 12193149"/>
              <a:gd name="connsiteY193" fmla="*/ 2024996 h 2344739"/>
              <a:gd name="connsiteX194" fmla="*/ 2209726 w 12193149"/>
              <a:gd name="connsiteY194" fmla="*/ 2019763 h 2344739"/>
              <a:gd name="connsiteX195" fmla="*/ 2095813 w 12193149"/>
              <a:gd name="connsiteY195" fmla="*/ 2003052 h 2344739"/>
              <a:gd name="connsiteX196" fmla="*/ 1998504 w 12193149"/>
              <a:gd name="connsiteY196" fmla="*/ 1995032 h 2344739"/>
              <a:gd name="connsiteX197" fmla="*/ 1929320 w 12193149"/>
              <a:gd name="connsiteY197" fmla="*/ 2016977 h 2344739"/>
              <a:gd name="connsiteX198" fmla="*/ 1922798 w 12193149"/>
              <a:gd name="connsiteY198" fmla="*/ 2012146 h 2344739"/>
              <a:gd name="connsiteX199" fmla="*/ 1874228 w 12193149"/>
              <a:gd name="connsiteY199" fmla="*/ 2013741 h 2344739"/>
              <a:gd name="connsiteX200" fmla="*/ 1787803 w 12193149"/>
              <a:gd name="connsiteY200" fmla="*/ 2041363 h 2344739"/>
              <a:gd name="connsiteX201" fmla="*/ 1739352 w 12193149"/>
              <a:gd name="connsiteY201" fmla="*/ 2036312 h 2344739"/>
              <a:gd name="connsiteX202" fmla="*/ 1676219 w 12193149"/>
              <a:gd name="connsiteY202" fmla="*/ 2019963 h 2344739"/>
              <a:gd name="connsiteX203" fmla="*/ 1609817 w 12193149"/>
              <a:gd name="connsiteY203" fmla="*/ 2013066 h 2344739"/>
              <a:gd name="connsiteX204" fmla="*/ 1497258 w 12193149"/>
              <a:gd name="connsiteY204" fmla="*/ 1987476 h 2344739"/>
              <a:gd name="connsiteX205" fmla="*/ 1151127 w 12193149"/>
              <a:gd name="connsiteY205" fmla="*/ 1938041 h 2344739"/>
              <a:gd name="connsiteX206" fmla="*/ 859417 w 12193149"/>
              <a:gd name="connsiteY206" fmla="*/ 1928608 h 2344739"/>
              <a:gd name="connsiteX207" fmla="*/ 838688 w 12193149"/>
              <a:gd name="connsiteY207" fmla="*/ 1929821 h 2344739"/>
              <a:gd name="connsiteX208" fmla="*/ 817957 w 12193149"/>
              <a:gd name="connsiteY208" fmla="*/ 1927857 h 2344739"/>
              <a:gd name="connsiteX209" fmla="*/ 812654 w 12193149"/>
              <a:gd name="connsiteY209" fmla="*/ 1930751 h 2344739"/>
              <a:gd name="connsiteX210" fmla="*/ 721195 w 12193149"/>
              <a:gd name="connsiteY210" fmla="*/ 1929661 h 2344739"/>
              <a:gd name="connsiteX211" fmla="*/ 720890 w 12193149"/>
              <a:gd name="connsiteY211" fmla="*/ 1928399 h 2344739"/>
              <a:gd name="connsiteX212" fmla="*/ 710023 w 12193149"/>
              <a:gd name="connsiteY212" fmla="*/ 1922722 h 2344739"/>
              <a:gd name="connsiteX213" fmla="*/ 597940 w 12193149"/>
              <a:gd name="connsiteY213" fmla="*/ 1879864 h 2344739"/>
              <a:gd name="connsiteX214" fmla="*/ 579683 w 12193149"/>
              <a:gd name="connsiteY214" fmla="*/ 1877212 h 2344739"/>
              <a:gd name="connsiteX215" fmla="*/ 572865 w 12193149"/>
              <a:gd name="connsiteY215" fmla="*/ 1877401 h 2344739"/>
              <a:gd name="connsiteX216" fmla="*/ 446247 w 12193149"/>
              <a:gd name="connsiteY216" fmla="*/ 1839371 h 2344739"/>
              <a:gd name="connsiteX217" fmla="*/ 405163 w 12193149"/>
              <a:gd name="connsiteY217" fmla="*/ 1833548 h 2344739"/>
              <a:gd name="connsiteX218" fmla="*/ 293583 w 12193149"/>
              <a:gd name="connsiteY218" fmla="*/ 1812852 h 2344739"/>
              <a:gd name="connsiteX219" fmla="*/ 119529 w 12193149"/>
              <a:gd name="connsiteY219" fmla="*/ 1761047 h 2344739"/>
              <a:gd name="connsiteX220" fmla="*/ 16674 w 12193149"/>
              <a:gd name="connsiteY220" fmla="*/ 1758191 h 2344739"/>
              <a:gd name="connsiteX221" fmla="*/ 1150 w 12193149"/>
              <a:gd name="connsiteY221" fmla="*/ 1752722 h 2344739"/>
              <a:gd name="connsiteX222" fmla="*/ 1148 w 12193149"/>
              <a:gd name="connsiteY222" fmla="*/ 222213 h 2344739"/>
              <a:gd name="connsiteX223" fmla="*/ 1148 w 12193149"/>
              <a:gd name="connsiteY223"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14960 w 12193149"/>
              <a:gd name="connsiteY68" fmla="*/ 1919069 h 2344739"/>
              <a:gd name="connsiteX69" fmla="*/ 9054601 w 12193149"/>
              <a:gd name="connsiteY69" fmla="*/ 1910755 h 2344739"/>
              <a:gd name="connsiteX70" fmla="*/ 9006634 w 12193149"/>
              <a:gd name="connsiteY70" fmla="*/ 1914040 h 2344739"/>
              <a:gd name="connsiteX71" fmla="*/ 9006349 w 12193149"/>
              <a:gd name="connsiteY71" fmla="*/ 1913800 h 2344739"/>
              <a:gd name="connsiteX72" fmla="*/ 8997380 w 12193149"/>
              <a:gd name="connsiteY72" fmla="*/ 1915011 h 2344739"/>
              <a:gd name="connsiteX73" fmla="*/ 8991542 w 12193149"/>
              <a:gd name="connsiteY73" fmla="*/ 1917072 h 2344739"/>
              <a:gd name="connsiteX74" fmla="*/ 8975485 w 12193149"/>
              <a:gd name="connsiteY74" fmla="*/ 1920298 h 2344739"/>
              <a:gd name="connsiteX75" fmla="*/ 8969159 w 12193149"/>
              <a:gd name="connsiteY75" fmla="*/ 1919598 h 2344739"/>
              <a:gd name="connsiteX76" fmla="*/ 8964196 w 12193149"/>
              <a:gd name="connsiteY76" fmla="*/ 1917373 h 2344739"/>
              <a:gd name="connsiteX77" fmla="*/ 8930136 w 12193149"/>
              <a:gd name="connsiteY77" fmla="*/ 1914185 h 2344739"/>
              <a:gd name="connsiteX78" fmla="*/ 8753592 w 12193149"/>
              <a:gd name="connsiteY78" fmla="*/ 1933417 h 2344739"/>
              <a:gd name="connsiteX79" fmla="*/ 8708995 w 12193149"/>
              <a:gd name="connsiteY79" fmla="*/ 1935518 h 2344739"/>
              <a:gd name="connsiteX80" fmla="*/ 8597219 w 12193149"/>
              <a:gd name="connsiteY80" fmla="*/ 1944090 h 2344739"/>
              <a:gd name="connsiteX81" fmla="*/ 8526378 w 12193149"/>
              <a:gd name="connsiteY81" fmla="*/ 1929248 h 2344739"/>
              <a:gd name="connsiteX82" fmla="*/ 8512131 w 12193149"/>
              <a:gd name="connsiteY82" fmla="*/ 1935163 h 2344739"/>
              <a:gd name="connsiteX83" fmla="*/ 8507315 w 12193149"/>
              <a:gd name="connsiteY83" fmla="*/ 1938164 h 2344739"/>
              <a:gd name="connsiteX84" fmla="*/ 8499116 w 12193149"/>
              <a:gd name="connsiteY84" fmla="*/ 1940902 h 2344739"/>
              <a:gd name="connsiteX85" fmla="*/ 8498742 w 12193149"/>
              <a:gd name="connsiteY85" fmla="*/ 1940723 h 2344739"/>
              <a:gd name="connsiteX86" fmla="*/ 8491397 w 12193149"/>
              <a:gd name="connsiteY86" fmla="*/ 1943773 h 2344739"/>
              <a:gd name="connsiteX87" fmla="*/ 8368330 w 12193149"/>
              <a:gd name="connsiteY87" fmla="*/ 1957815 h 2344739"/>
              <a:gd name="connsiteX88" fmla="*/ 8354947 w 12193149"/>
              <a:gd name="connsiteY88" fmla="*/ 1958009 h 2344739"/>
              <a:gd name="connsiteX89" fmla="*/ 8321252 w 12193149"/>
              <a:gd name="connsiteY89" fmla="*/ 1974587 h 2344739"/>
              <a:gd name="connsiteX90" fmla="*/ 8315581 w 12193149"/>
              <a:gd name="connsiteY90" fmla="*/ 1974913 h 2344739"/>
              <a:gd name="connsiteX91" fmla="*/ 8296322 w 12193149"/>
              <a:gd name="connsiteY91" fmla="*/ 1988808 h 2344739"/>
              <a:gd name="connsiteX92" fmla="*/ 8285424 w 12193149"/>
              <a:gd name="connsiteY92" fmla="*/ 1994631 h 2344739"/>
              <a:gd name="connsiteX93" fmla="*/ 8284298 w 12193149"/>
              <a:gd name="connsiteY93" fmla="*/ 1999074 h 2344739"/>
              <a:gd name="connsiteX94" fmla="*/ 8267224 w 12193149"/>
              <a:gd name="connsiteY94" fmla="*/ 2006249 h 2344739"/>
              <a:gd name="connsiteX95" fmla="*/ 8264525 w 12193149"/>
              <a:gd name="connsiteY95" fmla="*/ 2006019 h 2344739"/>
              <a:gd name="connsiteX96" fmla="*/ 8253181 w 12193149"/>
              <a:gd name="connsiteY96" fmla="*/ 2015862 h 2344739"/>
              <a:gd name="connsiteX97" fmla="*/ 8246982 w 12193149"/>
              <a:gd name="connsiteY97" fmla="*/ 2028854 h 2344739"/>
              <a:gd name="connsiteX98" fmla="*/ 8091420 w 12193149"/>
              <a:gd name="connsiteY98" fmla="*/ 2075015 h 2344739"/>
              <a:gd name="connsiteX99" fmla="*/ 7906555 w 12193149"/>
              <a:gd name="connsiteY99" fmla="*/ 2116988 h 2344739"/>
              <a:gd name="connsiteX100" fmla="*/ 7719893 w 12193149"/>
              <a:gd name="connsiteY100" fmla="*/ 2142703 h 2344739"/>
              <a:gd name="connsiteX101" fmla="*/ 7615495 w 12193149"/>
              <a:gd name="connsiteY101" fmla="*/ 2139232 h 2344739"/>
              <a:gd name="connsiteX102" fmla="*/ 7528691 w 12193149"/>
              <a:gd name="connsiteY102" fmla="*/ 2145060 h 2344739"/>
              <a:gd name="connsiteX103" fmla="*/ 7520719 w 12193149"/>
              <a:gd name="connsiteY103" fmla="*/ 2147613 h 2344739"/>
              <a:gd name="connsiteX104" fmla="*/ 7508559 w 12193149"/>
              <a:gd name="connsiteY104" fmla="*/ 2148948 h 2344739"/>
              <a:gd name="connsiteX105" fmla="*/ 7508188 w 12193149"/>
              <a:gd name="connsiteY105" fmla="*/ 2148621 h 2344739"/>
              <a:gd name="connsiteX106" fmla="*/ 7496943 w 12193149"/>
              <a:gd name="connsiteY106" fmla="*/ 2150573 h 2344739"/>
              <a:gd name="connsiteX107" fmla="*/ 7406539 w 12193149"/>
              <a:gd name="connsiteY107" fmla="*/ 2142468 h 2344739"/>
              <a:gd name="connsiteX108" fmla="*/ 7219707 w 12193149"/>
              <a:gd name="connsiteY108" fmla="*/ 2156680 h 2344739"/>
              <a:gd name="connsiteX109" fmla="*/ 7202249 w 12193149"/>
              <a:gd name="connsiteY109" fmla="*/ 2161230 h 2344739"/>
              <a:gd name="connsiteX110" fmla="*/ 7198152 w 12193149"/>
              <a:gd name="connsiteY110" fmla="*/ 2166588 h 2344739"/>
              <a:gd name="connsiteX111" fmla="*/ 7171956 w 12193149"/>
              <a:gd name="connsiteY111" fmla="*/ 2171236 h 2344739"/>
              <a:gd name="connsiteX112" fmla="*/ 7098136 w 12193149"/>
              <a:gd name="connsiteY112" fmla="*/ 2183464 h 2344739"/>
              <a:gd name="connsiteX113" fmla="*/ 7019644 w 12193149"/>
              <a:gd name="connsiteY113" fmla="*/ 2183090 h 2344739"/>
              <a:gd name="connsiteX114" fmla="*/ 6905294 w 12193149"/>
              <a:gd name="connsiteY114" fmla="*/ 2212596 h 2344739"/>
              <a:gd name="connsiteX115" fmla="*/ 6709370 w 12193149"/>
              <a:gd name="connsiteY115" fmla="*/ 2240551 h 2344739"/>
              <a:gd name="connsiteX116" fmla="*/ 6550602 w 12193149"/>
              <a:gd name="connsiteY116" fmla="*/ 2269327 h 2344739"/>
              <a:gd name="connsiteX117" fmla="*/ 6318708 w 12193149"/>
              <a:gd name="connsiteY117" fmla="*/ 2316127 h 2344739"/>
              <a:gd name="connsiteX118" fmla="*/ 6169822 w 12193149"/>
              <a:gd name="connsiteY118" fmla="*/ 2318214 h 2344739"/>
              <a:gd name="connsiteX119" fmla="*/ 6074996 w 12193149"/>
              <a:gd name="connsiteY119" fmla="*/ 2338676 h 2344739"/>
              <a:gd name="connsiteX120" fmla="*/ 6069677 w 12193149"/>
              <a:gd name="connsiteY120" fmla="*/ 2337139 h 2344739"/>
              <a:gd name="connsiteX121" fmla="*/ 6049786 w 12193149"/>
              <a:gd name="connsiteY121" fmla="*/ 2337822 h 2344739"/>
              <a:gd name="connsiteX122" fmla="*/ 6042433 w 12193149"/>
              <a:gd name="connsiteY122" fmla="*/ 2329473 h 2344739"/>
              <a:gd name="connsiteX123" fmla="*/ 6011238 w 12193149"/>
              <a:gd name="connsiteY123" fmla="*/ 2324380 h 2344739"/>
              <a:gd name="connsiteX124" fmla="*/ 5958523 w 12193149"/>
              <a:gd name="connsiteY124" fmla="*/ 2328024 h 2344739"/>
              <a:gd name="connsiteX125" fmla="*/ 5760067 w 12193149"/>
              <a:gd name="connsiteY125" fmla="*/ 2343716 h 2344739"/>
              <a:gd name="connsiteX126" fmla="*/ 5628108 w 12193149"/>
              <a:gd name="connsiteY126" fmla="*/ 2344739 h 2344739"/>
              <a:gd name="connsiteX127" fmla="*/ 5472054 w 12193149"/>
              <a:gd name="connsiteY127" fmla="*/ 2330719 h 2344739"/>
              <a:gd name="connsiteX128" fmla="*/ 5433909 w 12193149"/>
              <a:gd name="connsiteY128" fmla="*/ 2319466 h 2344739"/>
              <a:gd name="connsiteX129" fmla="*/ 5382817 w 12193149"/>
              <a:gd name="connsiteY129" fmla="*/ 2301764 h 2344739"/>
              <a:gd name="connsiteX130" fmla="*/ 5262912 w 12193149"/>
              <a:gd name="connsiteY130" fmla="*/ 2281347 h 2344739"/>
              <a:gd name="connsiteX131" fmla="*/ 5224109 w 12193149"/>
              <a:gd name="connsiteY131" fmla="*/ 2270223 h 2344739"/>
              <a:gd name="connsiteX132" fmla="*/ 5175808 w 12193149"/>
              <a:gd name="connsiteY132" fmla="*/ 2267233 h 2344739"/>
              <a:gd name="connsiteX133" fmla="*/ 5157702 w 12193149"/>
              <a:gd name="connsiteY133" fmla="*/ 2260010 h 2344739"/>
              <a:gd name="connsiteX134" fmla="*/ 5143747 w 12193149"/>
              <a:gd name="connsiteY134" fmla="*/ 2256610 h 2344739"/>
              <a:gd name="connsiteX135" fmla="*/ 5140744 w 12193149"/>
              <a:gd name="connsiteY135" fmla="*/ 2254509 h 2344739"/>
              <a:gd name="connsiteX136" fmla="*/ 5122807 w 12193149"/>
              <a:gd name="connsiteY136" fmla="*/ 2243656 h 2344739"/>
              <a:gd name="connsiteX137" fmla="*/ 5066938 w 12193149"/>
              <a:gd name="connsiteY137" fmla="*/ 2250227 h 2344739"/>
              <a:gd name="connsiteX138" fmla="*/ 5012662 w 12193149"/>
              <a:gd name="connsiteY138" fmla="*/ 2233846 h 2344739"/>
              <a:gd name="connsiteX139" fmla="*/ 4841589 w 12193149"/>
              <a:gd name="connsiteY139" fmla="*/ 2209829 h 2344739"/>
              <a:gd name="connsiteX140" fmla="*/ 4763595 w 12193149"/>
              <a:gd name="connsiteY140" fmla="*/ 2182061 h 2344739"/>
              <a:gd name="connsiteX141" fmla="*/ 4724334 w 12193149"/>
              <a:gd name="connsiteY141" fmla="*/ 2173047 h 2344739"/>
              <a:gd name="connsiteX142" fmla="*/ 4722324 w 12193149"/>
              <a:gd name="connsiteY142" fmla="*/ 2172298 h 2344739"/>
              <a:gd name="connsiteX143" fmla="*/ 4723259 w 12193149"/>
              <a:gd name="connsiteY143" fmla="*/ 2172087 h 2344739"/>
              <a:gd name="connsiteX144" fmla="*/ 4718350 w 12193149"/>
              <a:gd name="connsiteY144" fmla="*/ 2170817 h 2344739"/>
              <a:gd name="connsiteX145" fmla="*/ 4722324 w 12193149"/>
              <a:gd name="connsiteY145" fmla="*/ 2172298 h 2344739"/>
              <a:gd name="connsiteX146" fmla="*/ 4716674 w 12193149"/>
              <a:gd name="connsiteY146" fmla="*/ 2173573 h 2344739"/>
              <a:gd name="connsiteX147" fmla="*/ 4516962 w 12193149"/>
              <a:gd name="connsiteY147" fmla="*/ 2163671 h 2344739"/>
              <a:gd name="connsiteX148" fmla="*/ 4429691 w 12193149"/>
              <a:gd name="connsiteY148" fmla="*/ 2153020 h 2344739"/>
              <a:gd name="connsiteX149" fmla="*/ 4364023 w 12193149"/>
              <a:gd name="connsiteY149" fmla="*/ 2151674 h 2344739"/>
              <a:gd name="connsiteX150" fmla="*/ 4318114 w 12193149"/>
              <a:gd name="connsiteY150" fmla="*/ 2158289 h 2344739"/>
              <a:gd name="connsiteX151" fmla="*/ 4316258 w 12193149"/>
              <a:gd name="connsiteY151" fmla="*/ 2156948 h 2344739"/>
              <a:gd name="connsiteX152" fmla="*/ 4296292 w 12193149"/>
              <a:gd name="connsiteY152" fmla="*/ 2155069 h 2344739"/>
              <a:gd name="connsiteX153" fmla="*/ 4291212 w 12193149"/>
              <a:gd name="connsiteY153" fmla="*/ 2157986 h 2344739"/>
              <a:gd name="connsiteX154" fmla="*/ 4277290 w 12193149"/>
              <a:gd name="connsiteY154" fmla="*/ 2157740 h 2344739"/>
              <a:gd name="connsiteX155" fmla="*/ 4249265 w 12193149"/>
              <a:gd name="connsiteY155" fmla="*/ 2160064 h 2344739"/>
              <a:gd name="connsiteX156" fmla="*/ 4203199 w 12193149"/>
              <a:gd name="connsiteY156" fmla="*/ 2157269 h 2344739"/>
              <a:gd name="connsiteX157" fmla="*/ 4202893 w 12193149"/>
              <a:gd name="connsiteY157" fmla="*/ 2156010 h 2344739"/>
              <a:gd name="connsiteX158" fmla="*/ 4192396 w 12193149"/>
              <a:gd name="connsiteY158" fmla="*/ 2150376 h 2344739"/>
              <a:gd name="connsiteX159" fmla="*/ 4143893 w 12193149"/>
              <a:gd name="connsiteY159" fmla="*/ 2134511 h 2344739"/>
              <a:gd name="connsiteX160" fmla="*/ 4084245 w 12193149"/>
              <a:gd name="connsiteY160" fmla="*/ 2107978 h 2344739"/>
              <a:gd name="connsiteX161" fmla="*/ 4075694 w 12193149"/>
              <a:gd name="connsiteY161" fmla="*/ 2107143 h 2344739"/>
              <a:gd name="connsiteX162" fmla="*/ 4075575 w 12193149"/>
              <a:gd name="connsiteY162" fmla="*/ 2106844 h 2344739"/>
              <a:gd name="connsiteX163" fmla="*/ 4066658 w 12193149"/>
              <a:gd name="connsiteY163" fmla="*/ 2105400 h 2344739"/>
              <a:gd name="connsiteX164" fmla="*/ 4060102 w 12193149"/>
              <a:gd name="connsiteY164" fmla="*/ 2105618 h 2344739"/>
              <a:gd name="connsiteX165" fmla="*/ 4043512 w 12193149"/>
              <a:gd name="connsiteY165" fmla="*/ 2103997 h 2344739"/>
              <a:gd name="connsiteX166" fmla="*/ 4038145 w 12193149"/>
              <a:gd name="connsiteY166" fmla="*/ 2101563 h 2344739"/>
              <a:gd name="connsiteX167" fmla="*/ 4036511 w 12193149"/>
              <a:gd name="connsiteY167" fmla="*/ 2097896 h 2344739"/>
              <a:gd name="connsiteX168" fmla="*/ 4034926 w 12193149"/>
              <a:gd name="connsiteY168" fmla="*/ 2098131 h 2344739"/>
              <a:gd name="connsiteX169" fmla="*/ 4005686 w 12193149"/>
              <a:gd name="connsiteY169" fmla="*/ 2085563 h 2344739"/>
              <a:gd name="connsiteX170" fmla="*/ 3937994 w 12193149"/>
              <a:gd name="connsiteY170" fmla="*/ 2068106 h 2344739"/>
              <a:gd name="connsiteX171" fmla="*/ 3898423 w 12193149"/>
              <a:gd name="connsiteY171" fmla="*/ 2062451 h 2344739"/>
              <a:gd name="connsiteX172" fmla="*/ 3790908 w 12193149"/>
              <a:gd name="connsiteY172" fmla="*/ 2042213 h 2344739"/>
              <a:gd name="connsiteX173" fmla="*/ 3683661 w 12193149"/>
              <a:gd name="connsiteY173" fmla="*/ 2018290 h 2344739"/>
              <a:gd name="connsiteX174" fmla="*/ 3611183 w 12193149"/>
              <a:gd name="connsiteY174" fmla="*/ 1986019 h 2344739"/>
              <a:gd name="connsiteX175" fmla="*/ 3605003 w 12193149"/>
              <a:gd name="connsiteY175" fmla="*/ 1987381 h 2344739"/>
              <a:gd name="connsiteX176" fmla="*/ 3595884 w 12193149"/>
              <a:gd name="connsiteY176" fmla="*/ 1987545 h 2344739"/>
              <a:gd name="connsiteX177" fmla="*/ 3595649 w 12193149"/>
              <a:gd name="connsiteY177" fmla="*/ 1987276 h 2344739"/>
              <a:gd name="connsiteX178" fmla="*/ 3587126 w 12193149"/>
              <a:gd name="connsiteY178" fmla="*/ 1987966 h 2344739"/>
              <a:gd name="connsiteX179" fmla="*/ 3537283 w 12193149"/>
              <a:gd name="connsiteY179" fmla="*/ 1978267 h 2344739"/>
              <a:gd name="connsiteX180" fmla="*/ 3474371 w 12193149"/>
              <a:gd name="connsiteY180" fmla="*/ 1974606 h 2344739"/>
              <a:gd name="connsiteX181" fmla="*/ 3401876 w 12193149"/>
              <a:gd name="connsiteY181" fmla="*/ 1962558 h 2344739"/>
              <a:gd name="connsiteX182" fmla="*/ 3365036 w 12193149"/>
              <a:gd name="connsiteY182" fmla="*/ 1979510 h 2344739"/>
              <a:gd name="connsiteX183" fmla="*/ 3345174 w 12193149"/>
              <a:gd name="connsiteY183" fmla="*/ 1981192 h 2344739"/>
              <a:gd name="connsiteX184" fmla="*/ 3342846 w 12193149"/>
              <a:gd name="connsiteY184" fmla="*/ 1980217 h 2344739"/>
              <a:gd name="connsiteX185" fmla="*/ 3263504 w 12193149"/>
              <a:gd name="connsiteY185" fmla="*/ 1986094 h 2344739"/>
              <a:gd name="connsiteX186" fmla="*/ 3143704 w 12193149"/>
              <a:gd name="connsiteY186" fmla="*/ 1993869 h 2344739"/>
              <a:gd name="connsiteX187" fmla="*/ 3031439 w 12193149"/>
              <a:gd name="connsiteY187" fmla="*/ 1996512 h 2344739"/>
              <a:gd name="connsiteX188" fmla="*/ 2782717 w 12193149"/>
              <a:gd name="connsiteY188" fmla="*/ 2018333 h 2344739"/>
              <a:gd name="connsiteX189" fmla="*/ 2647675 w 12193149"/>
              <a:gd name="connsiteY189" fmla="*/ 2028869 h 2344739"/>
              <a:gd name="connsiteX190" fmla="*/ 2569176 w 12193149"/>
              <a:gd name="connsiteY190" fmla="*/ 2002628 h 2344739"/>
              <a:gd name="connsiteX191" fmla="*/ 2444403 w 12193149"/>
              <a:gd name="connsiteY191" fmla="*/ 2016529 h 2344739"/>
              <a:gd name="connsiteX192" fmla="*/ 2316260 w 12193149"/>
              <a:gd name="connsiteY192" fmla="*/ 2024996 h 2344739"/>
              <a:gd name="connsiteX193" fmla="*/ 2209726 w 12193149"/>
              <a:gd name="connsiteY193" fmla="*/ 2019763 h 2344739"/>
              <a:gd name="connsiteX194" fmla="*/ 2095813 w 12193149"/>
              <a:gd name="connsiteY194" fmla="*/ 2003052 h 2344739"/>
              <a:gd name="connsiteX195" fmla="*/ 1998504 w 12193149"/>
              <a:gd name="connsiteY195" fmla="*/ 1995032 h 2344739"/>
              <a:gd name="connsiteX196" fmla="*/ 1929320 w 12193149"/>
              <a:gd name="connsiteY196" fmla="*/ 2016977 h 2344739"/>
              <a:gd name="connsiteX197" fmla="*/ 1922798 w 12193149"/>
              <a:gd name="connsiteY197" fmla="*/ 2012146 h 2344739"/>
              <a:gd name="connsiteX198" fmla="*/ 1874228 w 12193149"/>
              <a:gd name="connsiteY198" fmla="*/ 2013741 h 2344739"/>
              <a:gd name="connsiteX199" fmla="*/ 1787803 w 12193149"/>
              <a:gd name="connsiteY199" fmla="*/ 2041363 h 2344739"/>
              <a:gd name="connsiteX200" fmla="*/ 1739352 w 12193149"/>
              <a:gd name="connsiteY200" fmla="*/ 2036312 h 2344739"/>
              <a:gd name="connsiteX201" fmla="*/ 1676219 w 12193149"/>
              <a:gd name="connsiteY201" fmla="*/ 2019963 h 2344739"/>
              <a:gd name="connsiteX202" fmla="*/ 1609817 w 12193149"/>
              <a:gd name="connsiteY202" fmla="*/ 2013066 h 2344739"/>
              <a:gd name="connsiteX203" fmla="*/ 1497258 w 12193149"/>
              <a:gd name="connsiteY203" fmla="*/ 1987476 h 2344739"/>
              <a:gd name="connsiteX204" fmla="*/ 1151127 w 12193149"/>
              <a:gd name="connsiteY204" fmla="*/ 1938041 h 2344739"/>
              <a:gd name="connsiteX205" fmla="*/ 859417 w 12193149"/>
              <a:gd name="connsiteY205" fmla="*/ 1928608 h 2344739"/>
              <a:gd name="connsiteX206" fmla="*/ 838688 w 12193149"/>
              <a:gd name="connsiteY206" fmla="*/ 1929821 h 2344739"/>
              <a:gd name="connsiteX207" fmla="*/ 817957 w 12193149"/>
              <a:gd name="connsiteY207" fmla="*/ 1927857 h 2344739"/>
              <a:gd name="connsiteX208" fmla="*/ 812654 w 12193149"/>
              <a:gd name="connsiteY208" fmla="*/ 1930751 h 2344739"/>
              <a:gd name="connsiteX209" fmla="*/ 721195 w 12193149"/>
              <a:gd name="connsiteY209" fmla="*/ 1929661 h 2344739"/>
              <a:gd name="connsiteX210" fmla="*/ 720890 w 12193149"/>
              <a:gd name="connsiteY210" fmla="*/ 1928399 h 2344739"/>
              <a:gd name="connsiteX211" fmla="*/ 710023 w 12193149"/>
              <a:gd name="connsiteY211" fmla="*/ 1922722 h 2344739"/>
              <a:gd name="connsiteX212" fmla="*/ 597940 w 12193149"/>
              <a:gd name="connsiteY212" fmla="*/ 1879864 h 2344739"/>
              <a:gd name="connsiteX213" fmla="*/ 579683 w 12193149"/>
              <a:gd name="connsiteY213" fmla="*/ 1877212 h 2344739"/>
              <a:gd name="connsiteX214" fmla="*/ 572865 w 12193149"/>
              <a:gd name="connsiteY214" fmla="*/ 1877401 h 2344739"/>
              <a:gd name="connsiteX215" fmla="*/ 446247 w 12193149"/>
              <a:gd name="connsiteY215" fmla="*/ 1839371 h 2344739"/>
              <a:gd name="connsiteX216" fmla="*/ 405163 w 12193149"/>
              <a:gd name="connsiteY216" fmla="*/ 1833548 h 2344739"/>
              <a:gd name="connsiteX217" fmla="*/ 293583 w 12193149"/>
              <a:gd name="connsiteY217" fmla="*/ 1812852 h 2344739"/>
              <a:gd name="connsiteX218" fmla="*/ 119529 w 12193149"/>
              <a:gd name="connsiteY218" fmla="*/ 1761047 h 2344739"/>
              <a:gd name="connsiteX219" fmla="*/ 16674 w 12193149"/>
              <a:gd name="connsiteY219" fmla="*/ 1758191 h 2344739"/>
              <a:gd name="connsiteX220" fmla="*/ 1150 w 12193149"/>
              <a:gd name="connsiteY220" fmla="*/ 1752722 h 2344739"/>
              <a:gd name="connsiteX221" fmla="*/ 1148 w 12193149"/>
              <a:gd name="connsiteY221" fmla="*/ 222213 h 2344739"/>
              <a:gd name="connsiteX222" fmla="*/ 1148 w 12193149"/>
              <a:gd name="connsiteY222"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38590 w 12193149"/>
              <a:gd name="connsiteY65" fmla="*/ 1869293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585655 w 12193149"/>
              <a:gd name="connsiteY63" fmla="*/ 1795542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219707 w 12193149"/>
              <a:gd name="connsiteY105" fmla="*/ 2156680 h 2344739"/>
              <a:gd name="connsiteX106" fmla="*/ 7202249 w 12193149"/>
              <a:gd name="connsiteY106" fmla="*/ 2161230 h 2344739"/>
              <a:gd name="connsiteX107" fmla="*/ 7198152 w 12193149"/>
              <a:gd name="connsiteY107" fmla="*/ 2166588 h 2344739"/>
              <a:gd name="connsiteX108" fmla="*/ 7171956 w 12193149"/>
              <a:gd name="connsiteY108" fmla="*/ 2171236 h 2344739"/>
              <a:gd name="connsiteX109" fmla="*/ 7098136 w 12193149"/>
              <a:gd name="connsiteY109" fmla="*/ 2183464 h 2344739"/>
              <a:gd name="connsiteX110" fmla="*/ 7019644 w 12193149"/>
              <a:gd name="connsiteY110" fmla="*/ 2183090 h 2344739"/>
              <a:gd name="connsiteX111" fmla="*/ 6905294 w 12193149"/>
              <a:gd name="connsiteY111" fmla="*/ 2212596 h 2344739"/>
              <a:gd name="connsiteX112" fmla="*/ 6709370 w 12193149"/>
              <a:gd name="connsiteY112" fmla="*/ 2240551 h 2344739"/>
              <a:gd name="connsiteX113" fmla="*/ 6550602 w 12193149"/>
              <a:gd name="connsiteY113" fmla="*/ 2269327 h 2344739"/>
              <a:gd name="connsiteX114" fmla="*/ 6318708 w 12193149"/>
              <a:gd name="connsiteY114" fmla="*/ 2316127 h 2344739"/>
              <a:gd name="connsiteX115" fmla="*/ 6169822 w 12193149"/>
              <a:gd name="connsiteY115" fmla="*/ 2318214 h 2344739"/>
              <a:gd name="connsiteX116" fmla="*/ 6074996 w 12193149"/>
              <a:gd name="connsiteY116" fmla="*/ 2338676 h 2344739"/>
              <a:gd name="connsiteX117" fmla="*/ 6069677 w 12193149"/>
              <a:gd name="connsiteY117" fmla="*/ 2337139 h 2344739"/>
              <a:gd name="connsiteX118" fmla="*/ 6049786 w 12193149"/>
              <a:gd name="connsiteY118" fmla="*/ 2337822 h 2344739"/>
              <a:gd name="connsiteX119" fmla="*/ 6042433 w 12193149"/>
              <a:gd name="connsiteY119" fmla="*/ 2329473 h 2344739"/>
              <a:gd name="connsiteX120" fmla="*/ 6011238 w 12193149"/>
              <a:gd name="connsiteY120" fmla="*/ 2324380 h 2344739"/>
              <a:gd name="connsiteX121" fmla="*/ 5958523 w 12193149"/>
              <a:gd name="connsiteY121" fmla="*/ 2328024 h 2344739"/>
              <a:gd name="connsiteX122" fmla="*/ 5760067 w 12193149"/>
              <a:gd name="connsiteY122" fmla="*/ 2343716 h 2344739"/>
              <a:gd name="connsiteX123" fmla="*/ 5628108 w 12193149"/>
              <a:gd name="connsiteY123" fmla="*/ 2344739 h 2344739"/>
              <a:gd name="connsiteX124" fmla="*/ 5472054 w 12193149"/>
              <a:gd name="connsiteY124" fmla="*/ 2330719 h 2344739"/>
              <a:gd name="connsiteX125" fmla="*/ 5433909 w 12193149"/>
              <a:gd name="connsiteY125" fmla="*/ 2319466 h 2344739"/>
              <a:gd name="connsiteX126" fmla="*/ 5382817 w 12193149"/>
              <a:gd name="connsiteY126" fmla="*/ 2301764 h 2344739"/>
              <a:gd name="connsiteX127" fmla="*/ 5262912 w 12193149"/>
              <a:gd name="connsiteY127" fmla="*/ 2281347 h 2344739"/>
              <a:gd name="connsiteX128" fmla="*/ 5224109 w 12193149"/>
              <a:gd name="connsiteY128" fmla="*/ 2270223 h 2344739"/>
              <a:gd name="connsiteX129" fmla="*/ 5175808 w 12193149"/>
              <a:gd name="connsiteY129" fmla="*/ 2267233 h 2344739"/>
              <a:gd name="connsiteX130" fmla="*/ 5157702 w 12193149"/>
              <a:gd name="connsiteY130" fmla="*/ 2260010 h 2344739"/>
              <a:gd name="connsiteX131" fmla="*/ 5143747 w 12193149"/>
              <a:gd name="connsiteY131" fmla="*/ 2256610 h 2344739"/>
              <a:gd name="connsiteX132" fmla="*/ 5140744 w 12193149"/>
              <a:gd name="connsiteY132" fmla="*/ 2254509 h 2344739"/>
              <a:gd name="connsiteX133" fmla="*/ 5122807 w 12193149"/>
              <a:gd name="connsiteY133" fmla="*/ 2243656 h 2344739"/>
              <a:gd name="connsiteX134" fmla="*/ 5066938 w 12193149"/>
              <a:gd name="connsiteY134" fmla="*/ 2250227 h 2344739"/>
              <a:gd name="connsiteX135" fmla="*/ 5012662 w 12193149"/>
              <a:gd name="connsiteY135" fmla="*/ 2233846 h 2344739"/>
              <a:gd name="connsiteX136" fmla="*/ 4841589 w 12193149"/>
              <a:gd name="connsiteY136" fmla="*/ 2209829 h 2344739"/>
              <a:gd name="connsiteX137" fmla="*/ 4763595 w 12193149"/>
              <a:gd name="connsiteY137" fmla="*/ 2182061 h 2344739"/>
              <a:gd name="connsiteX138" fmla="*/ 4724334 w 12193149"/>
              <a:gd name="connsiteY138" fmla="*/ 2173047 h 2344739"/>
              <a:gd name="connsiteX139" fmla="*/ 4722324 w 12193149"/>
              <a:gd name="connsiteY139" fmla="*/ 2172298 h 2344739"/>
              <a:gd name="connsiteX140" fmla="*/ 4723259 w 12193149"/>
              <a:gd name="connsiteY140" fmla="*/ 2172087 h 2344739"/>
              <a:gd name="connsiteX141" fmla="*/ 4718350 w 12193149"/>
              <a:gd name="connsiteY141" fmla="*/ 2170817 h 2344739"/>
              <a:gd name="connsiteX142" fmla="*/ 4722324 w 12193149"/>
              <a:gd name="connsiteY142" fmla="*/ 2172298 h 2344739"/>
              <a:gd name="connsiteX143" fmla="*/ 4716674 w 12193149"/>
              <a:gd name="connsiteY143" fmla="*/ 2173573 h 2344739"/>
              <a:gd name="connsiteX144" fmla="*/ 4516962 w 12193149"/>
              <a:gd name="connsiteY144" fmla="*/ 2163671 h 2344739"/>
              <a:gd name="connsiteX145" fmla="*/ 4429691 w 12193149"/>
              <a:gd name="connsiteY145" fmla="*/ 2153020 h 2344739"/>
              <a:gd name="connsiteX146" fmla="*/ 4364023 w 12193149"/>
              <a:gd name="connsiteY146" fmla="*/ 2151674 h 2344739"/>
              <a:gd name="connsiteX147" fmla="*/ 4318114 w 12193149"/>
              <a:gd name="connsiteY147" fmla="*/ 2158289 h 2344739"/>
              <a:gd name="connsiteX148" fmla="*/ 4316258 w 12193149"/>
              <a:gd name="connsiteY148" fmla="*/ 2156948 h 2344739"/>
              <a:gd name="connsiteX149" fmla="*/ 4296292 w 12193149"/>
              <a:gd name="connsiteY149" fmla="*/ 2155069 h 2344739"/>
              <a:gd name="connsiteX150" fmla="*/ 4291212 w 12193149"/>
              <a:gd name="connsiteY150" fmla="*/ 2157986 h 2344739"/>
              <a:gd name="connsiteX151" fmla="*/ 4277290 w 12193149"/>
              <a:gd name="connsiteY151" fmla="*/ 2157740 h 2344739"/>
              <a:gd name="connsiteX152" fmla="*/ 4249265 w 12193149"/>
              <a:gd name="connsiteY152" fmla="*/ 2160064 h 2344739"/>
              <a:gd name="connsiteX153" fmla="*/ 4203199 w 12193149"/>
              <a:gd name="connsiteY153" fmla="*/ 2157269 h 2344739"/>
              <a:gd name="connsiteX154" fmla="*/ 4202893 w 12193149"/>
              <a:gd name="connsiteY154" fmla="*/ 2156010 h 2344739"/>
              <a:gd name="connsiteX155" fmla="*/ 4192396 w 12193149"/>
              <a:gd name="connsiteY155" fmla="*/ 2150376 h 2344739"/>
              <a:gd name="connsiteX156" fmla="*/ 4143893 w 12193149"/>
              <a:gd name="connsiteY156" fmla="*/ 2134511 h 2344739"/>
              <a:gd name="connsiteX157" fmla="*/ 4084245 w 12193149"/>
              <a:gd name="connsiteY157" fmla="*/ 2107978 h 2344739"/>
              <a:gd name="connsiteX158" fmla="*/ 4075694 w 12193149"/>
              <a:gd name="connsiteY158" fmla="*/ 2107143 h 2344739"/>
              <a:gd name="connsiteX159" fmla="*/ 4075575 w 12193149"/>
              <a:gd name="connsiteY159" fmla="*/ 2106844 h 2344739"/>
              <a:gd name="connsiteX160" fmla="*/ 4066658 w 12193149"/>
              <a:gd name="connsiteY160" fmla="*/ 2105400 h 2344739"/>
              <a:gd name="connsiteX161" fmla="*/ 4060102 w 12193149"/>
              <a:gd name="connsiteY161" fmla="*/ 2105618 h 2344739"/>
              <a:gd name="connsiteX162" fmla="*/ 4043512 w 12193149"/>
              <a:gd name="connsiteY162" fmla="*/ 2103997 h 2344739"/>
              <a:gd name="connsiteX163" fmla="*/ 4038145 w 12193149"/>
              <a:gd name="connsiteY163" fmla="*/ 2101563 h 2344739"/>
              <a:gd name="connsiteX164" fmla="*/ 4036511 w 12193149"/>
              <a:gd name="connsiteY164" fmla="*/ 2097896 h 2344739"/>
              <a:gd name="connsiteX165" fmla="*/ 4034926 w 12193149"/>
              <a:gd name="connsiteY165" fmla="*/ 2098131 h 2344739"/>
              <a:gd name="connsiteX166" fmla="*/ 4005686 w 12193149"/>
              <a:gd name="connsiteY166" fmla="*/ 2085563 h 2344739"/>
              <a:gd name="connsiteX167" fmla="*/ 3937994 w 12193149"/>
              <a:gd name="connsiteY167" fmla="*/ 2068106 h 2344739"/>
              <a:gd name="connsiteX168" fmla="*/ 3898423 w 12193149"/>
              <a:gd name="connsiteY168" fmla="*/ 2062451 h 2344739"/>
              <a:gd name="connsiteX169" fmla="*/ 3790908 w 12193149"/>
              <a:gd name="connsiteY169" fmla="*/ 2042213 h 2344739"/>
              <a:gd name="connsiteX170" fmla="*/ 3683661 w 12193149"/>
              <a:gd name="connsiteY170" fmla="*/ 2018290 h 2344739"/>
              <a:gd name="connsiteX171" fmla="*/ 3611183 w 12193149"/>
              <a:gd name="connsiteY171" fmla="*/ 1986019 h 2344739"/>
              <a:gd name="connsiteX172" fmla="*/ 3605003 w 12193149"/>
              <a:gd name="connsiteY172" fmla="*/ 1987381 h 2344739"/>
              <a:gd name="connsiteX173" fmla="*/ 3595884 w 12193149"/>
              <a:gd name="connsiteY173" fmla="*/ 1987545 h 2344739"/>
              <a:gd name="connsiteX174" fmla="*/ 3595649 w 12193149"/>
              <a:gd name="connsiteY174" fmla="*/ 1987276 h 2344739"/>
              <a:gd name="connsiteX175" fmla="*/ 3587126 w 12193149"/>
              <a:gd name="connsiteY175" fmla="*/ 1987966 h 2344739"/>
              <a:gd name="connsiteX176" fmla="*/ 3537283 w 12193149"/>
              <a:gd name="connsiteY176" fmla="*/ 1978267 h 2344739"/>
              <a:gd name="connsiteX177" fmla="*/ 3474371 w 12193149"/>
              <a:gd name="connsiteY177" fmla="*/ 1974606 h 2344739"/>
              <a:gd name="connsiteX178" fmla="*/ 3401876 w 12193149"/>
              <a:gd name="connsiteY178" fmla="*/ 1962558 h 2344739"/>
              <a:gd name="connsiteX179" fmla="*/ 3365036 w 12193149"/>
              <a:gd name="connsiteY179" fmla="*/ 1979510 h 2344739"/>
              <a:gd name="connsiteX180" fmla="*/ 3345174 w 12193149"/>
              <a:gd name="connsiteY180" fmla="*/ 1981192 h 2344739"/>
              <a:gd name="connsiteX181" fmla="*/ 3342846 w 12193149"/>
              <a:gd name="connsiteY181" fmla="*/ 1980217 h 2344739"/>
              <a:gd name="connsiteX182" fmla="*/ 3263504 w 12193149"/>
              <a:gd name="connsiteY182" fmla="*/ 1986094 h 2344739"/>
              <a:gd name="connsiteX183" fmla="*/ 3143704 w 12193149"/>
              <a:gd name="connsiteY183" fmla="*/ 1993869 h 2344739"/>
              <a:gd name="connsiteX184" fmla="*/ 3031439 w 12193149"/>
              <a:gd name="connsiteY184" fmla="*/ 1996512 h 2344739"/>
              <a:gd name="connsiteX185" fmla="*/ 2782717 w 12193149"/>
              <a:gd name="connsiteY185" fmla="*/ 2018333 h 2344739"/>
              <a:gd name="connsiteX186" fmla="*/ 2647675 w 12193149"/>
              <a:gd name="connsiteY186" fmla="*/ 2028869 h 2344739"/>
              <a:gd name="connsiteX187" fmla="*/ 2569176 w 12193149"/>
              <a:gd name="connsiteY187" fmla="*/ 2002628 h 2344739"/>
              <a:gd name="connsiteX188" fmla="*/ 2444403 w 12193149"/>
              <a:gd name="connsiteY188" fmla="*/ 2016529 h 2344739"/>
              <a:gd name="connsiteX189" fmla="*/ 2316260 w 12193149"/>
              <a:gd name="connsiteY189" fmla="*/ 2024996 h 2344739"/>
              <a:gd name="connsiteX190" fmla="*/ 2209726 w 12193149"/>
              <a:gd name="connsiteY190" fmla="*/ 2019763 h 2344739"/>
              <a:gd name="connsiteX191" fmla="*/ 2095813 w 12193149"/>
              <a:gd name="connsiteY191" fmla="*/ 2003052 h 2344739"/>
              <a:gd name="connsiteX192" fmla="*/ 1998504 w 12193149"/>
              <a:gd name="connsiteY192" fmla="*/ 1995032 h 2344739"/>
              <a:gd name="connsiteX193" fmla="*/ 1929320 w 12193149"/>
              <a:gd name="connsiteY193" fmla="*/ 2016977 h 2344739"/>
              <a:gd name="connsiteX194" fmla="*/ 1922798 w 12193149"/>
              <a:gd name="connsiteY194" fmla="*/ 2012146 h 2344739"/>
              <a:gd name="connsiteX195" fmla="*/ 1874228 w 12193149"/>
              <a:gd name="connsiteY195" fmla="*/ 2013741 h 2344739"/>
              <a:gd name="connsiteX196" fmla="*/ 1787803 w 12193149"/>
              <a:gd name="connsiteY196" fmla="*/ 2041363 h 2344739"/>
              <a:gd name="connsiteX197" fmla="*/ 1739352 w 12193149"/>
              <a:gd name="connsiteY197" fmla="*/ 2036312 h 2344739"/>
              <a:gd name="connsiteX198" fmla="*/ 1676219 w 12193149"/>
              <a:gd name="connsiteY198" fmla="*/ 2019963 h 2344739"/>
              <a:gd name="connsiteX199" fmla="*/ 1609817 w 12193149"/>
              <a:gd name="connsiteY199" fmla="*/ 2013066 h 2344739"/>
              <a:gd name="connsiteX200" fmla="*/ 1497258 w 12193149"/>
              <a:gd name="connsiteY200" fmla="*/ 1987476 h 2344739"/>
              <a:gd name="connsiteX201" fmla="*/ 1151127 w 12193149"/>
              <a:gd name="connsiteY201" fmla="*/ 1938041 h 2344739"/>
              <a:gd name="connsiteX202" fmla="*/ 859417 w 12193149"/>
              <a:gd name="connsiteY202" fmla="*/ 1928608 h 2344739"/>
              <a:gd name="connsiteX203" fmla="*/ 838688 w 12193149"/>
              <a:gd name="connsiteY203" fmla="*/ 1929821 h 2344739"/>
              <a:gd name="connsiteX204" fmla="*/ 817957 w 12193149"/>
              <a:gd name="connsiteY204" fmla="*/ 1927857 h 2344739"/>
              <a:gd name="connsiteX205" fmla="*/ 812654 w 12193149"/>
              <a:gd name="connsiteY205" fmla="*/ 1930751 h 2344739"/>
              <a:gd name="connsiteX206" fmla="*/ 721195 w 12193149"/>
              <a:gd name="connsiteY206" fmla="*/ 1929661 h 2344739"/>
              <a:gd name="connsiteX207" fmla="*/ 720890 w 12193149"/>
              <a:gd name="connsiteY207" fmla="*/ 1928399 h 2344739"/>
              <a:gd name="connsiteX208" fmla="*/ 710023 w 12193149"/>
              <a:gd name="connsiteY208" fmla="*/ 1922722 h 2344739"/>
              <a:gd name="connsiteX209" fmla="*/ 597940 w 12193149"/>
              <a:gd name="connsiteY209" fmla="*/ 1879864 h 2344739"/>
              <a:gd name="connsiteX210" fmla="*/ 579683 w 12193149"/>
              <a:gd name="connsiteY210" fmla="*/ 1877212 h 2344739"/>
              <a:gd name="connsiteX211" fmla="*/ 572865 w 12193149"/>
              <a:gd name="connsiteY211" fmla="*/ 1877401 h 2344739"/>
              <a:gd name="connsiteX212" fmla="*/ 446247 w 12193149"/>
              <a:gd name="connsiteY212" fmla="*/ 1839371 h 2344739"/>
              <a:gd name="connsiteX213" fmla="*/ 405163 w 12193149"/>
              <a:gd name="connsiteY213" fmla="*/ 1833548 h 2344739"/>
              <a:gd name="connsiteX214" fmla="*/ 293583 w 12193149"/>
              <a:gd name="connsiteY214" fmla="*/ 1812852 h 2344739"/>
              <a:gd name="connsiteX215" fmla="*/ 119529 w 12193149"/>
              <a:gd name="connsiteY215" fmla="*/ 1761047 h 2344739"/>
              <a:gd name="connsiteX216" fmla="*/ 16674 w 12193149"/>
              <a:gd name="connsiteY216" fmla="*/ 1758191 h 2344739"/>
              <a:gd name="connsiteX217" fmla="*/ 1150 w 12193149"/>
              <a:gd name="connsiteY217" fmla="*/ 1752722 h 2344739"/>
              <a:gd name="connsiteX218" fmla="*/ 1148 w 12193149"/>
              <a:gd name="connsiteY218" fmla="*/ 222213 h 2344739"/>
              <a:gd name="connsiteX219" fmla="*/ 1148 w 12193149"/>
              <a:gd name="connsiteY219"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590693 w 12193149"/>
              <a:gd name="connsiteY23" fmla="*/ 963777 h 2344739"/>
              <a:gd name="connsiteX24" fmla="*/ 11506817 w 12193149"/>
              <a:gd name="connsiteY24" fmla="*/ 1033623 h 2344739"/>
              <a:gd name="connsiteX25" fmla="*/ 11280332 w 12193149"/>
              <a:gd name="connsiteY25" fmla="*/ 1223571 h 2344739"/>
              <a:gd name="connsiteX26" fmla="*/ 11228309 w 12193149"/>
              <a:gd name="connsiteY26" fmla="*/ 1276236 h 2344739"/>
              <a:gd name="connsiteX27" fmla="*/ 11218087 w 12193149"/>
              <a:gd name="connsiteY27" fmla="*/ 1275961 h 2344739"/>
              <a:gd name="connsiteX28" fmla="*/ 11217184 w 12193149"/>
              <a:gd name="connsiteY28" fmla="*/ 1275018 h 2344739"/>
              <a:gd name="connsiteX29" fmla="*/ 11188885 w 12193149"/>
              <a:gd name="connsiteY29" fmla="*/ 1292383 h 2344739"/>
              <a:gd name="connsiteX30" fmla="*/ 11184501 w 12193149"/>
              <a:gd name="connsiteY30" fmla="*/ 1292525 h 2344739"/>
              <a:gd name="connsiteX31" fmla="*/ 11166854 w 12193149"/>
              <a:gd name="connsiteY31" fmla="*/ 1306612 h 2344739"/>
              <a:gd name="connsiteX32" fmla="*/ 11157311 w 12193149"/>
              <a:gd name="connsiteY32" fmla="*/ 1312414 h 2344739"/>
              <a:gd name="connsiteX33" fmla="*/ 11155496 w 12193149"/>
              <a:gd name="connsiteY33" fmla="*/ 1317097 h 2344739"/>
              <a:gd name="connsiteX34" fmla="*/ 11140961 w 12193149"/>
              <a:gd name="connsiteY34" fmla="*/ 1324115 h 2344739"/>
              <a:gd name="connsiteX35" fmla="*/ 11138961 w 12193149"/>
              <a:gd name="connsiteY35" fmla="*/ 1323772 h 2344739"/>
              <a:gd name="connsiteX36" fmla="*/ 11128208 w 12193149"/>
              <a:gd name="connsiteY36" fmla="*/ 1333832 h 2344739"/>
              <a:gd name="connsiteX37" fmla="*/ 11120691 w 12193149"/>
              <a:gd name="connsiteY37" fmla="*/ 1347424 h 2344739"/>
              <a:gd name="connsiteX38" fmla="*/ 10894683 w 12193149"/>
              <a:gd name="connsiteY38" fmla="*/ 1473399 h 2344739"/>
              <a:gd name="connsiteX39" fmla="*/ 10773300 w 12193149"/>
              <a:gd name="connsiteY39" fmla="*/ 1523191 h 2344739"/>
              <a:gd name="connsiteX40" fmla="*/ 10627668 w 12193149"/>
              <a:gd name="connsiteY40" fmla="*/ 1559229 h 2344739"/>
              <a:gd name="connsiteX41" fmla="*/ 10581895 w 12193149"/>
              <a:gd name="connsiteY41" fmla="*/ 1568689 h 2344739"/>
              <a:gd name="connsiteX42" fmla="*/ 10547790 w 12193149"/>
              <a:gd name="connsiteY42" fmla="*/ 1598423 h 2344739"/>
              <a:gd name="connsiteX43" fmla="*/ 10529643 w 12193149"/>
              <a:gd name="connsiteY43" fmla="*/ 1596907 h 2344739"/>
              <a:gd name="connsiteX44" fmla="*/ 10526446 w 12193149"/>
              <a:gd name="connsiteY44" fmla="*/ 1596411 h 2344739"/>
              <a:gd name="connsiteX45" fmla="*/ 10515129 w 12193149"/>
              <a:gd name="connsiteY45" fmla="*/ 1599537 h 2344739"/>
              <a:gd name="connsiteX46" fmla="*/ 10491735 w 12193149"/>
              <a:gd name="connsiteY46" fmla="*/ 1594156 h 2344739"/>
              <a:gd name="connsiteX47" fmla="*/ 10471418 w 12193149"/>
              <a:gd name="connsiteY47" fmla="*/ 1601693 h 2344739"/>
              <a:gd name="connsiteX48" fmla="*/ 10377042 w 12193149"/>
              <a:gd name="connsiteY48" fmla="*/ 1644598 h 2344739"/>
              <a:gd name="connsiteX49" fmla="*/ 10319338 w 12193149"/>
              <a:gd name="connsiteY49" fmla="*/ 1666221 h 2344739"/>
              <a:gd name="connsiteX50" fmla="*/ 10295467 w 12193149"/>
              <a:gd name="connsiteY50" fmla="*/ 1668079 h 2344739"/>
              <a:gd name="connsiteX51" fmla="*/ 10263443 w 12193149"/>
              <a:gd name="connsiteY51" fmla="*/ 1674948 h 2344739"/>
              <a:gd name="connsiteX52" fmla="*/ 10205418 w 12193149"/>
              <a:gd name="connsiteY52" fmla="*/ 1682149 h 2344739"/>
              <a:gd name="connsiteX53" fmla="*/ 10177759 w 12193149"/>
              <a:gd name="connsiteY53" fmla="*/ 1692943 h 2344739"/>
              <a:gd name="connsiteX54" fmla="*/ 10165070 w 12193149"/>
              <a:gd name="connsiteY54" fmla="*/ 1693739 h 2344739"/>
              <a:gd name="connsiteX55" fmla="*/ 10156308 w 12193149"/>
              <a:gd name="connsiteY55" fmla="*/ 1707487 h 2344739"/>
              <a:gd name="connsiteX56" fmla="*/ 10118267 w 12193149"/>
              <a:gd name="connsiteY56" fmla="*/ 1731142 h 2344739"/>
              <a:gd name="connsiteX57" fmla="*/ 10083317 w 12193149"/>
              <a:gd name="connsiteY57" fmla="*/ 1743296 h 2344739"/>
              <a:gd name="connsiteX58" fmla="*/ 10040388 w 12193149"/>
              <a:gd name="connsiteY58" fmla="*/ 1741632 h 2344739"/>
              <a:gd name="connsiteX59" fmla="*/ 9961167 w 12193149"/>
              <a:gd name="connsiteY59" fmla="*/ 1757147 h 2344739"/>
              <a:gd name="connsiteX60" fmla="*/ 9848940 w 12193149"/>
              <a:gd name="connsiteY60" fmla="*/ 1763915 h 2344739"/>
              <a:gd name="connsiteX61" fmla="*/ 9729457 w 12193149"/>
              <a:gd name="connsiteY61" fmla="*/ 1784122 h 2344739"/>
              <a:gd name="connsiteX62" fmla="*/ 9613704 w 12193149"/>
              <a:gd name="connsiteY62" fmla="*/ 1812371 h 2344739"/>
              <a:gd name="connsiteX63" fmla="*/ 9338590 w 12193149"/>
              <a:gd name="connsiteY63" fmla="*/ 1869293 h 2344739"/>
              <a:gd name="connsiteX64" fmla="*/ 9232518 w 12193149"/>
              <a:gd name="connsiteY64" fmla="*/ 1893149 h 2344739"/>
              <a:gd name="connsiteX65" fmla="*/ 9156690 w 12193149"/>
              <a:gd name="connsiteY65" fmla="*/ 1903228 h 2344739"/>
              <a:gd name="connsiteX66" fmla="*/ 9054601 w 12193149"/>
              <a:gd name="connsiteY66" fmla="*/ 1910755 h 2344739"/>
              <a:gd name="connsiteX67" fmla="*/ 9006634 w 12193149"/>
              <a:gd name="connsiteY67" fmla="*/ 1914040 h 2344739"/>
              <a:gd name="connsiteX68" fmla="*/ 9006349 w 12193149"/>
              <a:gd name="connsiteY68" fmla="*/ 1913800 h 2344739"/>
              <a:gd name="connsiteX69" fmla="*/ 8997380 w 12193149"/>
              <a:gd name="connsiteY69" fmla="*/ 1915011 h 2344739"/>
              <a:gd name="connsiteX70" fmla="*/ 8991542 w 12193149"/>
              <a:gd name="connsiteY70" fmla="*/ 1917072 h 2344739"/>
              <a:gd name="connsiteX71" fmla="*/ 8975485 w 12193149"/>
              <a:gd name="connsiteY71" fmla="*/ 1920298 h 2344739"/>
              <a:gd name="connsiteX72" fmla="*/ 8969159 w 12193149"/>
              <a:gd name="connsiteY72" fmla="*/ 1919598 h 2344739"/>
              <a:gd name="connsiteX73" fmla="*/ 8964196 w 12193149"/>
              <a:gd name="connsiteY73" fmla="*/ 1917373 h 2344739"/>
              <a:gd name="connsiteX74" fmla="*/ 8930136 w 12193149"/>
              <a:gd name="connsiteY74" fmla="*/ 1914185 h 2344739"/>
              <a:gd name="connsiteX75" fmla="*/ 8753592 w 12193149"/>
              <a:gd name="connsiteY75" fmla="*/ 1933417 h 2344739"/>
              <a:gd name="connsiteX76" fmla="*/ 8708995 w 12193149"/>
              <a:gd name="connsiteY76" fmla="*/ 1935518 h 2344739"/>
              <a:gd name="connsiteX77" fmla="*/ 8597219 w 12193149"/>
              <a:gd name="connsiteY77" fmla="*/ 1944090 h 2344739"/>
              <a:gd name="connsiteX78" fmla="*/ 8526378 w 12193149"/>
              <a:gd name="connsiteY78" fmla="*/ 1929248 h 2344739"/>
              <a:gd name="connsiteX79" fmla="*/ 8512131 w 12193149"/>
              <a:gd name="connsiteY79" fmla="*/ 1935163 h 2344739"/>
              <a:gd name="connsiteX80" fmla="*/ 8507315 w 12193149"/>
              <a:gd name="connsiteY80" fmla="*/ 1938164 h 2344739"/>
              <a:gd name="connsiteX81" fmla="*/ 8499116 w 12193149"/>
              <a:gd name="connsiteY81" fmla="*/ 1940902 h 2344739"/>
              <a:gd name="connsiteX82" fmla="*/ 8498742 w 12193149"/>
              <a:gd name="connsiteY82" fmla="*/ 1940723 h 2344739"/>
              <a:gd name="connsiteX83" fmla="*/ 8491397 w 12193149"/>
              <a:gd name="connsiteY83" fmla="*/ 1943773 h 2344739"/>
              <a:gd name="connsiteX84" fmla="*/ 8368330 w 12193149"/>
              <a:gd name="connsiteY84" fmla="*/ 1957815 h 2344739"/>
              <a:gd name="connsiteX85" fmla="*/ 8354947 w 12193149"/>
              <a:gd name="connsiteY85" fmla="*/ 1958009 h 2344739"/>
              <a:gd name="connsiteX86" fmla="*/ 8321252 w 12193149"/>
              <a:gd name="connsiteY86" fmla="*/ 1974587 h 2344739"/>
              <a:gd name="connsiteX87" fmla="*/ 8315581 w 12193149"/>
              <a:gd name="connsiteY87" fmla="*/ 1974913 h 2344739"/>
              <a:gd name="connsiteX88" fmla="*/ 8296322 w 12193149"/>
              <a:gd name="connsiteY88" fmla="*/ 1988808 h 2344739"/>
              <a:gd name="connsiteX89" fmla="*/ 8285424 w 12193149"/>
              <a:gd name="connsiteY89" fmla="*/ 1994631 h 2344739"/>
              <a:gd name="connsiteX90" fmla="*/ 8284298 w 12193149"/>
              <a:gd name="connsiteY90" fmla="*/ 1999074 h 2344739"/>
              <a:gd name="connsiteX91" fmla="*/ 8267224 w 12193149"/>
              <a:gd name="connsiteY91" fmla="*/ 2006249 h 2344739"/>
              <a:gd name="connsiteX92" fmla="*/ 8264525 w 12193149"/>
              <a:gd name="connsiteY92" fmla="*/ 2006019 h 2344739"/>
              <a:gd name="connsiteX93" fmla="*/ 8253181 w 12193149"/>
              <a:gd name="connsiteY93" fmla="*/ 2015862 h 2344739"/>
              <a:gd name="connsiteX94" fmla="*/ 8246982 w 12193149"/>
              <a:gd name="connsiteY94" fmla="*/ 2028854 h 2344739"/>
              <a:gd name="connsiteX95" fmla="*/ 8091420 w 12193149"/>
              <a:gd name="connsiteY95" fmla="*/ 2075015 h 2344739"/>
              <a:gd name="connsiteX96" fmla="*/ 7906555 w 12193149"/>
              <a:gd name="connsiteY96" fmla="*/ 2116988 h 2344739"/>
              <a:gd name="connsiteX97" fmla="*/ 7719893 w 12193149"/>
              <a:gd name="connsiteY97" fmla="*/ 2142703 h 2344739"/>
              <a:gd name="connsiteX98" fmla="*/ 7615495 w 12193149"/>
              <a:gd name="connsiteY98" fmla="*/ 2139232 h 2344739"/>
              <a:gd name="connsiteX99" fmla="*/ 7528691 w 12193149"/>
              <a:gd name="connsiteY99" fmla="*/ 2145060 h 2344739"/>
              <a:gd name="connsiteX100" fmla="*/ 7520719 w 12193149"/>
              <a:gd name="connsiteY100" fmla="*/ 2147613 h 2344739"/>
              <a:gd name="connsiteX101" fmla="*/ 7508559 w 12193149"/>
              <a:gd name="connsiteY101" fmla="*/ 2148948 h 2344739"/>
              <a:gd name="connsiteX102" fmla="*/ 7508188 w 12193149"/>
              <a:gd name="connsiteY102" fmla="*/ 2148621 h 2344739"/>
              <a:gd name="connsiteX103" fmla="*/ 7496943 w 12193149"/>
              <a:gd name="connsiteY103" fmla="*/ 2150573 h 2344739"/>
              <a:gd name="connsiteX104" fmla="*/ 7219707 w 12193149"/>
              <a:gd name="connsiteY104" fmla="*/ 2156680 h 2344739"/>
              <a:gd name="connsiteX105" fmla="*/ 7202249 w 12193149"/>
              <a:gd name="connsiteY105" fmla="*/ 2161230 h 2344739"/>
              <a:gd name="connsiteX106" fmla="*/ 7198152 w 12193149"/>
              <a:gd name="connsiteY106" fmla="*/ 2166588 h 2344739"/>
              <a:gd name="connsiteX107" fmla="*/ 7171956 w 12193149"/>
              <a:gd name="connsiteY107" fmla="*/ 2171236 h 2344739"/>
              <a:gd name="connsiteX108" fmla="*/ 7098136 w 12193149"/>
              <a:gd name="connsiteY108" fmla="*/ 2183464 h 2344739"/>
              <a:gd name="connsiteX109" fmla="*/ 7019644 w 12193149"/>
              <a:gd name="connsiteY109" fmla="*/ 2183090 h 2344739"/>
              <a:gd name="connsiteX110" fmla="*/ 6905294 w 12193149"/>
              <a:gd name="connsiteY110" fmla="*/ 2212596 h 2344739"/>
              <a:gd name="connsiteX111" fmla="*/ 6709370 w 12193149"/>
              <a:gd name="connsiteY111" fmla="*/ 2240551 h 2344739"/>
              <a:gd name="connsiteX112" fmla="*/ 6550602 w 12193149"/>
              <a:gd name="connsiteY112" fmla="*/ 2269327 h 2344739"/>
              <a:gd name="connsiteX113" fmla="*/ 6318708 w 12193149"/>
              <a:gd name="connsiteY113" fmla="*/ 2316127 h 2344739"/>
              <a:gd name="connsiteX114" fmla="*/ 6169822 w 12193149"/>
              <a:gd name="connsiteY114" fmla="*/ 2318214 h 2344739"/>
              <a:gd name="connsiteX115" fmla="*/ 6074996 w 12193149"/>
              <a:gd name="connsiteY115" fmla="*/ 2338676 h 2344739"/>
              <a:gd name="connsiteX116" fmla="*/ 6069677 w 12193149"/>
              <a:gd name="connsiteY116" fmla="*/ 2337139 h 2344739"/>
              <a:gd name="connsiteX117" fmla="*/ 6049786 w 12193149"/>
              <a:gd name="connsiteY117" fmla="*/ 2337822 h 2344739"/>
              <a:gd name="connsiteX118" fmla="*/ 6042433 w 12193149"/>
              <a:gd name="connsiteY118" fmla="*/ 2329473 h 2344739"/>
              <a:gd name="connsiteX119" fmla="*/ 6011238 w 12193149"/>
              <a:gd name="connsiteY119" fmla="*/ 2324380 h 2344739"/>
              <a:gd name="connsiteX120" fmla="*/ 5958523 w 12193149"/>
              <a:gd name="connsiteY120" fmla="*/ 2328024 h 2344739"/>
              <a:gd name="connsiteX121" fmla="*/ 5760067 w 12193149"/>
              <a:gd name="connsiteY121" fmla="*/ 2343716 h 2344739"/>
              <a:gd name="connsiteX122" fmla="*/ 5628108 w 12193149"/>
              <a:gd name="connsiteY122" fmla="*/ 2344739 h 2344739"/>
              <a:gd name="connsiteX123" fmla="*/ 5472054 w 12193149"/>
              <a:gd name="connsiteY123" fmla="*/ 2330719 h 2344739"/>
              <a:gd name="connsiteX124" fmla="*/ 5433909 w 12193149"/>
              <a:gd name="connsiteY124" fmla="*/ 2319466 h 2344739"/>
              <a:gd name="connsiteX125" fmla="*/ 5382817 w 12193149"/>
              <a:gd name="connsiteY125" fmla="*/ 2301764 h 2344739"/>
              <a:gd name="connsiteX126" fmla="*/ 5262912 w 12193149"/>
              <a:gd name="connsiteY126" fmla="*/ 2281347 h 2344739"/>
              <a:gd name="connsiteX127" fmla="*/ 5224109 w 12193149"/>
              <a:gd name="connsiteY127" fmla="*/ 2270223 h 2344739"/>
              <a:gd name="connsiteX128" fmla="*/ 5175808 w 12193149"/>
              <a:gd name="connsiteY128" fmla="*/ 2267233 h 2344739"/>
              <a:gd name="connsiteX129" fmla="*/ 5157702 w 12193149"/>
              <a:gd name="connsiteY129" fmla="*/ 2260010 h 2344739"/>
              <a:gd name="connsiteX130" fmla="*/ 5143747 w 12193149"/>
              <a:gd name="connsiteY130" fmla="*/ 2256610 h 2344739"/>
              <a:gd name="connsiteX131" fmla="*/ 5140744 w 12193149"/>
              <a:gd name="connsiteY131" fmla="*/ 2254509 h 2344739"/>
              <a:gd name="connsiteX132" fmla="*/ 5122807 w 12193149"/>
              <a:gd name="connsiteY132" fmla="*/ 2243656 h 2344739"/>
              <a:gd name="connsiteX133" fmla="*/ 5066938 w 12193149"/>
              <a:gd name="connsiteY133" fmla="*/ 2250227 h 2344739"/>
              <a:gd name="connsiteX134" fmla="*/ 5012662 w 12193149"/>
              <a:gd name="connsiteY134" fmla="*/ 2233846 h 2344739"/>
              <a:gd name="connsiteX135" fmla="*/ 4841589 w 12193149"/>
              <a:gd name="connsiteY135" fmla="*/ 2209829 h 2344739"/>
              <a:gd name="connsiteX136" fmla="*/ 4763595 w 12193149"/>
              <a:gd name="connsiteY136" fmla="*/ 2182061 h 2344739"/>
              <a:gd name="connsiteX137" fmla="*/ 4724334 w 12193149"/>
              <a:gd name="connsiteY137" fmla="*/ 2173047 h 2344739"/>
              <a:gd name="connsiteX138" fmla="*/ 4722324 w 12193149"/>
              <a:gd name="connsiteY138" fmla="*/ 2172298 h 2344739"/>
              <a:gd name="connsiteX139" fmla="*/ 4723259 w 12193149"/>
              <a:gd name="connsiteY139" fmla="*/ 2172087 h 2344739"/>
              <a:gd name="connsiteX140" fmla="*/ 4718350 w 12193149"/>
              <a:gd name="connsiteY140" fmla="*/ 2170817 h 2344739"/>
              <a:gd name="connsiteX141" fmla="*/ 4722324 w 12193149"/>
              <a:gd name="connsiteY141" fmla="*/ 2172298 h 2344739"/>
              <a:gd name="connsiteX142" fmla="*/ 4716674 w 12193149"/>
              <a:gd name="connsiteY142" fmla="*/ 2173573 h 2344739"/>
              <a:gd name="connsiteX143" fmla="*/ 4516962 w 12193149"/>
              <a:gd name="connsiteY143" fmla="*/ 2163671 h 2344739"/>
              <a:gd name="connsiteX144" fmla="*/ 4429691 w 12193149"/>
              <a:gd name="connsiteY144" fmla="*/ 2153020 h 2344739"/>
              <a:gd name="connsiteX145" fmla="*/ 4364023 w 12193149"/>
              <a:gd name="connsiteY145" fmla="*/ 2151674 h 2344739"/>
              <a:gd name="connsiteX146" fmla="*/ 4318114 w 12193149"/>
              <a:gd name="connsiteY146" fmla="*/ 2158289 h 2344739"/>
              <a:gd name="connsiteX147" fmla="*/ 4316258 w 12193149"/>
              <a:gd name="connsiteY147" fmla="*/ 2156948 h 2344739"/>
              <a:gd name="connsiteX148" fmla="*/ 4296292 w 12193149"/>
              <a:gd name="connsiteY148" fmla="*/ 2155069 h 2344739"/>
              <a:gd name="connsiteX149" fmla="*/ 4291212 w 12193149"/>
              <a:gd name="connsiteY149" fmla="*/ 2157986 h 2344739"/>
              <a:gd name="connsiteX150" fmla="*/ 4277290 w 12193149"/>
              <a:gd name="connsiteY150" fmla="*/ 2157740 h 2344739"/>
              <a:gd name="connsiteX151" fmla="*/ 4249265 w 12193149"/>
              <a:gd name="connsiteY151" fmla="*/ 2160064 h 2344739"/>
              <a:gd name="connsiteX152" fmla="*/ 4203199 w 12193149"/>
              <a:gd name="connsiteY152" fmla="*/ 2157269 h 2344739"/>
              <a:gd name="connsiteX153" fmla="*/ 4202893 w 12193149"/>
              <a:gd name="connsiteY153" fmla="*/ 2156010 h 2344739"/>
              <a:gd name="connsiteX154" fmla="*/ 4192396 w 12193149"/>
              <a:gd name="connsiteY154" fmla="*/ 2150376 h 2344739"/>
              <a:gd name="connsiteX155" fmla="*/ 4143893 w 12193149"/>
              <a:gd name="connsiteY155" fmla="*/ 2134511 h 2344739"/>
              <a:gd name="connsiteX156" fmla="*/ 4084245 w 12193149"/>
              <a:gd name="connsiteY156" fmla="*/ 2107978 h 2344739"/>
              <a:gd name="connsiteX157" fmla="*/ 4075694 w 12193149"/>
              <a:gd name="connsiteY157" fmla="*/ 2107143 h 2344739"/>
              <a:gd name="connsiteX158" fmla="*/ 4075575 w 12193149"/>
              <a:gd name="connsiteY158" fmla="*/ 2106844 h 2344739"/>
              <a:gd name="connsiteX159" fmla="*/ 4066658 w 12193149"/>
              <a:gd name="connsiteY159" fmla="*/ 2105400 h 2344739"/>
              <a:gd name="connsiteX160" fmla="*/ 4060102 w 12193149"/>
              <a:gd name="connsiteY160" fmla="*/ 2105618 h 2344739"/>
              <a:gd name="connsiteX161" fmla="*/ 4043512 w 12193149"/>
              <a:gd name="connsiteY161" fmla="*/ 2103997 h 2344739"/>
              <a:gd name="connsiteX162" fmla="*/ 4038145 w 12193149"/>
              <a:gd name="connsiteY162" fmla="*/ 2101563 h 2344739"/>
              <a:gd name="connsiteX163" fmla="*/ 4036511 w 12193149"/>
              <a:gd name="connsiteY163" fmla="*/ 2097896 h 2344739"/>
              <a:gd name="connsiteX164" fmla="*/ 4034926 w 12193149"/>
              <a:gd name="connsiteY164" fmla="*/ 2098131 h 2344739"/>
              <a:gd name="connsiteX165" fmla="*/ 4005686 w 12193149"/>
              <a:gd name="connsiteY165" fmla="*/ 2085563 h 2344739"/>
              <a:gd name="connsiteX166" fmla="*/ 3937994 w 12193149"/>
              <a:gd name="connsiteY166" fmla="*/ 2068106 h 2344739"/>
              <a:gd name="connsiteX167" fmla="*/ 3898423 w 12193149"/>
              <a:gd name="connsiteY167" fmla="*/ 2062451 h 2344739"/>
              <a:gd name="connsiteX168" fmla="*/ 3790908 w 12193149"/>
              <a:gd name="connsiteY168" fmla="*/ 2042213 h 2344739"/>
              <a:gd name="connsiteX169" fmla="*/ 3683661 w 12193149"/>
              <a:gd name="connsiteY169" fmla="*/ 2018290 h 2344739"/>
              <a:gd name="connsiteX170" fmla="*/ 3611183 w 12193149"/>
              <a:gd name="connsiteY170" fmla="*/ 1986019 h 2344739"/>
              <a:gd name="connsiteX171" fmla="*/ 3605003 w 12193149"/>
              <a:gd name="connsiteY171" fmla="*/ 1987381 h 2344739"/>
              <a:gd name="connsiteX172" fmla="*/ 3595884 w 12193149"/>
              <a:gd name="connsiteY172" fmla="*/ 1987545 h 2344739"/>
              <a:gd name="connsiteX173" fmla="*/ 3595649 w 12193149"/>
              <a:gd name="connsiteY173" fmla="*/ 1987276 h 2344739"/>
              <a:gd name="connsiteX174" fmla="*/ 3587126 w 12193149"/>
              <a:gd name="connsiteY174" fmla="*/ 1987966 h 2344739"/>
              <a:gd name="connsiteX175" fmla="*/ 3537283 w 12193149"/>
              <a:gd name="connsiteY175" fmla="*/ 1978267 h 2344739"/>
              <a:gd name="connsiteX176" fmla="*/ 3474371 w 12193149"/>
              <a:gd name="connsiteY176" fmla="*/ 1974606 h 2344739"/>
              <a:gd name="connsiteX177" fmla="*/ 3401876 w 12193149"/>
              <a:gd name="connsiteY177" fmla="*/ 1962558 h 2344739"/>
              <a:gd name="connsiteX178" fmla="*/ 3365036 w 12193149"/>
              <a:gd name="connsiteY178" fmla="*/ 1979510 h 2344739"/>
              <a:gd name="connsiteX179" fmla="*/ 3345174 w 12193149"/>
              <a:gd name="connsiteY179" fmla="*/ 1981192 h 2344739"/>
              <a:gd name="connsiteX180" fmla="*/ 3342846 w 12193149"/>
              <a:gd name="connsiteY180" fmla="*/ 1980217 h 2344739"/>
              <a:gd name="connsiteX181" fmla="*/ 3263504 w 12193149"/>
              <a:gd name="connsiteY181" fmla="*/ 1986094 h 2344739"/>
              <a:gd name="connsiteX182" fmla="*/ 3143704 w 12193149"/>
              <a:gd name="connsiteY182" fmla="*/ 1993869 h 2344739"/>
              <a:gd name="connsiteX183" fmla="*/ 3031439 w 12193149"/>
              <a:gd name="connsiteY183" fmla="*/ 1996512 h 2344739"/>
              <a:gd name="connsiteX184" fmla="*/ 2782717 w 12193149"/>
              <a:gd name="connsiteY184" fmla="*/ 2018333 h 2344739"/>
              <a:gd name="connsiteX185" fmla="*/ 2647675 w 12193149"/>
              <a:gd name="connsiteY185" fmla="*/ 2028869 h 2344739"/>
              <a:gd name="connsiteX186" fmla="*/ 2569176 w 12193149"/>
              <a:gd name="connsiteY186" fmla="*/ 2002628 h 2344739"/>
              <a:gd name="connsiteX187" fmla="*/ 2444403 w 12193149"/>
              <a:gd name="connsiteY187" fmla="*/ 2016529 h 2344739"/>
              <a:gd name="connsiteX188" fmla="*/ 2316260 w 12193149"/>
              <a:gd name="connsiteY188" fmla="*/ 2024996 h 2344739"/>
              <a:gd name="connsiteX189" fmla="*/ 2209726 w 12193149"/>
              <a:gd name="connsiteY189" fmla="*/ 2019763 h 2344739"/>
              <a:gd name="connsiteX190" fmla="*/ 2095813 w 12193149"/>
              <a:gd name="connsiteY190" fmla="*/ 2003052 h 2344739"/>
              <a:gd name="connsiteX191" fmla="*/ 1998504 w 12193149"/>
              <a:gd name="connsiteY191" fmla="*/ 1995032 h 2344739"/>
              <a:gd name="connsiteX192" fmla="*/ 1929320 w 12193149"/>
              <a:gd name="connsiteY192" fmla="*/ 2016977 h 2344739"/>
              <a:gd name="connsiteX193" fmla="*/ 1922798 w 12193149"/>
              <a:gd name="connsiteY193" fmla="*/ 2012146 h 2344739"/>
              <a:gd name="connsiteX194" fmla="*/ 1874228 w 12193149"/>
              <a:gd name="connsiteY194" fmla="*/ 2013741 h 2344739"/>
              <a:gd name="connsiteX195" fmla="*/ 1787803 w 12193149"/>
              <a:gd name="connsiteY195" fmla="*/ 2041363 h 2344739"/>
              <a:gd name="connsiteX196" fmla="*/ 1739352 w 12193149"/>
              <a:gd name="connsiteY196" fmla="*/ 2036312 h 2344739"/>
              <a:gd name="connsiteX197" fmla="*/ 1676219 w 12193149"/>
              <a:gd name="connsiteY197" fmla="*/ 2019963 h 2344739"/>
              <a:gd name="connsiteX198" fmla="*/ 1609817 w 12193149"/>
              <a:gd name="connsiteY198" fmla="*/ 2013066 h 2344739"/>
              <a:gd name="connsiteX199" fmla="*/ 1497258 w 12193149"/>
              <a:gd name="connsiteY199" fmla="*/ 1987476 h 2344739"/>
              <a:gd name="connsiteX200" fmla="*/ 1151127 w 12193149"/>
              <a:gd name="connsiteY200" fmla="*/ 1938041 h 2344739"/>
              <a:gd name="connsiteX201" fmla="*/ 859417 w 12193149"/>
              <a:gd name="connsiteY201" fmla="*/ 1928608 h 2344739"/>
              <a:gd name="connsiteX202" fmla="*/ 838688 w 12193149"/>
              <a:gd name="connsiteY202" fmla="*/ 1929821 h 2344739"/>
              <a:gd name="connsiteX203" fmla="*/ 817957 w 12193149"/>
              <a:gd name="connsiteY203" fmla="*/ 1927857 h 2344739"/>
              <a:gd name="connsiteX204" fmla="*/ 812654 w 12193149"/>
              <a:gd name="connsiteY204" fmla="*/ 1930751 h 2344739"/>
              <a:gd name="connsiteX205" fmla="*/ 721195 w 12193149"/>
              <a:gd name="connsiteY205" fmla="*/ 1929661 h 2344739"/>
              <a:gd name="connsiteX206" fmla="*/ 720890 w 12193149"/>
              <a:gd name="connsiteY206" fmla="*/ 1928399 h 2344739"/>
              <a:gd name="connsiteX207" fmla="*/ 710023 w 12193149"/>
              <a:gd name="connsiteY207" fmla="*/ 1922722 h 2344739"/>
              <a:gd name="connsiteX208" fmla="*/ 597940 w 12193149"/>
              <a:gd name="connsiteY208" fmla="*/ 1879864 h 2344739"/>
              <a:gd name="connsiteX209" fmla="*/ 579683 w 12193149"/>
              <a:gd name="connsiteY209" fmla="*/ 1877212 h 2344739"/>
              <a:gd name="connsiteX210" fmla="*/ 572865 w 12193149"/>
              <a:gd name="connsiteY210" fmla="*/ 1877401 h 2344739"/>
              <a:gd name="connsiteX211" fmla="*/ 446247 w 12193149"/>
              <a:gd name="connsiteY211" fmla="*/ 1839371 h 2344739"/>
              <a:gd name="connsiteX212" fmla="*/ 405163 w 12193149"/>
              <a:gd name="connsiteY212" fmla="*/ 1833548 h 2344739"/>
              <a:gd name="connsiteX213" fmla="*/ 293583 w 12193149"/>
              <a:gd name="connsiteY213" fmla="*/ 1812852 h 2344739"/>
              <a:gd name="connsiteX214" fmla="*/ 119529 w 12193149"/>
              <a:gd name="connsiteY214" fmla="*/ 1761047 h 2344739"/>
              <a:gd name="connsiteX215" fmla="*/ 16674 w 12193149"/>
              <a:gd name="connsiteY215" fmla="*/ 1758191 h 2344739"/>
              <a:gd name="connsiteX216" fmla="*/ 1150 w 12193149"/>
              <a:gd name="connsiteY216" fmla="*/ 1752722 h 2344739"/>
              <a:gd name="connsiteX217" fmla="*/ 1148 w 12193149"/>
              <a:gd name="connsiteY217" fmla="*/ 222213 h 2344739"/>
              <a:gd name="connsiteX218" fmla="*/ 1148 w 12193149"/>
              <a:gd name="connsiteY218"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9 w 12193149"/>
              <a:gd name="connsiteY3" fmla="*/ 579739 h 2344739"/>
              <a:gd name="connsiteX4" fmla="*/ 12185986 w 12193149"/>
              <a:gd name="connsiteY4" fmla="*/ 584189 h 2344739"/>
              <a:gd name="connsiteX5" fmla="*/ 12156363 w 12193149"/>
              <a:gd name="connsiteY5" fmla="*/ 597366 h 2344739"/>
              <a:gd name="connsiteX6" fmla="*/ 12139215 w 12193149"/>
              <a:gd name="connsiteY6" fmla="*/ 623179 h 2344739"/>
              <a:gd name="connsiteX7" fmla="*/ 12126327 w 12193149"/>
              <a:gd name="connsiteY7" fmla="*/ 624690 h 2344739"/>
              <a:gd name="connsiteX8" fmla="*/ 12124007 w 12193149"/>
              <a:gd name="connsiteY8" fmla="*/ 624794 h 2344739"/>
              <a:gd name="connsiteX9" fmla="*/ 12116854 w 12193149"/>
              <a:gd name="connsiteY9" fmla="*/ 628608 h 2344739"/>
              <a:gd name="connsiteX10" fmla="*/ 12099497 w 12193149"/>
              <a:gd name="connsiteY10" fmla="*/ 628139 h 2344739"/>
              <a:gd name="connsiteX11" fmla="*/ 12087073 w 12193149"/>
              <a:gd name="connsiteY11" fmla="*/ 636341 h 2344739"/>
              <a:gd name="connsiteX12" fmla="*/ 12031073 w 12193149"/>
              <a:gd name="connsiteY12" fmla="*/ 680009 h 2344739"/>
              <a:gd name="connsiteX13" fmla="*/ 11995833 w 12193149"/>
              <a:gd name="connsiteY13" fmla="*/ 703458 h 2344739"/>
              <a:gd name="connsiteX14" fmla="*/ 11979717 w 12193149"/>
              <a:gd name="connsiteY14" fmla="*/ 708161 h 2344739"/>
              <a:gd name="connsiteX15" fmla="*/ 11959046 w 12193149"/>
              <a:gd name="connsiteY15" fmla="*/ 717558 h 2344739"/>
              <a:gd name="connsiteX16" fmla="*/ 11920454 w 12193149"/>
              <a:gd name="connsiteY16" fmla="*/ 730883 h 2344739"/>
              <a:gd name="connsiteX17" fmla="*/ 11903656 w 12193149"/>
              <a:gd name="connsiteY17" fmla="*/ 742426 h 2344739"/>
              <a:gd name="connsiteX18" fmla="*/ 11895048 w 12193149"/>
              <a:gd name="connsiteY18" fmla="*/ 744791 h 2344739"/>
              <a:gd name="connsiteX19" fmla="*/ 11891968 w 12193149"/>
              <a:gd name="connsiteY19" fmla="*/ 755729 h 2344739"/>
              <a:gd name="connsiteX20" fmla="*/ 11870776 w 12193149"/>
              <a:gd name="connsiteY20" fmla="*/ 777816 h 2344739"/>
              <a:gd name="connsiteX21" fmla="*/ 11813376 w 12193149"/>
              <a:gd name="connsiteY21" fmla="*/ 797659 h 2344739"/>
              <a:gd name="connsiteX22" fmla="*/ 11590693 w 12193149"/>
              <a:gd name="connsiteY22" fmla="*/ 963777 h 2344739"/>
              <a:gd name="connsiteX23" fmla="*/ 11506817 w 12193149"/>
              <a:gd name="connsiteY23" fmla="*/ 1033623 h 2344739"/>
              <a:gd name="connsiteX24" fmla="*/ 11280332 w 12193149"/>
              <a:gd name="connsiteY24" fmla="*/ 1223571 h 2344739"/>
              <a:gd name="connsiteX25" fmla="*/ 11228309 w 12193149"/>
              <a:gd name="connsiteY25" fmla="*/ 1276236 h 2344739"/>
              <a:gd name="connsiteX26" fmla="*/ 11218087 w 12193149"/>
              <a:gd name="connsiteY26" fmla="*/ 1275961 h 2344739"/>
              <a:gd name="connsiteX27" fmla="*/ 11217184 w 12193149"/>
              <a:gd name="connsiteY27" fmla="*/ 1275018 h 2344739"/>
              <a:gd name="connsiteX28" fmla="*/ 11188885 w 12193149"/>
              <a:gd name="connsiteY28" fmla="*/ 1292383 h 2344739"/>
              <a:gd name="connsiteX29" fmla="*/ 11184501 w 12193149"/>
              <a:gd name="connsiteY29" fmla="*/ 1292525 h 2344739"/>
              <a:gd name="connsiteX30" fmla="*/ 11166854 w 12193149"/>
              <a:gd name="connsiteY30" fmla="*/ 1306612 h 2344739"/>
              <a:gd name="connsiteX31" fmla="*/ 11157311 w 12193149"/>
              <a:gd name="connsiteY31" fmla="*/ 1312414 h 2344739"/>
              <a:gd name="connsiteX32" fmla="*/ 11155496 w 12193149"/>
              <a:gd name="connsiteY32" fmla="*/ 1317097 h 2344739"/>
              <a:gd name="connsiteX33" fmla="*/ 11140961 w 12193149"/>
              <a:gd name="connsiteY33" fmla="*/ 1324115 h 2344739"/>
              <a:gd name="connsiteX34" fmla="*/ 11138961 w 12193149"/>
              <a:gd name="connsiteY34" fmla="*/ 1323772 h 2344739"/>
              <a:gd name="connsiteX35" fmla="*/ 11128208 w 12193149"/>
              <a:gd name="connsiteY35" fmla="*/ 1333832 h 2344739"/>
              <a:gd name="connsiteX36" fmla="*/ 11120691 w 12193149"/>
              <a:gd name="connsiteY36" fmla="*/ 1347424 h 2344739"/>
              <a:gd name="connsiteX37" fmla="*/ 10894683 w 12193149"/>
              <a:gd name="connsiteY37" fmla="*/ 1473399 h 2344739"/>
              <a:gd name="connsiteX38" fmla="*/ 10773300 w 12193149"/>
              <a:gd name="connsiteY38" fmla="*/ 1523191 h 2344739"/>
              <a:gd name="connsiteX39" fmla="*/ 10627668 w 12193149"/>
              <a:gd name="connsiteY39" fmla="*/ 1559229 h 2344739"/>
              <a:gd name="connsiteX40" fmla="*/ 10581895 w 12193149"/>
              <a:gd name="connsiteY40" fmla="*/ 1568689 h 2344739"/>
              <a:gd name="connsiteX41" fmla="*/ 10547790 w 12193149"/>
              <a:gd name="connsiteY41" fmla="*/ 1598423 h 2344739"/>
              <a:gd name="connsiteX42" fmla="*/ 10529643 w 12193149"/>
              <a:gd name="connsiteY42" fmla="*/ 1596907 h 2344739"/>
              <a:gd name="connsiteX43" fmla="*/ 10526446 w 12193149"/>
              <a:gd name="connsiteY43" fmla="*/ 1596411 h 2344739"/>
              <a:gd name="connsiteX44" fmla="*/ 10515129 w 12193149"/>
              <a:gd name="connsiteY44" fmla="*/ 1599537 h 2344739"/>
              <a:gd name="connsiteX45" fmla="*/ 10491735 w 12193149"/>
              <a:gd name="connsiteY45" fmla="*/ 1594156 h 2344739"/>
              <a:gd name="connsiteX46" fmla="*/ 10471418 w 12193149"/>
              <a:gd name="connsiteY46" fmla="*/ 1601693 h 2344739"/>
              <a:gd name="connsiteX47" fmla="*/ 10377042 w 12193149"/>
              <a:gd name="connsiteY47" fmla="*/ 1644598 h 2344739"/>
              <a:gd name="connsiteX48" fmla="*/ 10319338 w 12193149"/>
              <a:gd name="connsiteY48" fmla="*/ 1666221 h 2344739"/>
              <a:gd name="connsiteX49" fmla="*/ 10295467 w 12193149"/>
              <a:gd name="connsiteY49" fmla="*/ 1668079 h 2344739"/>
              <a:gd name="connsiteX50" fmla="*/ 10263443 w 12193149"/>
              <a:gd name="connsiteY50" fmla="*/ 1674948 h 2344739"/>
              <a:gd name="connsiteX51" fmla="*/ 10205418 w 12193149"/>
              <a:gd name="connsiteY51" fmla="*/ 1682149 h 2344739"/>
              <a:gd name="connsiteX52" fmla="*/ 10177759 w 12193149"/>
              <a:gd name="connsiteY52" fmla="*/ 1692943 h 2344739"/>
              <a:gd name="connsiteX53" fmla="*/ 10165070 w 12193149"/>
              <a:gd name="connsiteY53" fmla="*/ 1693739 h 2344739"/>
              <a:gd name="connsiteX54" fmla="*/ 10156308 w 12193149"/>
              <a:gd name="connsiteY54" fmla="*/ 1707487 h 2344739"/>
              <a:gd name="connsiteX55" fmla="*/ 10118267 w 12193149"/>
              <a:gd name="connsiteY55" fmla="*/ 1731142 h 2344739"/>
              <a:gd name="connsiteX56" fmla="*/ 10083317 w 12193149"/>
              <a:gd name="connsiteY56" fmla="*/ 1743296 h 2344739"/>
              <a:gd name="connsiteX57" fmla="*/ 10040388 w 12193149"/>
              <a:gd name="connsiteY57" fmla="*/ 1741632 h 2344739"/>
              <a:gd name="connsiteX58" fmla="*/ 9961167 w 12193149"/>
              <a:gd name="connsiteY58" fmla="*/ 1757147 h 2344739"/>
              <a:gd name="connsiteX59" fmla="*/ 9848940 w 12193149"/>
              <a:gd name="connsiteY59" fmla="*/ 1763915 h 2344739"/>
              <a:gd name="connsiteX60" fmla="*/ 9729457 w 12193149"/>
              <a:gd name="connsiteY60" fmla="*/ 1784122 h 2344739"/>
              <a:gd name="connsiteX61" fmla="*/ 9613704 w 12193149"/>
              <a:gd name="connsiteY61" fmla="*/ 1812371 h 2344739"/>
              <a:gd name="connsiteX62" fmla="*/ 9338590 w 12193149"/>
              <a:gd name="connsiteY62" fmla="*/ 1869293 h 2344739"/>
              <a:gd name="connsiteX63" fmla="*/ 9232518 w 12193149"/>
              <a:gd name="connsiteY63" fmla="*/ 1893149 h 2344739"/>
              <a:gd name="connsiteX64" fmla="*/ 9156690 w 12193149"/>
              <a:gd name="connsiteY64" fmla="*/ 1903228 h 2344739"/>
              <a:gd name="connsiteX65" fmla="*/ 9054601 w 12193149"/>
              <a:gd name="connsiteY65" fmla="*/ 1910755 h 2344739"/>
              <a:gd name="connsiteX66" fmla="*/ 9006634 w 12193149"/>
              <a:gd name="connsiteY66" fmla="*/ 1914040 h 2344739"/>
              <a:gd name="connsiteX67" fmla="*/ 9006349 w 12193149"/>
              <a:gd name="connsiteY67" fmla="*/ 1913800 h 2344739"/>
              <a:gd name="connsiteX68" fmla="*/ 8997380 w 12193149"/>
              <a:gd name="connsiteY68" fmla="*/ 1915011 h 2344739"/>
              <a:gd name="connsiteX69" fmla="*/ 8991542 w 12193149"/>
              <a:gd name="connsiteY69" fmla="*/ 1917072 h 2344739"/>
              <a:gd name="connsiteX70" fmla="*/ 8975485 w 12193149"/>
              <a:gd name="connsiteY70" fmla="*/ 1920298 h 2344739"/>
              <a:gd name="connsiteX71" fmla="*/ 8969159 w 12193149"/>
              <a:gd name="connsiteY71" fmla="*/ 1919598 h 2344739"/>
              <a:gd name="connsiteX72" fmla="*/ 8964196 w 12193149"/>
              <a:gd name="connsiteY72" fmla="*/ 1917373 h 2344739"/>
              <a:gd name="connsiteX73" fmla="*/ 8930136 w 12193149"/>
              <a:gd name="connsiteY73" fmla="*/ 1914185 h 2344739"/>
              <a:gd name="connsiteX74" fmla="*/ 8753592 w 12193149"/>
              <a:gd name="connsiteY74" fmla="*/ 1933417 h 2344739"/>
              <a:gd name="connsiteX75" fmla="*/ 8708995 w 12193149"/>
              <a:gd name="connsiteY75" fmla="*/ 1935518 h 2344739"/>
              <a:gd name="connsiteX76" fmla="*/ 8597219 w 12193149"/>
              <a:gd name="connsiteY76" fmla="*/ 1944090 h 2344739"/>
              <a:gd name="connsiteX77" fmla="*/ 8526378 w 12193149"/>
              <a:gd name="connsiteY77" fmla="*/ 1929248 h 2344739"/>
              <a:gd name="connsiteX78" fmla="*/ 8512131 w 12193149"/>
              <a:gd name="connsiteY78" fmla="*/ 1935163 h 2344739"/>
              <a:gd name="connsiteX79" fmla="*/ 8507315 w 12193149"/>
              <a:gd name="connsiteY79" fmla="*/ 1938164 h 2344739"/>
              <a:gd name="connsiteX80" fmla="*/ 8499116 w 12193149"/>
              <a:gd name="connsiteY80" fmla="*/ 1940902 h 2344739"/>
              <a:gd name="connsiteX81" fmla="*/ 8498742 w 12193149"/>
              <a:gd name="connsiteY81" fmla="*/ 1940723 h 2344739"/>
              <a:gd name="connsiteX82" fmla="*/ 8491397 w 12193149"/>
              <a:gd name="connsiteY82" fmla="*/ 1943773 h 2344739"/>
              <a:gd name="connsiteX83" fmla="*/ 8368330 w 12193149"/>
              <a:gd name="connsiteY83" fmla="*/ 1957815 h 2344739"/>
              <a:gd name="connsiteX84" fmla="*/ 8354947 w 12193149"/>
              <a:gd name="connsiteY84" fmla="*/ 1958009 h 2344739"/>
              <a:gd name="connsiteX85" fmla="*/ 8321252 w 12193149"/>
              <a:gd name="connsiteY85" fmla="*/ 1974587 h 2344739"/>
              <a:gd name="connsiteX86" fmla="*/ 8315581 w 12193149"/>
              <a:gd name="connsiteY86" fmla="*/ 1974913 h 2344739"/>
              <a:gd name="connsiteX87" fmla="*/ 8296322 w 12193149"/>
              <a:gd name="connsiteY87" fmla="*/ 1988808 h 2344739"/>
              <a:gd name="connsiteX88" fmla="*/ 8285424 w 12193149"/>
              <a:gd name="connsiteY88" fmla="*/ 1994631 h 2344739"/>
              <a:gd name="connsiteX89" fmla="*/ 8284298 w 12193149"/>
              <a:gd name="connsiteY89" fmla="*/ 1999074 h 2344739"/>
              <a:gd name="connsiteX90" fmla="*/ 8267224 w 12193149"/>
              <a:gd name="connsiteY90" fmla="*/ 2006249 h 2344739"/>
              <a:gd name="connsiteX91" fmla="*/ 8264525 w 12193149"/>
              <a:gd name="connsiteY91" fmla="*/ 2006019 h 2344739"/>
              <a:gd name="connsiteX92" fmla="*/ 8253181 w 12193149"/>
              <a:gd name="connsiteY92" fmla="*/ 2015862 h 2344739"/>
              <a:gd name="connsiteX93" fmla="*/ 8246982 w 12193149"/>
              <a:gd name="connsiteY93" fmla="*/ 2028854 h 2344739"/>
              <a:gd name="connsiteX94" fmla="*/ 8091420 w 12193149"/>
              <a:gd name="connsiteY94" fmla="*/ 2075015 h 2344739"/>
              <a:gd name="connsiteX95" fmla="*/ 7906555 w 12193149"/>
              <a:gd name="connsiteY95" fmla="*/ 2116988 h 2344739"/>
              <a:gd name="connsiteX96" fmla="*/ 7719893 w 12193149"/>
              <a:gd name="connsiteY96" fmla="*/ 2142703 h 2344739"/>
              <a:gd name="connsiteX97" fmla="*/ 7615495 w 12193149"/>
              <a:gd name="connsiteY97" fmla="*/ 2139232 h 2344739"/>
              <a:gd name="connsiteX98" fmla="*/ 7528691 w 12193149"/>
              <a:gd name="connsiteY98" fmla="*/ 2145060 h 2344739"/>
              <a:gd name="connsiteX99" fmla="*/ 7520719 w 12193149"/>
              <a:gd name="connsiteY99" fmla="*/ 2147613 h 2344739"/>
              <a:gd name="connsiteX100" fmla="*/ 7508559 w 12193149"/>
              <a:gd name="connsiteY100" fmla="*/ 2148948 h 2344739"/>
              <a:gd name="connsiteX101" fmla="*/ 7508188 w 12193149"/>
              <a:gd name="connsiteY101" fmla="*/ 2148621 h 2344739"/>
              <a:gd name="connsiteX102" fmla="*/ 7496943 w 12193149"/>
              <a:gd name="connsiteY102" fmla="*/ 2150573 h 2344739"/>
              <a:gd name="connsiteX103" fmla="*/ 7219707 w 12193149"/>
              <a:gd name="connsiteY103" fmla="*/ 2156680 h 2344739"/>
              <a:gd name="connsiteX104" fmla="*/ 7202249 w 12193149"/>
              <a:gd name="connsiteY104" fmla="*/ 2161230 h 2344739"/>
              <a:gd name="connsiteX105" fmla="*/ 7198152 w 12193149"/>
              <a:gd name="connsiteY105" fmla="*/ 2166588 h 2344739"/>
              <a:gd name="connsiteX106" fmla="*/ 7171956 w 12193149"/>
              <a:gd name="connsiteY106" fmla="*/ 2171236 h 2344739"/>
              <a:gd name="connsiteX107" fmla="*/ 7098136 w 12193149"/>
              <a:gd name="connsiteY107" fmla="*/ 2183464 h 2344739"/>
              <a:gd name="connsiteX108" fmla="*/ 7019644 w 12193149"/>
              <a:gd name="connsiteY108" fmla="*/ 2183090 h 2344739"/>
              <a:gd name="connsiteX109" fmla="*/ 6905294 w 12193149"/>
              <a:gd name="connsiteY109" fmla="*/ 2212596 h 2344739"/>
              <a:gd name="connsiteX110" fmla="*/ 6709370 w 12193149"/>
              <a:gd name="connsiteY110" fmla="*/ 2240551 h 2344739"/>
              <a:gd name="connsiteX111" fmla="*/ 6550602 w 12193149"/>
              <a:gd name="connsiteY111" fmla="*/ 2269327 h 2344739"/>
              <a:gd name="connsiteX112" fmla="*/ 6318708 w 12193149"/>
              <a:gd name="connsiteY112" fmla="*/ 2316127 h 2344739"/>
              <a:gd name="connsiteX113" fmla="*/ 6169822 w 12193149"/>
              <a:gd name="connsiteY113" fmla="*/ 2318214 h 2344739"/>
              <a:gd name="connsiteX114" fmla="*/ 6074996 w 12193149"/>
              <a:gd name="connsiteY114" fmla="*/ 2338676 h 2344739"/>
              <a:gd name="connsiteX115" fmla="*/ 6069677 w 12193149"/>
              <a:gd name="connsiteY115" fmla="*/ 2337139 h 2344739"/>
              <a:gd name="connsiteX116" fmla="*/ 6049786 w 12193149"/>
              <a:gd name="connsiteY116" fmla="*/ 2337822 h 2344739"/>
              <a:gd name="connsiteX117" fmla="*/ 6042433 w 12193149"/>
              <a:gd name="connsiteY117" fmla="*/ 2329473 h 2344739"/>
              <a:gd name="connsiteX118" fmla="*/ 6011238 w 12193149"/>
              <a:gd name="connsiteY118" fmla="*/ 2324380 h 2344739"/>
              <a:gd name="connsiteX119" fmla="*/ 5958523 w 12193149"/>
              <a:gd name="connsiteY119" fmla="*/ 2328024 h 2344739"/>
              <a:gd name="connsiteX120" fmla="*/ 5760067 w 12193149"/>
              <a:gd name="connsiteY120" fmla="*/ 2343716 h 2344739"/>
              <a:gd name="connsiteX121" fmla="*/ 5628108 w 12193149"/>
              <a:gd name="connsiteY121" fmla="*/ 2344739 h 2344739"/>
              <a:gd name="connsiteX122" fmla="*/ 5472054 w 12193149"/>
              <a:gd name="connsiteY122" fmla="*/ 2330719 h 2344739"/>
              <a:gd name="connsiteX123" fmla="*/ 5433909 w 12193149"/>
              <a:gd name="connsiteY123" fmla="*/ 2319466 h 2344739"/>
              <a:gd name="connsiteX124" fmla="*/ 5382817 w 12193149"/>
              <a:gd name="connsiteY124" fmla="*/ 2301764 h 2344739"/>
              <a:gd name="connsiteX125" fmla="*/ 5262912 w 12193149"/>
              <a:gd name="connsiteY125" fmla="*/ 2281347 h 2344739"/>
              <a:gd name="connsiteX126" fmla="*/ 5224109 w 12193149"/>
              <a:gd name="connsiteY126" fmla="*/ 2270223 h 2344739"/>
              <a:gd name="connsiteX127" fmla="*/ 5175808 w 12193149"/>
              <a:gd name="connsiteY127" fmla="*/ 2267233 h 2344739"/>
              <a:gd name="connsiteX128" fmla="*/ 5157702 w 12193149"/>
              <a:gd name="connsiteY128" fmla="*/ 2260010 h 2344739"/>
              <a:gd name="connsiteX129" fmla="*/ 5143747 w 12193149"/>
              <a:gd name="connsiteY129" fmla="*/ 2256610 h 2344739"/>
              <a:gd name="connsiteX130" fmla="*/ 5140744 w 12193149"/>
              <a:gd name="connsiteY130" fmla="*/ 2254509 h 2344739"/>
              <a:gd name="connsiteX131" fmla="*/ 5122807 w 12193149"/>
              <a:gd name="connsiteY131" fmla="*/ 2243656 h 2344739"/>
              <a:gd name="connsiteX132" fmla="*/ 5066938 w 12193149"/>
              <a:gd name="connsiteY132" fmla="*/ 2250227 h 2344739"/>
              <a:gd name="connsiteX133" fmla="*/ 5012662 w 12193149"/>
              <a:gd name="connsiteY133" fmla="*/ 2233846 h 2344739"/>
              <a:gd name="connsiteX134" fmla="*/ 4841589 w 12193149"/>
              <a:gd name="connsiteY134" fmla="*/ 2209829 h 2344739"/>
              <a:gd name="connsiteX135" fmla="*/ 4763595 w 12193149"/>
              <a:gd name="connsiteY135" fmla="*/ 2182061 h 2344739"/>
              <a:gd name="connsiteX136" fmla="*/ 4724334 w 12193149"/>
              <a:gd name="connsiteY136" fmla="*/ 2173047 h 2344739"/>
              <a:gd name="connsiteX137" fmla="*/ 4722324 w 12193149"/>
              <a:gd name="connsiteY137" fmla="*/ 2172298 h 2344739"/>
              <a:gd name="connsiteX138" fmla="*/ 4723259 w 12193149"/>
              <a:gd name="connsiteY138" fmla="*/ 2172087 h 2344739"/>
              <a:gd name="connsiteX139" fmla="*/ 4718350 w 12193149"/>
              <a:gd name="connsiteY139" fmla="*/ 2170817 h 2344739"/>
              <a:gd name="connsiteX140" fmla="*/ 4722324 w 12193149"/>
              <a:gd name="connsiteY140" fmla="*/ 2172298 h 2344739"/>
              <a:gd name="connsiteX141" fmla="*/ 4716674 w 12193149"/>
              <a:gd name="connsiteY141" fmla="*/ 2173573 h 2344739"/>
              <a:gd name="connsiteX142" fmla="*/ 4516962 w 12193149"/>
              <a:gd name="connsiteY142" fmla="*/ 2163671 h 2344739"/>
              <a:gd name="connsiteX143" fmla="*/ 4429691 w 12193149"/>
              <a:gd name="connsiteY143" fmla="*/ 2153020 h 2344739"/>
              <a:gd name="connsiteX144" fmla="*/ 4364023 w 12193149"/>
              <a:gd name="connsiteY144" fmla="*/ 2151674 h 2344739"/>
              <a:gd name="connsiteX145" fmla="*/ 4318114 w 12193149"/>
              <a:gd name="connsiteY145" fmla="*/ 2158289 h 2344739"/>
              <a:gd name="connsiteX146" fmla="*/ 4316258 w 12193149"/>
              <a:gd name="connsiteY146" fmla="*/ 2156948 h 2344739"/>
              <a:gd name="connsiteX147" fmla="*/ 4296292 w 12193149"/>
              <a:gd name="connsiteY147" fmla="*/ 2155069 h 2344739"/>
              <a:gd name="connsiteX148" fmla="*/ 4291212 w 12193149"/>
              <a:gd name="connsiteY148" fmla="*/ 2157986 h 2344739"/>
              <a:gd name="connsiteX149" fmla="*/ 4277290 w 12193149"/>
              <a:gd name="connsiteY149" fmla="*/ 2157740 h 2344739"/>
              <a:gd name="connsiteX150" fmla="*/ 4249265 w 12193149"/>
              <a:gd name="connsiteY150" fmla="*/ 2160064 h 2344739"/>
              <a:gd name="connsiteX151" fmla="*/ 4203199 w 12193149"/>
              <a:gd name="connsiteY151" fmla="*/ 2157269 h 2344739"/>
              <a:gd name="connsiteX152" fmla="*/ 4202893 w 12193149"/>
              <a:gd name="connsiteY152" fmla="*/ 2156010 h 2344739"/>
              <a:gd name="connsiteX153" fmla="*/ 4192396 w 12193149"/>
              <a:gd name="connsiteY153" fmla="*/ 2150376 h 2344739"/>
              <a:gd name="connsiteX154" fmla="*/ 4143893 w 12193149"/>
              <a:gd name="connsiteY154" fmla="*/ 2134511 h 2344739"/>
              <a:gd name="connsiteX155" fmla="*/ 4084245 w 12193149"/>
              <a:gd name="connsiteY155" fmla="*/ 2107978 h 2344739"/>
              <a:gd name="connsiteX156" fmla="*/ 4075694 w 12193149"/>
              <a:gd name="connsiteY156" fmla="*/ 2107143 h 2344739"/>
              <a:gd name="connsiteX157" fmla="*/ 4075575 w 12193149"/>
              <a:gd name="connsiteY157" fmla="*/ 2106844 h 2344739"/>
              <a:gd name="connsiteX158" fmla="*/ 4066658 w 12193149"/>
              <a:gd name="connsiteY158" fmla="*/ 2105400 h 2344739"/>
              <a:gd name="connsiteX159" fmla="*/ 4060102 w 12193149"/>
              <a:gd name="connsiteY159" fmla="*/ 2105618 h 2344739"/>
              <a:gd name="connsiteX160" fmla="*/ 4043512 w 12193149"/>
              <a:gd name="connsiteY160" fmla="*/ 2103997 h 2344739"/>
              <a:gd name="connsiteX161" fmla="*/ 4038145 w 12193149"/>
              <a:gd name="connsiteY161" fmla="*/ 2101563 h 2344739"/>
              <a:gd name="connsiteX162" fmla="*/ 4036511 w 12193149"/>
              <a:gd name="connsiteY162" fmla="*/ 2097896 h 2344739"/>
              <a:gd name="connsiteX163" fmla="*/ 4034926 w 12193149"/>
              <a:gd name="connsiteY163" fmla="*/ 2098131 h 2344739"/>
              <a:gd name="connsiteX164" fmla="*/ 4005686 w 12193149"/>
              <a:gd name="connsiteY164" fmla="*/ 2085563 h 2344739"/>
              <a:gd name="connsiteX165" fmla="*/ 3937994 w 12193149"/>
              <a:gd name="connsiteY165" fmla="*/ 2068106 h 2344739"/>
              <a:gd name="connsiteX166" fmla="*/ 3898423 w 12193149"/>
              <a:gd name="connsiteY166" fmla="*/ 2062451 h 2344739"/>
              <a:gd name="connsiteX167" fmla="*/ 3790908 w 12193149"/>
              <a:gd name="connsiteY167" fmla="*/ 2042213 h 2344739"/>
              <a:gd name="connsiteX168" fmla="*/ 3683661 w 12193149"/>
              <a:gd name="connsiteY168" fmla="*/ 2018290 h 2344739"/>
              <a:gd name="connsiteX169" fmla="*/ 3611183 w 12193149"/>
              <a:gd name="connsiteY169" fmla="*/ 1986019 h 2344739"/>
              <a:gd name="connsiteX170" fmla="*/ 3605003 w 12193149"/>
              <a:gd name="connsiteY170" fmla="*/ 1987381 h 2344739"/>
              <a:gd name="connsiteX171" fmla="*/ 3595884 w 12193149"/>
              <a:gd name="connsiteY171" fmla="*/ 1987545 h 2344739"/>
              <a:gd name="connsiteX172" fmla="*/ 3595649 w 12193149"/>
              <a:gd name="connsiteY172" fmla="*/ 1987276 h 2344739"/>
              <a:gd name="connsiteX173" fmla="*/ 3587126 w 12193149"/>
              <a:gd name="connsiteY173" fmla="*/ 1987966 h 2344739"/>
              <a:gd name="connsiteX174" fmla="*/ 3537283 w 12193149"/>
              <a:gd name="connsiteY174" fmla="*/ 1978267 h 2344739"/>
              <a:gd name="connsiteX175" fmla="*/ 3474371 w 12193149"/>
              <a:gd name="connsiteY175" fmla="*/ 1974606 h 2344739"/>
              <a:gd name="connsiteX176" fmla="*/ 3401876 w 12193149"/>
              <a:gd name="connsiteY176" fmla="*/ 1962558 h 2344739"/>
              <a:gd name="connsiteX177" fmla="*/ 3365036 w 12193149"/>
              <a:gd name="connsiteY177" fmla="*/ 1979510 h 2344739"/>
              <a:gd name="connsiteX178" fmla="*/ 3345174 w 12193149"/>
              <a:gd name="connsiteY178" fmla="*/ 1981192 h 2344739"/>
              <a:gd name="connsiteX179" fmla="*/ 3342846 w 12193149"/>
              <a:gd name="connsiteY179" fmla="*/ 1980217 h 2344739"/>
              <a:gd name="connsiteX180" fmla="*/ 3263504 w 12193149"/>
              <a:gd name="connsiteY180" fmla="*/ 1986094 h 2344739"/>
              <a:gd name="connsiteX181" fmla="*/ 3143704 w 12193149"/>
              <a:gd name="connsiteY181" fmla="*/ 1993869 h 2344739"/>
              <a:gd name="connsiteX182" fmla="*/ 3031439 w 12193149"/>
              <a:gd name="connsiteY182" fmla="*/ 1996512 h 2344739"/>
              <a:gd name="connsiteX183" fmla="*/ 2782717 w 12193149"/>
              <a:gd name="connsiteY183" fmla="*/ 2018333 h 2344739"/>
              <a:gd name="connsiteX184" fmla="*/ 2647675 w 12193149"/>
              <a:gd name="connsiteY184" fmla="*/ 2028869 h 2344739"/>
              <a:gd name="connsiteX185" fmla="*/ 2569176 w 12193149"/>
              <a:gd name="connsiteY185" fmla="*/ 2002628 h 2344739"/>
              <a:gd name="connsiteX186" fmla="*/ 2444403 w 12193149"/>
              <a:gd name="connsiteY186" fmla="*/ 2016529 h 2344739"/>
              <a:gd name="connsiteX187" fmla="*/ 2316260 w 12193149"/>
              <a:gd name="connsiteY187" fmla="*/ 2024996 h 2344739"/>
              <a:gd name="connsiteX188" fmla="*/ 2209726 w 12193149"/>
              <a:gd name="connsiteY188" fmla="*/ 2019763 h 2344739"/>
              <a:gd name="connsiteX189" fmla="*/ 2095813 w 12193149"/>
              <a:gd name="connsiteY189" fmla="*/ 2003052 h 2344739"/>
              <a:gd name="connsiteX190" fmla="*/ 1998504 w 12193149"/>
              <a:gd name="connsiteY190" fmla="*/ 1995032 h 2344739"/>
              <a:gd name="connsiteX191" fmla="*/ 1929320 w 12193149"/>
              <a:gd name="connsiteY191" fmla="*/ 2016977 h 2344739"/>
              <a:gd name="connsiteX192" fmla="*/ 1922798 w 12193149"/>
              <a:gd name="connsiteY192" fmla="*/ 2012146 h 2344739"/>
              <a:gd name="connsiteX193" fmla="*/ 1874228 w 12193149"/>
              <a:gd name="connsiteY193" fmla="*/ 2013741 h 2344739"/>
              <a:gd name="connsiteX194" fmla="*/ 1787803 w 12193149"/>
              <a:gd name="connsiteY194" fmla="*/ 2041363 h 2344739"/>
              <a:gd name="connsiteX195" fmla="*/ 1739352 w 12193149"/>
              <a:gd name="connsiteY195" fmla="*/ 2036312 h 2344739"/>
              <a:gd name="connsiteX196" fmla="*/ 1676219 w 12193149"/>
              <a:gd name="connsiteY196" fmla="*/ 2019963 h 2344739"/>
              <a:gd name="connsiteX197" fmla="*/ 1609817 w 12193149"/>
              <a:gd name="connsiteY197" fmla="*/ 2013066 h 2344739"/>
              <a:gd name="connsiteX198" fmla="*/ 1497258 w 12193149"/>
              <a:gd name="connsiteY198" fmla="*/ 1987476 h 2344739"/>
              <a:gd name="connsiteX199" fmla="*/ 1151127 w 12193149"/>
              <a:gd name="connsiteY199" fmla="*/ 1938041 h 2344739"/>
              <a:gd name="connsiteX200" fmla="*/ 859417 w 12193149"/>
              <a:gd name="connsiteY200" fmla="*/ 1928608 h 2344739"/>
              <a:gd name="connsiteX201" fmla="*/ 838688 w 12193149"/>
              <a:gd name="connsiteY201" fmla="*/ 1929821 h 2344739"/>
              <a:gd name="connsiteX202" fmla="*/ 817957 w 12193149"/>
              <a:gd name="connsiteY202" fmla="*/ 1927857 h 2344739"/>
              <a:gd name="connsiteX203" fmla="*/ 812654 w 12193149"/>
              <a:gd name="connsiteY203" fmla="*/ 1930751 h 2344739"/>
              <a:gd name="connsiteX204" fmla="*/ 721195 w 12193149"/>
              <a:gd name="connsiteY204" fmla="*/ 1929661 h 2344739"/>
              <a:gd name="connsiteX205" fmla="*/ 720890 w 12193149"/>
              <a:gd name="connsiteY205" fmla="*/ 1928399 h 2344739"/>
              <a:gd name="connsiteX206" fmla="*/ 710023 w 12193149"/>
              <a:gd name="connsiteY206" fmla="*/ 1922722 h 2344739"/>
              <a:gd name="connsiteX207" fmla="*/ 597940 w 12193149"/>
              <a:gd name="connsiteY207" fmla="*/ 1879864 h 2344739"/>
              <a:gd name="connsiteX208" fmla="*/ 579683 w 12193149"/>
              <a:gd name="connsiteY208" fmla="*/ 1877212 h 2344739"/>
              <a:gd name="connsiteX209" fmla="*/ 572865 w 12193149"/>
              <a:gd name="connsiteY209" fmla="*/ 1877401 h 2344739"/>
              <a:gd name="connsiteX210" fmla="*/ 446247 w 12193149"/>
              <a:gd name="connsiteY210" fmla="*/ 1839371 h 2344739"/>
              <a:gd name="connsiteX211" fmla="*/ 405163 w 12193149"/>
              <a:gd name="connsiteY211" fmla="*/ 1833548 h 2344739"/>
              <a:gd name="connsiteX212" fmla="*/ 293583 w 12193149"/>
              <a:gd name="connsiteY212" fmla="*/ 1812852 h 2344739"/>
              <a:gd name="connsiteX213" fmla="*/ 119529 w 12193149"/>
              <a:gd name="connsiteY213" fmla="*/ 1761047 h 2344739"/>
              <a:gd name="connsiteX214" fmla="*/ 16674 w 12193149"/>
              <a:gd name="connsiteY214" fmla="*/ 1758191 h 2344739"/>
              <a:gd name="connsiteX215" fmla="*/ 1150 w 12193149"/>
              <a:gd name="connsiteY215" fmla="*/ 1752722 h 2344739"/>
              <a:gd name="connsiteX216" fmla="*/ 1148 w 12193149"/>
              <a:gd name="connsiteY216" fmla="*/ 222213 h 2344739"/>
              <a:gd name="connsiteX217" fmla="*/ 1148 w 12193149"/>
              <a:gd name="connsiteY217" fmla="*/ 0 h 2344739"/>
              <a:gd name="connsiteX0" fmla="*/ 1148 w 12193149"/>
              <a:gd name="connsiteY0" fmla="*/ 0 h 2344739"/>
              <a:gd name="connsiteX1" fmla="*/ 12193148 w 12193149"/>
              <a:gd name="connsiteY1" fmla="*/ 0 h 2344739"/>
              <a:gd name="connsiteX2" fmla="*/ 12193149 w 12193149"/>
              <a:gd name="connsiteY2" fmla="*/ 579739 h 2344739"/>
              <a:gd name="connsiteX3" fmla="*/ 12185986 w 12193149"/>
              <a:gd name="connsiteY3" fmla="*/ 584189 h 2344739"/>
              <a:gd name="connsiteX4" fmla="*/ 12156363 w 12193149"/>
              <a:gd name="connsiteY4" fmla="*/ 597366 h 2344739"/>
              <a:gd name="connsiteX5" fmla="*/ 12139215 w 12193149"/>
              <a:gd name="connsiteY5" fmla="*/ 623179 h 2344739"/>
              <a:gd name="connsiteX6" fmla="*/ 12126327 w 12193149"/>
              <a:gd name="connsiteY6" fmla="*/ 624690 h 2344739"/>
              <a:gd name="connsiteX7" fmla="*/ 12124007 w 12193149"/>
              <a:gd name="connsiteY7" fmla="*/ 624794 h 2344739"/>
              <a:gd name="connsiteX8" fmla="*/ 12116854 w 12193149"/>
              <a:gd name="connsiteY8" fmla="*/ 628608 h 2344739"/>
              <a:gd name="connsiteX9" fmla="*/ 12099497 w 12193149"/>
              <a:gd name="connsiteY9" fmla="*/ 628139 h 2344739"/>
              <a:gd name="connsiteX10" fmla="*/ 12087073 w 12193149"/>
              <a:gd name="connsiteY10" fmla="*/ 636341 h 2344739"/>
              <a:gd name="connsiteX11" fmla="*/ 12031073 w 12193149"/>
              <a:gd name="connsiteY11" fmla="*/ 680009 h 2344739"/>
              <a:gd name="connsiteX12" fmla="*/ 11995833 w 12193149"/>
              <a:gd name="connsiteY12" fmla="*/ 703458 h 2344739"/>
              <a:gd name="connsiteX13" fmla="*/ 11979717 w 12193149"/>
              <a:gd name="connsiteY13" fmla="*/ 708161 h 2344739"/>
              <a:gd name="connsiteX14" fmla="*/ 11959046 w 12193149"/>
              <a:gd name="connsiteY14" fmla="*/ 717558 h 2344739"/>
              <a:gd name="connsiteX15" fmla="*/ 11920454 w 12193149"/>
              <a:gd name="connsiteY15" fmla="*/ 730883 h 2344739"/>
              <a:gd name="connsiteX16" fmla="*/ 11903656 w 12193149"/>
              <a:gd name="connsiteY16" fmla="*/ 742426 h 2344739"/>
              <a:gd name="connsiteX17" fmla="*/ 11895048 w 12193149"/>
              <a:gd name="connsiteY17" fmla="*/ 744791 h 2344739"/>
              <a:gd name="connsiteX18" fmla="*/ 11891968 w 12193149"/>
              <a:gd name="connsiteY18" fmla="*/ 755729 h 2344739"/>
              <a:gd name="connsiteX19" fmla="*/ 11870776 w 12193149"/>
              <a:gd name="connsiteY19" fmla="*/ 777816 h 2344739"/>
              <a:gd name="connsiteX20" fmla="*/ 11813376 w 12193149"/>
              <a:gd name="connsiteY20" fmla="*/ 797659 h 2344739"/>
              <a:gd name="connsiteX21" fmla="*/ 11590693 w 12193149"/>
              <a:gd name="connsiteY21" fmla="*/ 963777 h 2344739"/>
              <a:gd name="connsiteX22" fmla="*/ 11506817 w 12193149"/>
              <a:gd name="connsiteY22" fmla="*/ 1033623 h 2344739"/>
              <a:gd name="connsiteX23" fmla="*/ 11280332 w 12193149"/>
              <a:gd name="connsiteY23" fmla="*/ 1223571 h 2344739"/>
              <a:gd name="connsiteX24" fmla="*/ 11228309 w 12193149"/>
              <a:gd name="connsiteY24" fmla="*/ 1276236 h 2344739"/>
              <a:gd name="connsiteX25" fmla="*/ 11218087 w 12193149"/>
              <a:gd name="connsiteY25" fmla="*/ 1275961 h 2344739"/>
              <a:gd name="connsiteX26" fmla="*/ 11217184 w 12193149"/>
              <a:gd name="connsiteY26" fmla="*/ 1275018 h 2344739"/>
              <a:gd name="connsiteX27" fmla="*/ 11188885 w 12193149"/>
              <a:gd name="connsiteY27" fmla="*/ 1292383 h 2344739"/>
              <a:gd name="connsiteX28" fmla="*/ 11184501 w 12193149"/>
              <a:gd name="connsiteY28" fmla="*/ 1292525 h 2344739"/>
              <a:gd name="connsiteX29" fmla="*/ 11166854 w 12193149"/>
              <a:gd name="connsiteY29" fmla="*/ 1306612 h 2344739"/>
              <a:gd name="connsiteX30" fmla="*/ 11157311 w 12193149"/>
              <a:gd name="connsiteY30" fmla="*/ 1312414 h 2344739"/>
              <a:gd name="connsiteX31" fmla="*/ 11155496 w 12193149"/>
              <a:gd name="connsiteY31" fmla="*/ 1317097 h 2344739"/>
              <a:gd name="connsiteX32" fmla="*/ 11140961 w 12193149"/>
              <a:gd name="connsiteY32" fmla="*/ 1324115 h 2344739"/>
              <a:gd name="connsiteX33" fmla="*/ 11138961 w 12193149"/>
              <a:gd name="connsiteY33" fmla="*/ 1323772 h 2344739"/>
              <a:gd name="connsiteX34" fmla="*/ 11128208 w 12193149"/>
              <a:gd name="connsiteY34" fmla="*/ 1333832 h 2344739"/>
              <a:gd name="connsiteX35" fmla="*/ 11120691 w 12193149"/>
              <a:gd name="connsiteY35" fmla="*/ 1347424 h 2344739"/>
              <a:gd name="connsiteX36" fmla="*/ 10894683 w 12193149"/>
              <a:gd name="connsiteY36" fmla="*/ 1473399 h 2344739"/>
              <a:gd name="connsiteX37" fmla="*/ 10773300 w 12193149"/>
              <a:gd name="connsiteY37" fmla="*/ 1523191 h 2344739"/>
              <a:gd name="connsiteX38" fmla="*/ 10627668 w 12193149"/>
              <a:gd name="connsiteY38" fmla="*/ 1559229 h 2344739"/>
              <a:gd name="connsiteX39" fmla="*/ 10581895 w 12193149"/>
              <a:gd name="connsiteY39" fmla="*/ 1568689 h 2344739"/>
              <a:gd name="connsiteX40" fmla="*/ 10547790 w 12193149"/>
              <a:gd name="connsiteY40" fmla="*/ 1598423 h 2344739"/>
              <a:gd name="connsiteX41" fmla="*/ 10529643 w 12193149"/>
              <a:gd name="connsiteY41" fmla="*/ 1596907 h 2344739"/>
              <a:gd name="connsiteX42" fmla="*/ 10526446 w 12193149"/>
              <a:gd name="connsiteY42" fmla="*/ 1596411 h 2344739"/>
              <a:gd name="connsiteX43" fmla="*/ 10515129 w 12193149"/>
              <a:gd name="connsiteY43" fmla="*/ 1599537 h 2344739"/>
              <a:gd name="connsiteX44" fmla="*/ 10491735 w 12193149"/>
              <a:gd name="connsiteY44" fmla="*/ 1594156 h 2344739"/>
              <a:gd name="connsiteX45" fmla="*/ 10471418 w 12193149"/>
              <a:gd name="connsiteY45" fmla="*/ 1601693 h 2344739"/>
              <a:gd name="connsiteX46" fmla="*/ 10377042 w 12193149"/>
              <a:gd name="connsiteY46" fmla="*/ 1644598 h 2344739"/>
              <a:gd name="connsiteX47" fmla="*/ 10319338 w 12193149"/>
              <a:gd name="connsiteY47" fmla="*/ 1666221 h 2344739"/>
              <a:gd name="connsiteX48" fmla="*/ 10295467 w 12193149"/>
              <a:gd name="connsiteY48" fmla="*/ 1668079 h 2344739"/>
              <a:gd name="connsiteX49" fmla="*/ 10263443 w 12193149"/>
              <a:gd name="connsiteY49" fmla="*/ 1674948 h 2344739"/>
              <a:gd name="connsiteX50" fmla="*/ 10205418 w 12193149"/>
              <a:gd name="connsiteY50" fmla="*/ 1682149 h 2344739"/>
              <a:gd name="connsiteX51" fmla="*/ 10177759 w 12193149"/>
              <a:gd name="connsiteY51" fmla="*/ 1692943 h 2344739"/>
              <a:gd name="connsiteX52" fmla="*/ 10165070 w 12193149"/>
              <a:gd name="connsiteY52" fmla="*/ 1693739 h 2344739"/>
              <a:gd name="connsiteX53" fmla="*/ 10156308 w 12193149"/>
              <a:gd name="connsiteY53" fmla="*/ 1707487 h 2344739"/>
              <a:gd name="connsiteX54" fmla="*/ 10118267 w 12193149"/>
              <a:gd name="connsiteY54" fmla="*/ 1731142 h 2344739"/>
              <a:gd name="connsiteX55" fmla="*/ 10083317 w 12193149"/>
              <a:gd name="connsiteY55" fmla="*/ 1743296 h 2344739"/>
              <a:gd name="connsiteX56" fmla="*/ 10040388 w 12193149"/>
              <a:gd name="connsiteY56" fmla="*/ 1741632 h 2344739"/>
              <a:gd name="connsiteX57" fmla="*/ 9961167 w 12193149"/>
              <a:gd name="connsiteY57" fmla="*/ 1757147 h 2344739"/>
              <a:gd name="connsiteX58" fmla="*/ 9848940 w 12193149"/>
              <a:gd name="connsiteY58" fmla="*/ 1763915 h 2344739"/>
              <a:gd name="connsiteX59" fmla="*/ 9729457 w 12193149"/>
              <a:gd name="connsiteY59" fmla="*/ 1784122 h 2344739"/>
              <a:gd name="connsiteX60" fmla="*/ 9613704 w 12193149"/>
              <a:gd name="connsiteY60" fmla="*/ 1812371 h 2344739"/>
              <a:gd name="connsiteX61" fmla="*/ 9338590 w 12193149"/>
              <a:gd name="connsiteY61" fmla="*/ 1869293 h 2344739"/>
              <a:gd name="connsiteX62" fmla="*/ 9232518 w 12193149"/>
              <a:gd name="connsiteY62" fmla="*/ 1893149 h 2344739"/>
              <a:gd name="connsiteX63" fmla="*/ 9156690 w 12193149"/>
              <a:gd name="connsiteY63" fmla="*/ 1903228 h 2344739"/>
              <a:gd name="connsiteX64" fmla="*/ 9054601 w 12193149"/>
              <a:gd name="connsiteY64" fmla="*/ 1910755 h 2344739"/>
              <a:gd name="connsiteX65" fmla="*/ 9006634 w 12193149"/>
              <a:gd name="connsiteY65" fmla="*/ 1914040 h 2344739"/>
              <a:gd name="connsiteX66" fmla="*/ 9006349 w 12193149"/>
              <a:gd name="connsiteY66" fmla="*/ 1913800 h 2344739"/>
              <a:gd name="connsiteX67" fmla="*/ 8997380 w 12193149"/>
              <a:gd name="connsiteY67" fmla="*/ 1915011 h 2344739"/>
              <a:gd name="connsiteX68" fmla="*/ 8991542 w 12193149"/>
              <a:gd name="connsiteY68" fmla="*/ 1917072 h 2344739"/>
              <a:gd name="connsiteX69" fmla="*/ 8975485 w 12193149"/>
              <a:gd name="connsiteY69" fmla="*/ 1920298 h 2344739"/>
              <a:gd name="connsiteX70" fmla="*/ 8969159 w 12193149"/>
              <a:gd name="connsiteY70" fmla="*/ 1919598 h 2344739"/>
              <a:gd name="connsiteX71" fmla="*/ 8964196 w 12193149"/>
              <a:gd name="connsiteY71" fmla="*/ 1917373 h 2344739"/>
              <a:gd name="connsiteX72" fmla="*/ 8930136 w 12193149"/>
              <a:gd name="connsiteY72" fmla="*/ 1914185 h 2344739"/>
              <a:gd name="connsiteX73" fmla="*/ 8753592 w 12193149"/>
              <a:gd name="connsiteY73" fmla="*/ 1933417 h 2344739"/>
              <a:gd name="connsiteX74" fmla="*/ 8708995 w 12193149"/>
              <a:gd name="connsiteY74" fmla="*/ 1935518 h 2344739"/>
              <a:gd name="connsiteX75" fmla="*/ 8597219 w 12193149"/>
              <a:gd name="connsiteY75" fmla="*/ 1944090 h 2344739"/>
              <a:gd name="connsiteX76" fmla="*/ 8526378 w 12193149"/>
              <a:gd name="connsiteY76" fmla="*/ 1929248 h 2344739"/>
              <a:gd name="connsiteX77" fmla="*/ 8512131 w 12193149"/>
              <a:gd name="connsiteY77" fmla="*/ 1935163 h 2344739"/>
              <a:gd name="connsiteX78" fmla="*/ 8507315 w 12193149"/>
              <a:gd name="connsiteY78" fmla="*/ 1938164 h 2344739"/>
              <a:gd name="connsiteX79" fmla="*/ 8499116 w 12193149"/>
              <a:gd name="connsiteY79" fmla="*/ 1940902 h 2344739"/>
              <a:gd name="connsiteX80" fmla="*/ 8498742 w 12193149"/>
              <a:gd name="connsiteY80" fmla="*/ 1940723 h 2344739"/>
              <a:gd name="connsiteX81" fmla="*/ 8491397 w 12193149"/>
              <a:gd name="connsiteY81" fmla="*/ 1943773 h 2344739"/>
              <a:gd name="connsiteX82" fmla="*/ 8368330 w 12193149"/>
              <a:gd name="connsiteY82" fmla="*/ 1957815 h 2344739"/>
              <a:gd name="connsiteX83" fmla="*/ 8354947 w 12193149"/>
              <a:gd name="connsiteY83" fmla="*/ 1958009 h 2344739"/>
              <a:gd name="connsiteX84" fmla="*/ 8321252 w 12193149"/>
              <a:gd name="connsiteY84" fmla="*/ 1974587 h 2344739"/>
              <a:gd name="connsiteX85" fmla="*/ 8315581 w 12193149"/>
              <a:gd name="connsiteY85" fmla="*/ 1974913 h 2344739"/>
              <a:gd name="connsiteX86" fmla="*/ 8296322 w 12193149"/>
              <a:gd name="connsiteY86" fmla="*/ 1988808 h 2344739"/>
              <a:gd name="connsiteX87" fmla="*/ 8285424 w 12193149"/>
              <a:gd name="connsiteY87" fmla="*/ 1994631 h 2344739"/>
              <a:gd name="connsiteX88" fmla="*/ 8284298 w 12193149"/>
              <a:gd name="connsiteY88" fmla="*/ 1999074 h 2344739"/>
              <a:gd name="connsiteX89" fmla="*/ 8267224 w 12193149"/>
              <a:gd name="connsiteY89" fmla="*/ 2006249 h 2344739"/>
              <a:gd name="connsiteX90" fmla="*/ 8264525 w 12193149"/>
              <a:gd name="connsiteY90" fmla="*/ 2006019 h 2344739"/>
              <a:gd name="connsiteX91" fmla="*/ 8253181 w 12193149"/>
              <a:gd name="connsiteY91" fmla="*/ 2015862 h 2344739"/>
              <a:gd name="connsiteX92" fmla="*/ 8246982 w 12193149"/>
              <a:gd name="connsiteY92" fmla="*/ 2028854 h 2344739"/>
              <a:gd name="connsiteX93" fmla="*/ 8091420 w 12193149"/>
              <a:gd name="connsiteY93" fmla="*/ 2075015 h 2344739"/>
              <a:gd name="connsiteX94" fmla="*/ 7906555 w 12193149"/>
              <a:gd name="connsiteY94" fmla="*/ 2116988 h 2344739"/>
              <a:gd name="connsiteX95" fmla="*/ 7719893 w 12193149"/>
              <a:gd name="connsiteY95" fmla="*/ 2142703 h 2344739"/>
              <a:gd name="connsiteX96" fmla="*/ 7615495 w 12193149"/>
              <a:gd name="connsiteY96" fmla="*/ 2139232 h 2344739"/>
              <a:gd name="connsiteX97" fmla="*/ 7528691 w 12193149"/>
              <a:gd name="connsiteY97" fmla="*/ 2145060 h 2344739"/>
              <a:gd name="connsiteX98" fmla="*/ 7520719 w 12193149"/>
              <a:gd name="connsiteY98" fmla="*/ 2147613 h 2344739"/>
              <a:gd name="connsiteX99" fmla="*/ 7508559 w 12193149"/>
              <a:gd name="connsiteY99" fmla="*/ 2148948 h 2344739"/>
              <a:gd name="connsiteX100" fmla="*/ 7508188 w 12193149"/>
              <a:gd name="connsiteY100" fmla="*/ 2148621 h 2344739"/>
              <a:gd name="connsiteX101" fmla="*/ 7496943 w 12193149"/>
              <a:gd name="connsiteY101" fmla="*/ 2150573 h 2344739"/>
              <a:gd name="connsiteX102" fmla="*/ 7219707 w 12193149"/>
              <a:gd name="connsiteY102" fmla="*/ 2156680 h 2344739"/>
              <a:gd name="connsiteX103" fmla="*/ 7202249 w 12193149"/>
              <a:gd name="connsiteY103" fmla="*/ 2161230 h 2344739"/>
              <a:gd name="connsiteX104" fmla="*/ 7198152 w 12193149"/>
              <a:gd name="connsiteY104" fmla="*/ 2166588 h 2344739"/>
              <a:gd name="connsiteX105" fmla="*/ 7171956 w 12193149"/>
              <a:gd name="connsiteY105" fmla="*/ 2171236 h 2344739"/>
              <a:gd name="connsiteX106" fmla="*/ 7098136 w 12193149"/>
              <a:gd name="connsiteY106" fmla="*/ 2183464 h 2344739"/>
              <a:gd name="connsiteX107" fmla="*/ 7019644 w 12193149"/>
              <a:gd name="connsiteY107" fmla="*/ 2183090 h 2344739"/>
              <a:gd name="connsiteX108" fmla="*/ 6905294 w 12193149"/>
              <a:gd name="connsiteY108" fmla="*/ 2212596 h 2344739"/>
              <a:gd name="connsiteX109" fmla="*/ 6709370 w 12193149"/>
              <a:gd name="connsiteY109" fmla="*/ 2240551 h 2344739"/>
              <a:gd name="connsiteX110" fmla="*/ 6550602 w 12193149"/>
              <a:gd name="connsiteY110" fmla="*/ 2269327 h 2344739"/>
              <a:gd name="connsiteX111" fmla="*/ 6318708 w 12193149"/>
              <a:gd name="connsiteY111" fmla="*/ 2316127 h 2344739"/>
              <a:gd name="connsiteX112" fmla="*/ 6169822 w 12193149"/>
              <a:gd name="connsiteY112" fmla="*/ 2318214 h 2344739"/>
              <a:gd name="connsiteX113" fmla="*/ 6074996 w 12193149"/>
              <a:gd name="connsiteY113" fmla="*/ 2338676 h 2344739"/>
              <a:gd name="connsiteX114" fmla="*/ 6069677 w 12193149"/>
              <a:gd name="connsiteY114" fmla="*/ 2337139 h 2344739"/>
              <a:gd name="connsiteX115" fmla="*/ 6049786 w 12193149"/>
              <a:gd name="connsiteY115" fmla="*/ 2337822 h 2344739"/>
              <a:gd name="connsiteX116" fmla="*/ 6042433 w 12193149"/>
              <a:gd name="connsiteY116" fmla="*/ 2329473 h 2344739"/>
              <a:gd name="connsiteX117" fmla="*/ 6011238 w 12193149"/>
              <a:gd name="connsiteY117" fmla="*/ 2324380 h 2344739"/>
              <a:gd name="connsiteX118" fmla="*/ 5958523 w 12193149"/>
              <a:gd name="connsiteY118" fmla="*/ 2328024 h 2344739"/>
              <a:gd name="connsiteX119" fmla="*/ 5760067 w 12193149"/>
              <a:gd name="connsiteY119" fmla="*/ 2343716 h 2344739"/>
              <a:gd name="connsiteX120" fmla="*/ 5628108 w 12193149"/>
              <a:gd name="connsiteY120" fmla="*/ 2344739 h 2344739"/>
              <a:gd name="connsiteX121" fmla="*/ 5472054 w 12193149"/>
              <a:gd name="connsiteY121" fmla="*/ 2330719 h 2344739"/>
              <a:gd name="connsiteX122" fmla="*/ 5433909 w 12193149"/>
              <a:gd name="connsiteY122" fmla="*/ 2319466 h 2344739"/>
              <a:gd name="connsiteX123" fmla="*/ 5382817 w 12193149"/>
              <a:gd name="connsiteY123" fmla="*/ 2301764 h 2344739"/>
              <a:gd name="connsiteX124" fmla="*/ 5262912 w 12193149"/>
              <a:gd name="connsiteY124" fmla="*/ 2281347 h 2344739"/>
              <a:gd name="connsiteX125" fmla="*/ 5224109 w 12193149"/>
              <a:gd name="connsiteY125" fmla="*/ 2270223 h 2344739"/>
              <a:gd name="connsiteX126" fmla="*/ 5175808 w 12193149"/>
              <a:gd name="connsiteY126" fmla="*/ 2267233 h 2344739"/>
              <a:gd name="connsiteX127" fmla="*/ 5157702 w 12193149"/>
              <a:gd name="connsiteY127" fmla="*/ 2260010 h 2344739"/>
              <a:gd name="connsiteX128" fmla="*/ 5143747 w 12193149"/>
              <a:gd name="connsiteY128" fmla="*/ 2256610 h 2344739"/>
              <a:gd name="connsiteX129" fmla="*/ 5140744 w 12193149"/>
              <a:gd name="connsiteY129" fmla="*/ 2254509 h 2344739"/>
              <a:gd name="connsiteX130" fmla="*/ 5122807 w 12193149"/>
              <a:gd name="connsiteY130" fmla="*/ 2243656 h 2344739"/>
              <a:gd name="connsiteX131" fmla="*/ 5066938 w 12193149"/>
              <a:gd name="connsiteY131" fmla="*/ 2250227 h 2344739"/>
              <a:gd name="connsiteX132" fmla="*/ 5012662 w 12193149"/>
              <a:gd name="connsiteY132" fmla="*/ 2233846 h 2344739"/>
              <a:gd name="connsiteX133" fmla="*/ 4841589 w 12193149"/>
              <a:gd name="connsiteY133" fmla="*/ 2209829 h 2344739"/>
              <a:gd name="connsiteX134" fmla="*/ 4763595 w 12193149"/>
              <a:gd name="connsiteY134" fmla="*/ 2182061 h 2344739"/>
              <a:gd name="connsiteX135" fmla="*/ 4724334 w 12193149"/>
              <a:gd name="connsiteY135" fmla="*/ 2173047 h 2344739"/>
              <a:gd name="connsiteX136" fmla="*/ 4722324 w 12193149"/>
              <a:gd name="connsiteY136" fmla="*/ 2172298 h 2344739"/>
              <a:gd name="connsiteX137" fmla="*/ 4723259 w 12193149"/>
              <a:gd name="connsiteY137" fmla="*/ 2172087 h 2344739"/>
              <a:gd name="connsiteX138" fmla="*/ 4718350 w 12193149"/>
              <a:gd name="connsiteY138" fmla="*/ 2170817 h 2344739"/>
              <a:gd name="connsiteX139" fmla="*/ 4722324 w 12193149"/>
              <a:gd name="connsiteY139" fmla="*/ 2172298 h 2344739"/>
              <a:gd name="connsiteX140" fmla="*/ 4716674 w 12193149"/>
              <a:gd name="connsiteY140" fmla="*/ 2173573 h 2344739"/>
              <a:gd name="connsiteX141" fmla="*/ 4516962 w 12193149"/>
              <a:gd name="connsiteY141" fmla="*/ 2163671 h 2344739"/>
              <a:gd name="connsiteX142" fmla="*/ 4429691 w 12193149"/>
              <a:gd name="connsiteY142" fmla="*/ 2153020 h 2344739"/>
              <a:gd name="connsiteX143" fmla="*/ 4364023 w 12193149"/>
              <a:gd name="connsiteY143" fmla="*/ 2151674 h 2344739"/>
              <a:gd name="connsiteX144" fmla="*/ 4318114 w 12193149"/>
              <a:gd name="connsiteY144" fmla="*/ 2158289 h 2344739"/>
              <a:gd name="connsiteX145" fmla="*/ 4316258 w 12193149"/>
              <a:gd name="connsiteY145" fmla="*/ 2156948 h 2344739"/>
              <a:gd name="connsiteX146" fmla="*/ 4296292 w 12193149"/>
              <a:gd name="connsiteY146" fmla="*/ 2155069 h 2344739"/>
              <a:gd name="connsiteX147" fmla="*/ 4291212 w 12193149"/>
              <a:gd name="connsiteY147" fmla="*/ 2157986 h 2344739"/>
              <a:gd name="connsiteX148" fmla="*/ 4277290 w 12193149"/>
              <a:gd name="connsiteY148" fmla="*/ 2157740 h 2344739"/>
              <a:gd name="connsiteX149" fmla="*/ 4249265 w 12193149"/>
              <a:gd name="connsiteY149" fmla="*/ 2160064 h 2344739"/>
              <a:gd name="connsiteX150" fmla="*/ 4203199 w 12193149"/>
              <a:gd name="connsiteY150" fmla="*/ 2157269 h 2344739"/>
              <a:gd name="connsiteX151" fmla="*/ 4202893 w 12193149"/>
              <a:gd name="connsiteY151" fmla="*/ 2156010 h 2344739"/>
              <a:gd name="connsiteX152" fmla="*/ 4192396 w 12193149"/>
              <a:gd name="connsiteY152" fmla="*/ 2150376 h 2344739"/>
              <a:gd name="connsiteX153" fmla="*/ 4143893 w 12193149"/>
              <a:gd name="connsiteY153" fmla="*/ 2134511 h 2344739"/>
              <a:gd name="connsiteX154" fmla="*/ 4084245 w 12193149"/>
              <a:gd name="connsiteY154" fmla="*/ 2107978 h 2344739"/>
              <a:gd name="connsiteX155" fmla="*/ 4075694 w 12193149"/>
              <a:gd name="connsiteY155" fmla="*/ 2107143 h 2344739"/>
              <a:gd name="connsiteX156" fmla="*/ 4075575 w 12193149"/>
              <a:gd name="connsiteY156" fmla="*/ 2106844 h 2344739"/>
              <a:gd name="connsiteX157" fmla="*/ 4066658 w 12193149"/>
              <a:gd name="connsiteY157" fmla="*/ 2105400 h 2344739"/>
              <a:gd name="connsiteX158" fmla="*/ 4060102 w 12193149"/>
              <a:gd name="connsiteY158" fmla="*/ 2105618 h 2344739"/>
              <a:gd name="connsiteX159" fmla="*/ 4043512 w 12193149"/>
              <a:gd name="connsiteY159" fmla="*/ 2103997 h 2344739"/>
              <a:gd name="connsiteX160" fmla="*/ 4038145 w 12193149"/>
              <a:gd name="connsiteY160" fmla="*/ 2101563 h 2344739"/>
              <a:gd name="connsiteX161" fmla="*/ 4036511 w 12193149"/>
              <a:gd name="connsiteY161" fmla="*/ 2097896 h 2344739"/>
              <a:gd name="connsiteX162" fmla="*/ 4034926 w 12193149"/>
              <a:gd name="connsiteY162" fmla="*/ 2098131 h 2344739"/>
              <a:gd name="connsiteX163" fmla="*/ 4005686 w 12193149"/>
              <a:gd name="connsiteY163" fmla="*/ 2085563 h 2344739"/>
              <a:gd name="connsiteX164" fmla="*/ 3937994 w 12193149"/>
              <a:gd name="connsiteY164" fmla="*/ 2068106 h 2344739"/>
              <a:gd name="connsiteX165" fmla="*/ 3898423 w 12193149"/>
              <a:gd name="connsiteY165" fmla="*/ 2062451 h 2344739"/>
              <a:gd name="connsiteX166" fmla="*/ 3790908 w 12193149"/>
              <a:gd name="connsiteY166" fmla="*/ 2042213 h 2344739"/>
              <a:gd name="connsiteX167" fmla="*/ 3683661 w 12193149"/>
              <a:gd name="connsiteY167" fmla="*/ 2018290 h 2344739"/>
              <a:gd name="connsiteX168" fmla="*/ 3611183 w 12193149"/>
              <a:gd name="connsiteY168" fmla="*/ 1986019 h 2344739"/>
              <a:gd name="connsiteX169" fmla="*/ 3605003 w 12193149"/>
              <a:gd name="connsiteY169" fmla="*/ 1987381 h 2344739"/>
              <a:gd name="connsiteX170" fmla="*/ 3595884 w 12193149"/>
              <a:gd name="connsiteY170" fmla="*/ 1987545 h 2344739"/>
              <a:gd name="connsiteX171" fmla="*/ 3595649 w 12193149"/>
              <a:gd name="connsiteY171" fmla="*/ 1987276 h 2344739"/>
              <a:gd name="connsiteX172" fmla="*/ 3587126 w 12193149"/>
              <a:gd name="connsiteY172" fmla="*/ 1987966 h 2344739"/>
              <a:gd name="connsiteX173" fmla="*/ 3537283 w 12193149"/>
              <a:gd name="connsiteY173" fmla="*/ 1978267 h 2344739"/>
              <a:gd name="connsiteX174" fmla="*/ 3474371 w 12193149"/>
              <a:gd name="connsiteY174" fmla="*/ 1974606 h 2344739"/>
              <a:gd name="connsiteX175" fmla="*/ 3401876 w 12193149"/>
              <a:gd name="connsiteY175" fmla="*/ 1962558 h 2344739"/>
              <a:gd name="connsiteX176" fmla="*/ 3365036 w 12193149"/>
              <a:gd name="connsiteY176" fmla="*/ 1979510 h 2344739"/>
              <a:gd name="connsiteX177" fmla="*/ 3345174 w 12193149"/>
              <a:gd name="connsiteY177" fmla="*/ 1981192 h 2344739"/>
              <a:gd name="connsiteX178" fmla="*/ 3342846 w 12193149"/>
              <a:gd name="connsiteY178" fmla="*/ 1980217 h 2344739"/>
              <a:gd name="connsiteX179" fmla="*/ 3263504 w 12193149"/>
              <a:gd name="connsiteY179" fmla="*/ 1986094 h 2344739"/>
              <a:gd name="connsiteX180" fmla="*/ 3143704 w 12193149"/>
              <a:gd name="connsiteY180" fmla="*/ 1993869 h 2344739"/>
              <a:gd name="connsiteX181" fmla="*/ 3031439 w 12193149"/>
              <a:gd name="connsiteY181" fmla="*/ 1996512 h 2344739"/>
              <a:gd name="connsiteX182" fmla="*/ 2782717 w 12193149"/>
              <a:gd name="connsiteY182" fmla="*/ 2018333 h 2344739"/>
              <a:gd name="connsiteX183" fmla="*/ 2647675 w 12193149"/>
              <a:gd name="connsiteY183" fmla="*/ 2028869 h 2344739"/>
              <a:gd name="connsiteX184" fmla="*/ 2569176 w 12193149"/>
              <a:gd name="connsiteY184" fmla="*/ 2002628 h 2344739"/>
              <a:gd name="connsiteX185" fmla="*/ 2444403 w 12193149"/>
              <a:gd name="connsiteY185" fmla="*/ 2016529 h 2344739"/>
              <a:gd name="connsiteX186" fmla="*/ 2316260 w 12193149"/>
              <a:gd name="connsiteY186" fmla="*/ 2024996 h 2344739"/>
              <a:gd name="connsiteX187" fmla="*/ 2209726 w 12193149"/>
              <a:gd name="connsiteY187" fmla="*/ 2019763 h 2344739"/>
              <a:gd name="connsiteX188" fmla="*/ 2095813 w 12193149"/>
              <a:gd name="connsiteY188" fmla="*/ 2003052 h 2344739"/>
              <a:gd name="connsiteX189" fmla="*/ 1998504 w 12193149"/>
              <a:gd name="connsiteY189" fmla="*/ 1995032 h 2344739"/>
              <a:gd name="connsiteX190" fmla="*/ 1929320 w 12193149"/>
              <a:gd name="connsiteY190" fmla="*/ 2016977 h 2344739"/>
              <a:gd name="connsiteX191" fmla="*/ 1922798 w 12193149"/>
              <a:gd name="connsiteY191" fmla="*/ 2012146 h 2344739"/>
              <a:gd name="connsiteX192" fmla="*/ 1874228 w 12193149"/>
              <a:gd name="connsiteY192" fmla="*/ 2013741 h 2344739"/>
              <a:gd name="connsiteX193" fmla="*/ 1787803 w 12193149"/>
              <a:gd name="connsiteY193" fmla="*/ 2041363 h 2344739"/>
              <a:gd name="connsiteX194" fmla="*/ 1739352 w 12193149"/>
              <a:gd name="connsiteY194" fmla="*/ 2036312 h 2344739"/>
              <a:gd name="connsiteX195" fmla="*/ 1676219 w 12193149"/>
              <a:gd name="connsiteY195" fmla="*/ 2019963 h 2344739"/>
              <a:gd name="connsiteX196" fmla="*/ 1609817 w 12193149"/>
              <a:gd name="connsiteY196" fmla="*/ 2013066 h 2344739"/>
              <a:gd name="connsiteX197" fmla="*/ 1497258 w 12193149"/>
              <a:gd name="connsiteY197" fmla="*/ 1987476 h 2344739"/>
              <a:gd name="connsiteX198" fmla="*/ 1151127 w 12193149"/>
              <a:gd name="connsiteY198" fmla="*/ 1938041 h 2344739"/>
              <a:gd name="connsiteX199" fmla="*/ 859417 w 12193149"/>
              <a:gd name="connsiteY199" fmla="*/ 1928608 h 2344739"/>
              <a:gd name="connsiteX200" fmla="*/ 838688 w 12193149"/>
              <a:gd name="connsiteY200" fmla="*/ 1929821 h 2344739"/>
              <a:gd name="connsiteX201" fmla="*/ 817957 w 12193149"/>
              <a:gd name="connsiteY201" fmla="*/ 1927857 h 2344739"/>
              <a:gd name="connsiteX202" fmla="*/ 812654 w 12193149"/>
              <a:gd name="connsiteY202" fmla="*/ 1930751 h 2344739"/>
              <a:gd name="connsiteX203" fmla="*/ 721195 w 12193149"/>
              <a:gd name="connsiteY203" fmla="*/ 1929661 h 2344739"/>
              <a:gd name="connsiteX204" fmla="*/ 720890 w 12193149"/>
              <a:gd name="connsiteY204" fmla="*/ 1928399 h 2344739"/>
              <a:gd name="connsiteX205" fmla="*/ 710023 w 12193149"/>
              <a:gd name="connsiteY205" fmla="*/ 1922722 h 2344739"/>
              <a:gd name="connsiteX206" fmla="*/ 597940 w 12193149"/>
              <a:gd name="connsiteY206" fmla="*/ 1879864 h 2344739"/>
              <a:gd name="connsiteX207" fmla="*/ 579683 w 12193149"/>
              <a:gd name="connsiteY207" fmla="*/ 1877212 h 2344739"/>
              <a:gd name="connsiteX208" fmla="*/ 572865 w 12193149"/>
              <a:gd name="connsiteY208" fmla="*/ 1877401 h 2344739"/>
              <a:gd name="connsiteX209" fmla="*/ 446247 w 12193149"/>
              <a:gd name="connsiteY209" fmla="*/ 1839371 h 2344739"/>
              <a:gd name="connsiteX210" fmla="*/ 405163 w 12193149"/>
              <a:gd name="connsiteY210" fmla="*/ 1833548 h 2344739"/>
              <a:gd name="connsiteX211" fmla="*/ 293583 w 12193149"/>
              <a:gd name="connsiteY211" fmla="*/ 1812852 h 2344739"/>
              <a:gd name="connsiteX212" fmla="*/ 119529 w 12193149"/>
              <a:gd name="connsiteY212" fmla="*/ 1761047 h 2344739"/>
              <a:gd name="connsiteX213" fmla="*/ 16674 w 12193149"/>
              <a:gd name="connsiteY213" fmla="*/ 1758191 h 2344739"/>
              <a:gd name="connsiteX214" fmla="*/ 1150 w 12193149"/>
              <a:gd name="connsiteY214" fmla="*/ 1752722 h 2344739"/>
              <a:gd name="connsiteX215" fmla="*/ 1148 w 12193149"/>
              <a:gd name="connsiteY215" fmla="*/ 222213 h 2344739"/>
              <a:gd name="connsiteX216" fmla="*/ 1148 w 12193149"/>
              <a:gd name="connsiteY216" fmla="*/ 0 h 23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2193149" h="2344739">
                <a:moveTo>
                  <a:pt x="1148" y="0"/>
                </a:moveTo>
                <a:lnTo>
                  <a:pt x="12193148" y="0"/>
                </a:lnTo>
                <a:cubicBezTo>
                  <a:pt x="12193148" y="193246"/>
                  <a:pt x="12193149" y="386493"/>
                  <a:pt x="12193149" y="579739"/>
                </a:cubicBezTo>
                <a:lnTo>
                  <a:pt x="12185986" y="584189"/>
                </a:lnTo>
                <a:cubicBezTo>
                  <a:pt x="12156393" y="577430"/>
                  <a:pt x="12176978" y="588328"/>
                  <a:pt x="12156363" y="597366"/>
                </a:cubicBezTo>
                <a:cubicBezTo>
                  <a:pt x="12172308" y="611308"/>
                  <a:pt x="12127905" y="602876"/>
                  <a:pt x="12139215" y="623179"/>
                </a:cubicBezTo>
                <a:cubicBezTo>
                  <a:pt x="12135103" y="624180"/>
                  <a:pt x="12130766" y="624512"/>
                  <a:pt x="12126327" y="624690"/>
                </a:cubicBezTo>
                <a:lnTo>
                  <a:pt x="12124007" y="624794"/>
                </a:lnTo>
                <a:lnTo>
                  <a:pt x="12116854" y="628608"/>
                </a:lnTo>
                <a:lnTo>
                  <a:pt x="12099497" y="628139"/>
                </a:lnTo>
                <a:cubicBezTo>
                  <a:pt x="12095162" y="629804"/>
                  <a:pt x="12090978" y="632365"/>
                  <a:pt x="12087073" y="636341"/>
                </a:cubicBezTo>
                <a:cubicBezTo>
                  <a:pt x="12078890" y="656743"/>
                  <a:pt x="12040481" y="653846"/>
                  <a:pt x="12031073" y="680009"/>
                </a:cubicBezTo>
                <a:cubicBezTo>
                  <a:pt x="12026399" y="688254"/>
                  <a:pt x="12004497" y="705355"/>
                  <a:pt x="11995833" y="703458"/>
                </a:cubicBezTo>
                <a:cubicBezTo>
                  <a:pt x="11990333" y="705967"/>
                  <a:pt x="11986699" y="712045"/>
                  <a:pt x="11979717" y="708161"/>
                </a:cubicBezTo>
                <a:cubicBezTo>
                  <a:pt x="11970382" y="704240"/>
                  <a:pt x="11963763" y="727262"/>
                  <a:pt x="11959046" y="717558"/>
                </a:cubicBezTo>
                <a:lnTo>
                  <a:pt x="11920454" y="730883"/>
                </a:lnTo>
                <a:cubicBezTo>
                  <a:pt x="11919152" y="737943"/>
                  <a:pt x="11912619" y="740145"/>
                  <a:pt x="11903656" y="742426"/>
                </a:cubicBezTo>
                <a:lnTo>
                  <a:pt x="11895048" y="744791"/>
                </a:lnTo>
                <a:lnTo>
                  <a:pt x="11891968" y="755729"/>
                </a:lnTo>
                <a:cubicBezTo>
                  <a:pt x="11881074" y="746401"/>
                  <a:pt x="11884523" y="777742"/>
                  <a:pt x="11870776" y="777816"/>
                </a:cubicBezTo>
                <a:lnTo>
                  <a:pt x="11813376" y="797659"/>
                </a:lnTo>
                <a:lnTo>
                  <a:pt x="11590693" y="963777"/>
                </a:lnTo>
                <a:cubicBezTo>
                  <a:pt x="11550201" y="990714"/>
                  <a:pt x="11542649" y="940770"/>
                  <a:pt x="11506817" y="1033623"/>
                </a:cubicBezTo>
                <a:cubicBezTo>
                  <a:pt x="11450023" y="1089460"/>
                  <a:pt x="11337127" y="1190174"/>
                  <a:pt x="11280332" y="1223571"/>
                </a:cubicBezTo>
                <a:cubicBezTo>
                  <a:pt x="11267547" y="1231171"/>
                  <a:pt x="11229147" y="1296589"/>
                  <a:pt x="11228309" y="1276236"/>
                </a:cubicBezTo>
                <a:cubicBezTo>
                  <a:pt x="11223950" y="1278203"/>
                  <a:pt x="11220761" y="1277680"/>
                  <a:pt x="11218087" y="1275961"/>
                </a:cubicBezTo>
                <a:lnTo>
                  <a:pt x="11217184" y="1275018"/>
                </a:lnTo>
                <a:lnTo>
                  <a:pt x="11188885" y="1292383"/>
                </a:lnTo>
                <a:lnTo>
                  <a:pt x="11184501" y="1292525"/>
                </a:lnTo>
                <a:lnTo>
                  <a:pt x="11166854" y="1306612"/>
                </a:lnTo>
                <a:lnTo>
                  <a:pt x="11157311" y="1312414"/>
                </a:lnTo>
                <a:lnTo>
                  <a:pt x="11155496" y="1317097"/>
                </a:lnTo>
                <a:cubicBezTo>
                  <a:pt x="11153045" y="1320465"/>
                  <a:pt x="11148902" y="1323112"/>
                  <a:pt x="11140961" y="1324115"/>
                </a:cubicBezTo>
                <a:lnTo>
                  <a:pt x="11138961" y="1323772"/>
                </a:lnTo>
                <a:lnTo>
                  <a:pt x="11128208" y="1333832"/>
                </a:lnTo>
                <a:cubicBezTo>
                  <a:pt x="11124962" y="1337814"/>
                  <a:pt x="11122359" y="1342287"/>
                  <a:pt x="11120691" y="1347424"/>
                </a:cubicBezTo>
                <a:cubicBezTo>
                  <a:pt x="11081770" y="1370685"/>
                  <a:pt x="10952581" y="1444106"/>
                  <a:pt x="10894683" y="1473399"/>
                </a:cubicBezTo>
                <a:cubicBezTo>
                  <a:pt x="10861781" y="1488434"/>
                  <a:pt x="10817803" y="1508886"/>
                  <a:pt x="10773300" y="1523191"/>
                </a:cubicBezTo>
                <a:cubicBezTo>
                  <a:pt x="10733414" y="1567419"/>
                  <a:pt x="10677791" y="1526735"/>
                  <a:pt x="10627668" y="1559229"/>
                </a:cubicBezTo>
                <a:cubicBezTo>
                  <a:pt x="10590276" y="1542103"/>
                  <a:pt x="10613693" y="1562282"/>
                  <a:pt x="10581895" y="1568689"/>
                </a:cubicBezTo>
                <a:cubicBezTo>
                  <a:pt x="10597733" y="1591656"/>
                  <a:pt x="10540912" y="1568241"/>
                  <a:pt x="10547790" y="1598423"/>
                </a:cubicBezTo>
                <a:cubicBezTo>
                  <a:pt x="10541784" y="1598632"/>
                  <a:pt x="10535750" y="1597886"/>
                  <a:pt x="10529643" y="1596907"/>
                </a:cubicBezTo>
                <a:lnTo>
                  <a:pt x="10526446" y="1596411"/>
                </a:lnTo>
                <a:lnTo>
                  <a:pt x="10515129" y="1599537"/>
                </a:lnTo>
                <a:lnTo>
                  <a:pt x="10491735" y="1594156"/>
                </a:lnTo>
                <a:cubicBezTo>
                  <a:pt x="10485147" y="1595190"/>
                  <a:pt x="10478389" y="1597459"/>
                  <a:pt x="10471418" y="1601693"/>
                </a:cubicBezTo>
                <a:cubicBezTo>
                  <a:pt x="10451763" y="1626665"/>
                  <a:pt x="10400774" y="1612276"/>
                  <a:pt x="10377042" y="1644598"/>
                </a:cubicBezTo>
                <a:cubicBezTo>
                  <a:pt x="10367240" y="1654315"/>
                  <a:pt x="10330319" y="1671126"/>
                  <a:pt x="10319338" y="1666221"/>
                </a:cubicBezTo>
                <a:cubicBezTo>
                  <a:pt x="10310813" y="1668060"/>
                  <a:pt x="10303331" y="1675173"/>
                  <a:pt x="10295467" y="1668079"/>
                </a:cubicBezTo>
                <a:cubicBezTo>
                  <a:pt x="10284420" y="1660290"/>
                  <a:pt x="10265794" y="1689186"/>
                  <a:pt x="10263443" y="1674948"/>
                </a:cubicBezTo>
                <a:lnTo>
                  <a:pt x="10205418" y="1682149"/>
                </a:lnTo>
                <a:cubicBezTo>
                  <a:pt x="10200696" y="1691209"/>
                  <a:pt x="10190895" y="1692356"/>
                  <a:pt x="10177759" y="1692943"/>
                </a:cubicBezTo>
                <a:lnTo>
                  <a:pt x="10165070" y="1693739"/>
                </a:lnTo>
                <a:lnTo>
                  <a:pt x="10156308" y="1707487"/>
                </a:lnTo>
                <a:cubicBezTo>
                  <a:pt x="10145406" y="1692057"/>
                  <a:pt x="10136981" y="1734810"/>
                  <a:pt x="10118267" y="1731142"/>
                </a:cubicBezTo>
                <a:lnTo>
                  <a:pt x="10083317" y="1743296"/>
                </a:lnTo>
                <a:cubicBezTo>
                  <a:pt x="10075718" y="1741227"/>
                  <a:pt x="10048011" y="1742555"/>
                  <a:pt x="10040388" y="1741632"/>
                </a:cubicBezTo>
                <a:cubicBezTo>
                  <a:pt x="9999609" y="1751733"/>
                  <a:pt x="9985545" y="1752223"/>
                  <a:pt x="9961167" y="1757147"/>
                </a:cubicBezTo>
                <a:cubicBezTo>
                  <a:pt x="9920131" y="1757289"/>
                  <a:pt x="9889892" y="1754090"/>
                  <a:pt x="9848940" y="1763915"/>
                </a:cubicBezTo>
                <a:lnTo>
                  <a:pt x="9729457" y="1784122"/>
                </a:lnTo>
                <a:cubicBezTo>
                  <a:pt x="9676207" y="1774536"/>
                  <a:pt x="9631235" y="1799759"/>
                  <a:pt x="9613704" y="1812371"/>
                </a:cubicBezTo>
                <a:cubicBezTo>
                  <a:pt x="9548152" y="1826647"/>
                  <a:pt x="9410970" y="1863993"/>
                  <a:pt x="9338590" y="1869293"/>
                </a:cubicBezTo>
                <a:lnTo>
                  <a:pt x="9232518" y="1893149"/>
                </a:lnTo>
                <a:lnTo>
                  <a:pt x="9156690" y="1903228"/>
                </a:lnTo>
                <a:lnTo>
                  <a:pt x="9054601" y="1910755"/>
                </a:lnTo>
                <a:lnTo>
                  <a:pt x="9006634" y="1914040"/>
                </a:lnTo>
                <a:lnTo>
                  <a:pt x="9006349" y="1913800"/>
                </a:lnTo>
                <a:cubicBezTo>
                  <a:pt x="9004294" y="1913580"/>
                  <a:pt x="9001475" y="1913908"/>
                  <a:pt x="8997380" y="1915011"/>
                </a:cubicBezTo>
                <a:lnTo>
                  <a:pt x="8991542" y="1917072"/>
                </a:lnTo>
                <a:lnTo>
                  <a:pt x="8975485" y="1920298"/>
                </a:lnTo>
                <a:lnTo>
                  <a:pt x="8969159" y="1919598"/>
                </a:lnTo>
                <a:lnTo>
                  <a:pt x="8964196" y="1917373"/>
                </a:lnTo>
                <a:cubicBezTo>
                  <a:pt x="8955841" y="1925324"/>
                  <a:pt x="8956668" y="1934272"/>
                  <a:pt x="8930136" y="1914185"/>
                </a:cubicBezTo>
                <a:cubicBezTo>
                  <a:pt x="8899182" y="1915205"/>
                  <a:pt x="8790451" y="1929860"/>
                  <a:pt x="8753592" y="1933417"/>
                </a:cubicBezTo>
                <a:cubicBezTo>
                  <a:pt x="8720970" y="1944137"/>
                  <a:pt x="8749345" y="1930476"/>
                  <a:pt x="8708995" y="1935518"/>
                </a:cubicBezTo>
                <a:cubicBezTo>
                  <a:pt x="8672757" y="1955053"/>
                  <a:pt x="8640293" y="1938613"/>
                  <a:pt x="8597219" y="1944090"/>
                </a:cubicBezTo>
                <a:lnTo>
                  <a:pt x="8526378" y="1929248"/>
                </a:lnTo>
                <a:lnTo>
                  <a:pt x="8512131" y="1935163"/>
                </a:lnTo>
                <a:lnTo>
                  <a:pt x="8507315" y="1938164"/>
                </a:lnTo>
                <a:cubicBezTo>
                  <a:pt x="8503797" y="1939941"/>
                  <a:pt x="8501196" y="1940752"/>
                  <a:pt x="8499116" y="1940902"/>
                </a:cubicBezTo>
                <a:lnTo>
                  <a:pt x="8498742" y="1940723"/>
                </a:lnTo>
                <a:lnTo>
                  <a:pt x="8491397" y="1943773"/>
                </a:lnTo>
                <a:lnTo>
                  <a:pt x="8368330" y="1957815"/>
                </a:lnTo>
                <a:cubicBezTo>
                  <a:pt x="8363173" y="1959840"/>
                  <a:pt x="8358881" y="1959492"/>
                  <a:pt x="8354947" y="1958009"/>
                </a:cubicBezTo>
                <a:lnTo>
                  <a:pt x="8321252" y="1974587"/>
                </a:lnTo>
                <a:lnTo>
                  <a:pt x="8315581" y="1974913"/>
                </a:lnTo>
                <a:lnTo>
                  <a:pt x="8296322" y="1988808"/>
                </a:lnTo>
                <a:lnTo>
                  <a:pt x="8285424" y="1994631"/>
                </a:lnTo>
                <a:lnTo>
                  <a:pt x="8284298" y="1999074"/>
                </a:lnTo>
                <a:cubicBezTo>
                  <a:pt x="8281994" y="2002319"/>
                  <a:pt x="8277300" y="2004967"/>
                  <a:pt x="8267224" y="2006249"/>
                </a:cubicBezTo>
                <a:lnTo>
                  <a:pt x="8264525" y="2006019"/>
                </a:lnTo>
                <a:lnTo>
                  <a:pt x="8253181" y="2015862"/>
                </a:lnTo>
                <a:cubicBezTo>
                  <a:pt x="8250007" y="2019712"/>
                  <a:pt x="8247795" y="2023994"/>
                  <a:pt x="8246982" y="2028854"/>
                </a:cubicBezTo>
                <a:cubicBezTo>
                  <a:pt x="8182975" y="2025947"/>
                  <a:pt x="8148279" y="2060069"/>
                  <a:pt x="8091420" y="2075015"/>
                </a:cubicBezTo>
                <a:cubicBezTo>
                  <a:pt x="8026616" y="2098157"/>
                  <a:pt x="7968218" y="2119393"/>
                  <a:pt x="7906555" y="2116988"/>
                </a:cubicBezTo>
                <a:cubicBezTo>
                  <a:pt x="7836267" y="2131900"/>
                  <a:pt x="7782114" y="2134131"/>
                  <a:pt x="7719893" y="2142703"/>
                </a:cubicBezTo>
                <a:lnTo>
                  <a:pt x="7615495" y="2139232"/>
                </a:lnTo>
                <a:lnTo>
                  <a:pt x="7528691" y="2145060"/>
                </a:lnTo>
                <a:lnTo>
                  <a:pt x="7520719" y="2147613"/>
                </a:lnTo>
                <a:cubicBezTo>
                  <a:pt x="7515141" y="2148952"/>
                  <a:pt x="7511320" y="2149302"/>
                  <a:pt x="7508559" y="2148948"/>
                </a:cubicBezTo>
                <a:lnTo>
                  <a:pt x="7508188" y="2148621"/>
                </a:lnTo>
                <a:lnTo>
                  <a:pt x="7496943" y="2150573"/>
                </a:lnTo>
                <a:lnTo>
                  <a:pt x="7219707" y="2156680"/>
                </a:lnTo>
                <a:lnTo>
                  <a:pt x="7202249" y="2161230"/>
                </a:lnTo>
                <a:lnTo>
                  <a:pt x="7198152" y="2166588"/>
                </a:lnTo>
                <a:cubicBezTo>
                  <a:pt x="7193259" y="2170111"/>
                  <a:pt x="7185654" y="2172250"/>
                  <a:pt x="7171956" y="2171236"/>
                </a:cubicBezTo>
                <a:lnTo>
                  <a:pt x="7098136" y="2183464"/>
                </a:lnTo>
                <a:cubicBezTo>
                  <a:pt x="7062296" y="2184442"/>
                  <a:pt x="7051336" y="2185419"/>
                  <a:pt x="7019644" y="2183090"/>
                </a:cubicBezTo>
                <a:cubicBezTo>
                  <a:pt x="6938675" y="2194028"/>
                  <a:pt x="6944793" y="2218194"/>
                  <a:pt x="6905294" y="2212596"/>
                </a:cubicBezTo>
                <a:cubicBezTo>
                  <a:pt x="6873070" y="2207388"/>
                  <a:pt x="6789137" y="2226462"/>
                  <a:pt x="6709370" y="2240551"/>
                </a:cubicBezTo>
                <a:cubicBezTo>
                  <a:pt x="6650254" y="2250006"/>
                  <a:pt x="6629253" y="2264107"/>
                  <a:pt x="6550602" y="2269327"/>
                </a:cubicBezTo>
                <a:cubicBezTo>
                  <a:pt x="6473302" y="2313417"/>
                  <a:pt x="6410843" y="2289694"/>
                  <a:pt x="6318708" y="2316127"/>
                </a:cubicBezTo>
                <a:cubicBezTo>
                  <a:pt x="6298698" y="2331649"/>
                  <a:pt x="6210439" y="2314456"/>
                  <a:pt x="6169822" y="2318214"/>
                </a:cubicBezTo>
                <a:cubicBezTo>
                  <a:pt x="6129203" y="2321972"/>
                  <a:pt x="6091688" y="2335520"/>
                  <a:pt x="6074996" y="2338676"/>
                </a:cubicBezTo>
                <a:lnTo>
                  <a:pt x="6069677" y="2337139"/>
                </a:lnTo>
                <a:lnTo>
                  <a:pt x="6049786" y="2337822"/>
                </a:lnTo>
                <a:lnTo>
                  <a:pt x="6042433" y="2329473"/>
                </a:lnTo>
                <a:lnTo>
                  <a:pt x="6011238" y="2324380"/>
                </a:lnTo>
                <a:cubicBezTo>
                  <a:pt x="5999830" y="2323793"/>
                  <a:pt x="5971276" y="2324706"/>
                  <a:pt x="5958523" y="2328024"/>
                </a:cubicBezTo>
                <a:lnTo>
                  <a:pt x="5760067" y="2343716"/>
                </a:lnTo>
                <a:lnTo>
                  <a:pt x="5628108" y="2344739"/>
                </a:lnTo>
                <a:lnTo>
                  <a:pt x="5472054" y="2330719"/>
                </a:lnTo>
                <a:cubicBezTo>
                  <a:pt x="5479284" y="2317691"/>
                  <a:pt x="5440157" y="2331757"/>
                  <a:pt x="5433909" y="2319466"/>
                </a:cubicBezTo>
                <a:cubicBezTo>
                  <a:pt x="5430517" y="2309434"/>
                  <a:pt x="5392976" y="2304750"/>
                  <a:pt x="5382817" y="2301764"/>
                </a:cubicBezTo>
                <a:lnTo>
                  <a:pt x="5262912" y="2281347"/>
                </a:lnTo>
                <a:cubicBezTo>
                  <a:pt x="5252746" y="2281163"/>
                  <a:pt x="5231699" y="2272853"/>
                  <a:pt x="5224109" y="2270223"/>
                </a:cubicBezTo>
                <a:lnTo>
                  <a:pt x="5175808" y="2267233"/>
                </a:lnTo>
                <a:lnTo>
                  <a:pt x="5157702" y="2260010"/>
                </a:lnTo>
                <a:lnTo>
                  <a:pt x="5143747" y="2256610"/>
                </a:lnTo>
                <a:lnTo>
                  <a:pt x="5140744" y="2254509"/>
                </a:lnTo>
                <a:cubicBezTo>
                  <a:pt x="5135026" y="2250469"/>
                  <a:pt x="5129229" y="2246658"/>
                  <a:pt x="5122807" y="2243656"/>
                </a:cubicBezTo>
                <a:cubicBezTo>
                  <a:pt x="5109467" y="2272275"/>
                  <a:pt x="5066004" y="2222839"/>
                  <a:pt x="5066938" y="2250227"/>
                </a:cubicBezTo>
                <a:cubicBezTo>
                  <a:pt x="5029345" y="2238711"/>
                  <a:pt x="5040096" y="2267800"/>
                  <a:pt x="5012662" y="2233846"/>
                </a:cubicBezTo>
                <a:cubicBezTo>
                  <a:pt x="4938174" y="2234229"/>
                  <a:pt x="4917504" y="2247236"/>
                  <a:pt x="4841589" y="2209829"/>
                </a:cubicBezTo>
                <a:cubicBezTo>
                  <a:pt x="4807890" y="2193187"/>
                  <a:pt x="4785258" y="2182041"/>
                  <a:pt x="4763595" y="2182061"/>
                </a:cubicBezTo>
                <a:cubicBezTo>
                  <a:pt x="4742475" y="2177561"/>
                  <a:pt x="4730631" y="2174738"/>
                  <a:pt x="4724334" y="2173047"/>
                </a:cubicBezTo>
                <a:lnTo>
                  <a:pt x="4722324" y="2172298"/>
                </a:lnTo>
                <a:lnTo>
                  <a:pt x="4723259" y="2172087"/>
                </a:lnTo>
                <a:cubicBezTo>
                  <a:pt x="4722296" y="2171445"/>
                  <a:pt x="4719415" y="2170839"/>
                  <a:pt x="4718350" y="2170817"/>
                </a:cubicBezTo>
                <a:lnTo>
                  <a:pt x="4722324" y="2172298"/>
                </a:lnTo>
                <a:lnTo>
                  <a:pt x="4716674" y="2173573"/>
                </a:lnTo>
                <a:cubicBezTo>
                  <a:pt x="4681300" y="2166617"/>
                  <a:pt x="4525895" y="2165809"/>
                  <a:pt x="4516962" y="2163671"/>
                </a:cubicBezTo>
                <a:cubicBezTo>
                  <a:pt x="4458971" y="2150559"/>
                  <a:pt x="4463810" y="2149818"/>
                  <a:pt x="4429691" y="2153020"/>
                </a:cubicBezTo>
                <a:cubicBezTo>
                  <a:pt x="4424455" y="2156391"/>
                  <a:pt x="4370126" y="2150097"/>
                  <a:pt x="4364023" y="2151674"/>
                </a:cubicBezTo>
                <a:lnTo>
                  <a:pt x="4318114" y="2158289"/>
                </a:lnTo>
                <a:lnTo>
                  <a:pt x="4316258" y="2156948"/>
                </a:lnTo>
                <a:cubicBezTo>
                  <a:pt x="4307275" y="2153577"/>
                  <a:pt x="4301145" y="2153578"/>
                  <a:pt x="4296292" y="2155069"/>
                </a:cubicBezTo>
                <a:lnTo>
                  <a:pt x="4291212" y="2157986"/>
                </a:lnTo>
                <a:lnTo>
                  <a:pt x="4277290" y="2157740"/>
                </a:lnTo>
                <a:lnTo>
                  <a:pt x="4249265" y="2160064"/>
                </a:lnTo>
                <a:lnTo>
                  <a:pt x="4203199" y="2157269"/>
                </a:lnTo>
                <a:cubicBezTo>
                  <a:pt x="4203096" y="2156849"/>
                  <a:pt x="4202995" y="2156430"/>
                  <a:pt x="4202893" y="2156010"/>
                </a:cubicBezTo>
                <a:cubicBezTo>
                  <a:pt x="4201267" y="2153173"/>
                  <a:pt x="4198292" y="2151054"/>
                  <a:pt x="4192396" y="2150376"/>
                </a:cubicBezTo>
                <a:cubicBezTo>
                  <a:pt x="4205365" y="2133087"/>
                  <a:pt x="4162425" y="2134982"/>
                  <a:pt x="4143893" y="2134511"/>
                </a:cubicBezTo>
                <a:cubicBezTo>
                  <a:pt x="4125868" y="2127445"/>
                  <a:pt x="4100250" y="2113865"/>
                  <a:pt x="4084245" y="2107978"/>
                </a:cubicBezTo>
                <a:lnTo>
                  <a:pt x="4075694" y="2107143"/>
                </a:lnTo>
                <a:cubicBezTo>
                  <a:pt x="4075655" y="2107042"/>
                  <a:pt x="4075614" y="2106943"/>
                  <a:pt x="4075575" y="2106844"/>
                </a:cubicBezTo>
                <a:cubicBezTo>
                  <a:pt x="4073829" y="2106060"/>
                  <a:pt x="4071057" y="2105559"/>
                  <a:pt x="4066658" y="2105400"/>
                </a:cubicBezTo>
                <a:lnTo>
                  <a:pt x="4060102" y="2105618"/>
                </a:lnTo>
                <a:lnTo>
                  <a:pt x="4043512" y="2103997"/>
                </a:lnTo>
                <a:lnTo>
                  <a:pt x="4038145" y="2101563"/>
                </a:lnTo>
                <a:lnTo>
                  <a:pt x="4036511" y="2097896"/>
                </a:lnTo>
                <a:lnTo>
                  <a:pt x="4034926" y="2098131"/>
                </a:lnTo>
                <a:cubicBezTo>
                  <a:pt x="4022576" y="2102995"/>
                  <a:pt x="4018025" y="2111371"/>
                  <a:pt x="4005686" y="2085563"/>
                </a:cubicBezTo>
                <a:lnTo>
                  <a:pt x="3937994" y="2068106"/>
                </a:lnTo>
                <a:cubicBezTo>
                  <a:pt x="3921658" y="2075830"/>
                  <a:pt x="3909686" y="2071141"/>
                  <a:pt x="3898423" y="2062451"/>
                </a:cubicBezTo>
                <a:cubicBezTo>
                  <a:pt x="3862243" y="2062947"/>
                  <a:pt x="3830779" y="2049077"/>
                  <a:pt x="3790908" y="2042213"/>
                </a:cubicBezTo>
                <a:cubicBezTo>
                  <a:pt x="3742158" y="2027507"/>
                  <a:pt x="3726280" y="2025530"/>
                  <a:pt x="3683661" y="2018290"/>
                </a:cubicBezTo>
                <a:lnTo>
                  <a:pt x="3611183" y="1986019"/>
                </a:lnTo>
                <a:lnTo>
                  <a:pt x="3605003" y="1987381"/>
                </a:lnTo>
                <a:cubicBezTo>
                  <a:pt x="3600731" y="1988000"/>
                  <a:pt x="3597877" y="1988000"/>
                  <a:pt x="3595884" y="1987545"/>
                </a:cubicBezTo>
                <a:lnTo>
                  <a:pt x="3595649" y="1987276"/>
                </a:lnTo>
                <a:lnTo>
                  <a:pt x="3587126" y="1987966"/>
                </a:lnTo>
                <a:cubicBezTo>
                  <a:pt x="3572774" y="1989757"/>
                  <a:pt x="3550540" y="1975558"/>
                  <a:pt x="3537283" y="1978267"/>
                </a:cubicBezTo>
                <a:cubicBezTo>
                  <a:pt x="3515092" y="1973971"/>
                  <a:pt x="3489773" y="1980236"/>
                  <a:pt x="3474371" y="1974606"/>
                </a:cubicBezTo>
                <a:lnTo>
                  <a:pt x="3401876" y="1962558"/>
                </a:lnTo>
                <a:lnTo>
                  <a:pt x="3365036" y="1979510"/>
                </a:lnTo>
                <a:cubicBezTo>
                  <a:pt x="3361007" y="1981808"/>
                  <a:pt x="3355145" y="1982886"/>
                  <a:pt x="3345174" y="1981192"/>
                </a:cubicBezTo>
                <a:lnTo>
                  <a:pt x="3342846" y="1980217"/>
                </a:lnTo>
                <a:cubicBezTo>
                  <a:pt x="3337528" y="1982688"/>
                  <a:pt x="3296694" y="1983818"/>
                  <a:pt x="3263504" y="1986094"/>
                </a:cubicBezTo>
                <a:cubicBezTo>
                  <a:pt x="3210873" y="1988435"/>
                  <a:pt x="3204538" y="1996407"/>
                  <a:pt x="3143704" y="1993869"/>
                </a:cubicBezTo>
                <a:cubicBezTo>
                  <a:pt x="3083839" y="1995098"/>
                  <a:pt x="3073438" y="2001104"/>
                  <a:pt x="3031439" y="1996512"/>
                </a:cubicBezTo>
                <a:lnTo>
                  <a:pt x="2782717" y="2018333"/>
                </a:lnTo>
                <a:cubicBezTo>
                  <a:pt x="2720447" y="2045988"/>
                  <a:pt x="2718750" y="2015419"/>
                  <a:pt x="2647675" y="2028869"/>
                </a:cubicBezTo>
                <a:cubicBezTo>
                  <a:pt x="2583664" y="1968934"/>
                  <a:pt x="2609849" y="2007202"/>
                  <a:pt x="2569176" y="2002628"/>
                </a:cubicBezTo>
                <a:lnTo>
                  <a:pt x="2444403" y="2016529"/>
                </a:lnTo>
                <a:cubicBezTo>
                  <a:pt x="2412730" y="2033089"/>
                  <a:pt x="2355175" y="2003000"/>
                  <a:pt x="2316260" y="2024996"/>
                </a:cubicBezTo>
                <a:cubicBezTo>
                  <a:pt x="2277148" y="2025534"/>
                  <a:pt x="2234330" y="2021339"/>
                  <a:pt x="2209726" y="2019763"/>
                </a:cubicBezTo>
                <a:cubicBezTo>
                  <a:pt x="2172984" y="2016106"/>
                  <a:pt x="2131016" y="2007174"/>
                  <a:pt x="2095813" y="2003052"/>
                </a:cubicBezTo>
                <a:cubicBezTo>
                  <a:pt x="2078687" y="2016661"/>
                  <a:pt x="2046700" y="1994357"/>
                  <a:pt x="1998504" y="1995032"/>
                </a:cubicBezTo>
                <a:cubicBezTo>
                  <a:pt x="1979851" y="2010679"/>
                  <a:pt x="1965997" y="1995296"/>
                  <a:pt x="1929320" y="2016977"/>
                </a:cubicBezTo>
                <a:cubicBezTo>
                  <a:pt x="1927506" y="2015185"/>
                  <a:pt x="1925308" y="2013558"/>
                  <a:pt x="1922798" y="2012146"/>
                </a:cubicBezTo>
                <a:cubicBezTo>
                  <a:pt x="1908224" y="2003952"/>
                  <a:pt x="1886476" y="2004665"/>
                  <a:pt x="1874228" y="2013741"/>
                </a:cubicBezTo>
                <a:cubicBezTo>
                  <a:pt x="1844711" y="2028500"/>
                  <a:pt x="1815838" y="2036277"/>
                  <a:pt x="1787803" y="2041363"/>
                </a:cubicBezTo>
                <a:lnTo>
                  <a:pt x="1739352" y="2036312"/>
                </a:lnTo>
                <a:cubicBezTo>
                  <a:pt x="1720756" y="2032746"/>
                  <a:pt x="1697809" y="2023837"/>
                  <a:pt x="1676219" y="2019963"/>
                </a:cubicBezTo>
                <a:cubicBezTo>
                  <a:pt x="1653856" y="2018758"/>
                  <a:pt x="1629782" y="2025363"/>
                  <a:pt x="1609817" y="2013066"/>
                </a:cubicBezTo>
                <a:cubicBezTo>
                  <a:pt x="1570834" y="2001390"/>
                  <a:pt x="1525521" y="2021545"/>
                  <a:pt x="1497258" y="1987476"/>
                </a:cubicBezTo>
                <a:cubicBezTo>
                  <a:pt x="1419429" y="1972767"/>
                  <a:pt x="1265224" y="1952754"/>
                  <a:pt x="1151127" y="1938041"/>
                </a:cubicBezTo>
                <a:cubicBezTo>
                  <a:pt x="1044820" y="1928230"/>
                  <a:pt x="911490" y="1929978"/>
                  <a:pt x="859417" y="1928608"/>
                </a:cubicBezTo>
                <a:lnTo>
                  <a:pt x="838688" y="1929821"/>
                </a:lnTo>
                <a:cubicBezTo>
                  <a:pt x="829380" y="1926412"/>
                  <a:pt x="823010" y="1926387"/>
                  <a:pt x="817957" y="1927857"/>
                </a:cubicBezTo>
                <a:lnTo>
                  <a:pt x="812654" y="1930751"/>
                </a:lnTo>
                <a:lnTo>
                  <a:pt x="721195" y="1929661"/>
                </a:lnTo>
                <a:cubicBezTo>
                  <a:pt x="721095" y="1929241"/>
                  <a:pt x="720991" y="1928820"/>
                  <a:pt x="720890" y="1928399"/>
                </a:cubicBezTo>
                <a:cubicBezTo>
                  <a:pt x="719222" y="1925556"/>
                  <a:pt x="716144" y="1923424"/>
                  <a:pt x="710023" y="1922722"/>
                </a:cubicBezTo>
                <a:cubicBezTo>
                  <a:pt x="689532" y="1914633"/>
                  <a:pt x="619665" y="1887450"/>
                  <a:pt x="597940" y="1879864"/>
                </a:cubicBezTo>
                <a:cubicBezTo>
                  <a:pt x="587430" y="1879265"/>
                  <a:pt x="583862" y="1877622"/>
                  <a:pt x="579683" y="1877212"/>
                </a:cubicBezTo>
                <a:lnTo>
                  <a:pt x="572865" y="1877401"/>
                </a:lnTo>
                <a:cubicBezTo>
                  <a:pt x="550627" y="1871095"/>
                  <a:pt x="474197" y="1846680"/>
                  <a:pt x="446247" y="1839371"/>
                </a:cubicBezTo>
                <a:cubicBezTo>
                  <a:pt x="429213" y="1847023"/>
                  <a:pt x="416808" y="1842285"/>
                  <a:pt x="405163" y="1833548"/>
                </a:cubicBezTo>
                <a:cubicBezTo>
                  <a:pt x="367566" y="1833890"/>
                  <a:pt x="334968" y="1819885"/>
                  <a:pt x="293583" y="1812852"/>
                </a:cubicBezTo>
                <a:lnTo>
                  <a:pt x="119529" y="1761047"/>
                </a:lnTo>
                <a:cubicBezTo>
                  <a:pt x="73377" y="1751937"/>
                  <a:pt x="36403" y="1759579"/>
                  <a:pt x="16674" y="1758191"/>
                </a:cubicBezTo>
                <a:lnTo>
                  <a:pt x="1150" y="1752722"/>
                </a:lnTo>
                <a:cubicBezTo>
                  <a:pt x="-1438" y="1496726"/>
                  <a:pt x="1148" y="514333"/>
                  <a:pt x="1148" y="222213"/>
                </a:cubicBezTo>
                <a:lnTo>
                  <a:pt x="1148"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A1F667-FD2C-DA91-043B-6822311ADD9C}"/>
              </a:ext>
            </a:extLst>
          </p:cNvPr>
          <p:cNvSpPr>
            <a:spLocks noGrp="1"/>
          </p:cNvSpPr>
          <p:nvPr>
            <p:ph type="title"/>
          </p:nvPr>
        </p:nvSpPr>
        <p:spPr>
          <a:xfrm>
            <a:off x="1050879" y="609601"/>
            <a:ext cx="10509973" cy="1257777"/>
          </a:xfrm>
        </p:spPr>
        <p:txBody>
          <a:bodyPr>
            <a:normAutofit/>
          </a:bodyPr>
          <a:lstStyle/>
          <a:p>
            <a:r>
              <a:rPr lang="en-US">
                <a:ea typeface="Batang"/>
              </a:rPr>
              <a:t>Medical and Health History Continued... Vitals</a:t>
            </a:r>
            <a:endParaRPr lang="en-US">
              <a:solidFill>
                <a:srgbClr val="000000"/>
              </a:solidFill>
              <a:ea typeface="Batang"/>
            </a:endParaRPr>
          </a:p>
          <a:p>
            <a:endParaRPr lang="en-US"/>
          </a:p>
        </p:txBody>
      </p:sp>
      <p:graphicFrame>
        <p:nvGraphicFramePr>
          <p:cNvPr id="6" name="Content Placeholder 2">
            <a:extLst>
              <a:ext uri="{FF2B5EF4-FFF2-40B4-BE49-F238E27FC236}">
                <a16:creationId xmlns:a16="http://schemas.microsoft.com/office/drawing/2014/main" id="{71311B8C-A3EF-6E70-3291-F17A0350C594}"/>
              </a:ext>
            </a:extLst>
          </p:cNvPr>
          <p:cNvGraphicFramePr>
            <a:graphicFrameLocks noGrp="1"/>
          </p:cNvGraphicFramePr>
          <p:nvPr>
            <p:ph idx="1"/>
            <p:extLst>
              <p:ext uri="{D42A27DB-BD31-4B8C-83A1-F6EECF244321}">
                <p14:modId xmlns:p14="http://schemas.microsoft.com/office/powerpoint/2010/main" val="2152438535"/>
              </p:ext>
            </p:extLst>
          </p:nvPr>
        </p:nvGraphicFramePr>
        <p:xfrm>
          <a:off x="1050925" y="4183319"/>
          <a:ext cx="10064998" cy="3004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9" name="Content Placeholder 2">
            <a:extLst>
              <a:ext uri="{FF2B5EF4-FFF2-40B4-BE49-F238E27FC236}">
                <a16:creationId xmlns:a16="http://schemas.microsoft.com/office/drawing/2014/main" id="{81950E6C-D152-5604-A9C8-36624BC7B326}"/>
              </a:ext>
            </a:extLst>
          </p:cNvPr>
          <p:cNvGraphicFramePr>
            <a:graphicFrameLocks/>
          </p:cNvGraphicFramePr>
          <p:nvPr>
            <p:extLst>
              <p:ext uri="{D42A27DB-BD31-4B8C-83A1-F6EECF244321}">
                <p14:modId xmlns:p14="http://schemas.microsoft.com/office/powerpoint/2010/main" val="962724710"/>
              </p:ext>
            </p:extLst>
          </p:nvPr>
        </p:nvGraphicFramePr>
        <p:xfrm>
          <a:off x="921489" y="1830514"/>
          <a:ext cx="10064998" cy="30045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00" name="Plaque 299">
            <a:extLst>
              <a:ext uri="{FF2B5EF4-FFF2-40B4-BE49-F238E27FC236}">
                <a16:creationId xmlns:a16="http://schemas.microsoft.com/office/drawing/2014/main" id="{BC8AF596-AE79-01C8-1D5E-FEB49440C42D}"/>
              </a:ext>
            </a:extLst>
          </p:cNvPr>
          <p:cNvSpPr/>
          <p:nvPr/>
        </p:nvSpPr>
        <p:spPr>
          <a:xfrm>
            <a:off x="3304533" y="1890307"/>
            <a:ext cx="5578489" cy="461155"/>
          </a:xfrm>
          <a:prstGeom prst="plaque">
            <a:avLst/>
          </a:prstGeom>
          <a:solidFill>
            <a:srgbClr val="98C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aseline="0">
                <a:solidFill>
                  <a:srgbClr val="262626"/>
                </a:solidFill>
                <a:latin typeface="Bembo"/>
                <a:ea typeface="Arial"/>
                <a:cs typeface="Arial"/>
              </a:rPr>
              <a:t>Appointment 1 Vitals- 9/16/25:</a:t>
            </a:r>
            <a:r>
              <a:rPr lang="en-US" sz="2000">
                <a:latin typeface="Bembo"/>
                <a:ea typeface="Arial"/>
                <a:cs typeface="Arial"/>
              </a:rPr>
              <a:t>​</a:t>
            </a:r>
            <a:endParaRPr lang="en-US"/>
          </a:p>
        </p:txBody>
      </p:sp>
      <p:sp>
        <p:nvSpPr>
          <p:cNvPr id="302" name="Plaque 301">
            <a:extLst>
              <a:ext uri="{FF2B5EF4-FFF2-40B4-BE49-F238E27FC236}">
                <a16:creationId xmlns:a16="http://schemas.microsoft.com/office/drawing/2014/main" id="{797AC517-59D3-3F35-5508-27ED2A2E3A72}"/>
              </a:ext>
            </a:extLst>
          </p:cNvPr>
          <p:cNvSpPr/>
          <p:nvPr/>
        </p:nvSpPr>
        <p:spPr>
          <a:xfrm>
            <a:off x="3304533" y="4374636"/>
            <a:ext cx="5578489" cy="461155"/>
          </a:xfrm>
          <a:prstGeom prst="plaque">
            <a:avLst/>
          </a:prstGeom>
          <a:solidFill>
            <a:srgbClr val="98CC9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aseline="0">
                <a:solidFill>
                  <a:srgbClr val="262626"/>
                </a:solidFill>
                <a:latin typeface="Bembo"/>
                <a:ea typeface="Arial"/>
                <a:cs typeface="Arial"/>
              </a:rPr>
              <a:t>Appointment </a:t>
            </a:r>
            <a:r>
              <a:rPr lang="en-US" sz="2000">
                <a:solidFill>
                  <a:srgbClr val="262626"/>
                </a:solidFill>
                <a:latin typeface="Bembo"/>
                <a:ea typeface="Arial"/>
                <a:cs typeface="Arial"/>
              </a:rPr>
              <a:t>2 Vitals-11/15/25</a:t>
            </a:r>
            <a:r>
              <a:rPr lang="en-US" sz="2000" baseline="0">
                <a:solidFill>
                  <a:srgbClr val="262626"/>
                </a:solidFill>
                <a:latin typeface="Bembo"/>
                <a:ea typeface="Arial"/>
                <a:cs typeface="Arial"/>
              </a:rPr>
              <a:t>:</a:t>
            </a:r>
            <a:r>
              <a:rPr lang="en-US" sz="2000">
                <a:latin typeface="Bembo"/>
                <a:ea typeface="Arial"/>
                <a:cs typeface="Arial"/>
              </a:rPr>
              <a:t>​</a:t>
            </a:r>
            <a:endParaRPr lang="en-US"/>
          </a:p>
        </p:txBody>
      </p:sp>
    </p:spTree>
    <p:extLst>
      <p:ext uri="{BB962C8B-B14F-4D97-AF65-F5344CB8AC3E}">
        <p14:creationId xmlns:p14="http://schemas.microsoft.com/office/powerpoint/2010/main" val="279504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36891D-1366-EAAA-2077-BECCD990EDCC}"/>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8A2FFB35-BF90-3527-B83B-FA2BE8432C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10E44378-F359-7631-39BB-FA355E32CE9B}"/>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41" name="Ink 40">
                <a:extLst>
                  <a:ext uri="{FF2B5EF4-FFF2-40B4-BE49-F238E27FC236}">
                    <a16:creationId xmlns:a16="http://schemas.microsoft.com/office/drawing/2014/main" id="{10E44378-F359-7631-39BB-FA355E32CE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43" name="Rectangle 42">
            <a:extLst>
              <a:ext uri="{FF2B5EF4-FFF2-40B4-BE49-F238E27FC236}">
                <a16:creationId xmlns:a16="http://schemas.microsoft.com/office/drawing/2014/main" id="{058B5EE1-DE28-F255-D3F3-AACAF64E0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8,200+ Dentist Pattern Stock Photos, Pictures &amp; Royalty-Free Images - iStock">
            <a:extLst>
              <a:ext uri="{FF2B5EF4-FFF2-40B4-BE49-F238E27FC236}">
                <a16:creationId xmlns:a16="http://schemas.microsoft.com/office/drawing/2014/main" id="{A322735A-835A-17D9-E24B-286845AE7C37}"/>
              </a:ext>
            </a:extLst>
          </p:cNvPr>
          <p:cNvPicPr>
            <a:picLocks noChangeAspect="1"/>
          </p:cNvPicPr>
          <p:nvPr/>
        </p:nvPicPr>
        <p:blipFill>
          <a:blip r:embed="rId5"/>
          <a:srcRect t="24866" b="18884"/>
          <a:stretch>
            <a:fillRect/>
          </a:stretch>
        </p:blipFill>
        <p:spPr>
          <a:xfrm>
            <a:off x="20" y="1"/>
            <a:ext cx="12191979" cy="6857999"/>
          </a:xfrm>
          <a:prstGeom prst="rect">
            <a:avLst/>
          </a:prstGeom>
        </p:spPr>
      </p:pic>
      <p:sp useBgFill="1">
        <p:nvSpPr>
          <p:cNvPr id="45" name="Freeform: Shape 44">
            <a:extLst>
              <a:ext uri="{FF2B5EF4-FFF2-40B4-BE49-F238E27FC236}">
                <a16:creationId xmlns:a16="http://schemas.microsoft.com/office/drawing/2014/main" id="{3599806A-7ED6-A416-5551-E08E7C35B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6538" y="470850"/>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ln>
            <a:noFill/>
          </a:ln>
          <a:effectLst>
            <a:outerShdw blurRad="63500" dist="127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8256985A-3F09-9C22-756C-F96D86C6F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6538" y="475884"/>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59453CD-D623-0965-C7A4-A118919BBF62}"/>
              </a:ext>
            </a:extLst>
          </p:cNvPr>
          <p:cNvSpPr>
            <a:spLocks noGrp="1"/>
          </p:cNvSpPr>
          <p:nvPr>
            <p:ph type="title"/>
          </p:nvPr>
        </p:nvSpPr>
        <p:spPr>
          <a:xfrm>
            <a:off x="1610436" y="641442"/>
            <a:ext cx="8993875" cy="702861"/>
          </a:xfrm>
        </p:spPr>
        <p:txBody>
          <a:bodyPr vert="horz" lIns="91440" tIns="45720" rIns="91440" bIns="45720" rtlCol="0" anchor="b">
            <a:normAutofit fontScale="90000"/>
          </a:bodyPr>
          <a:lstStyle/>
          <a:p>
            <a:pPr algn="ctr"/>
            <a:r>
              <a:rPr lang="en-US" err="1">
                <a:ea typeface="Batang"/>
              </a:rPr>
              <a:t>IntraOral</a:t>
            </a:r>
            <a:r>
              <a:rPr lang="en-US">
                <a:ea typeface="Batang"/>
              </a:rPr>
              <a:t>/Extraoral Exam (EOIO)</a:t>
            </a:r>
            <a:endParaRPr lang="en-US"/>
          </a:p>
        </p:txBody>
      </p:sp>
      <p:sp>
        <p:nvSpPr>
          <p:cNvPr id="49" name="Rectangle 6">
            <a:extLst>
              <a:ext uri="{FF2B5EF4-FFF2-40B4-BE49-F238E27FC236}">
                <a16:creationId xmlns:a16="http://schemas.microsoft.com/office/drawing/2014/main" id="{33B1E787-586E-726B-2D45-97602ECE9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9" y="25635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993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B1B078B-B000-44F9-B571-4AF20E88C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7314 w 12192000"/>
              <a:gd name="connsiteY110" fmla="*/ 933744 h 3781151"/>
              <a:gd name="connsiteX111" fmla="*/ 9492995 w 12192000"/>
              <a:gd name="connsiteY111" fmla="*/ 830749 h 3781151"/>
              <a:gd name="connsiteX112" fmla="*/ 9568501 w 12192000"/>
              <a:gd name="connsiteY112" fmla="*/ 787793 h 3781151"/>
              <a:gd name="connsiteX113" fmla="*/ 9691686 w 12192000"/>
              <a:gd name="connsiteY113" fmla="*/ 738088 h 3781151"/>
              <a:gd name="connsiteX114" fmla="*/ 9728219 w 12192000"/>
              <a:gd name="connsiteY114" fmla="*/ 719921 h 3781151"/>
              <a:gd name="connsiteX115" fmla="*/ 10080661 w 12192000"/>
              <a:gd name="connsiteY115" fmla="*/ 505423 h 3781151"/>
              <a:gd name="connsiteX116" fmla="*/ 10335073 w 12192000"/>
              <a:gd name="connsiteY116" fmla="*/ 523921 h 3781151"/>
              <a:gd name="connsiteX117" fmla="*/ 10593135 w 12192000"/>
              <a:gd name="connsiteY117" fmla="*/ 467427 h 3781151"/>
              <a:gd name="connsiteX118" fmla="*/ 10655931 w 12192000"/>
              <a:gd name="connsiteY118" fmla="*/ 401632 h 3781151"/>
              <a:gd name="connsiteX119" fmla="*/ 10695298 w 12192000"/>
              <a:gd name="connsiteY119" fmla="*/ 391761 h 3781151"/>
              <a:gd name="connsiteX120" fmla="*/ 10761489 w 12192000"/>
              <a:gd name="connsiteY120" fmla="*/ 380170 h 3781151"/>
              <a:gd name="connsiteX121" fmla="*/ 10853610 w 12192000"/>
              <a:gd name="connsiteY121" fmla="*/ 332449 h 3781151"/>
              <a:gd name="connsiteX122" fmla="*/ 11052930 w 12192000"/>
              <a:gd name="connsiteY122" fmla="*/ 280871 h 3781151"/>
              <a:gd name="connsiteX123" fmla="*/ 11359700 w 12192000"/>
              <a:gd name="connsiteY123" fmla="*/ 158445 h 3781151"/>
              <a:gd name="connsiteX124" fmla="*/ 11672425 w 12192000"/>
              <a:gd name="connsiteY124" fmla="*/ 31452 h 3781151"/>
              <a:gd name="connsiteX125" fmla="*/ 11912086 w 12192000"/>
              <a:gd name="connsiteY125"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347314 w 12192000"/>
              <a:gd name="connsiteY109" fmla="*/ 933744 h 3781151"/>
              <a:gd name="connsiteX110" fmla="*/ 9492995 w 12192000"/>
              <a:gd name="connsiteY110" fmla="*/ 830749 h 3781151"/>
              <a:gd name="connsiteX111" fmla="*/ 9568501 w 12192000"/>
              <a:gd name="connsiteY111" fmla="*/ 787793 h 3781151"/>
              <a:gd name="connsiteX112" fmla="*/ 9691686 w 12192000"/>
              <a:gd name="connsiteY112" fmla="*/ 738088 h 3781151"/>
              <a:gd name="connsiteX113" fmla="*/ 9728219 w 12192000"/>
              <a:gd name="connsiteY113" fmla="*/ 719921 h 3781151"/>
              <a:gd name="connsiteX114" fmla="*/ 10080661 w 12192000"/>
              <a:gd name="connsiteY114" fmla="*/ 505423 h 3781151"/>
              <a:gd name="connsiteX115" fmla="*/ 10335073 w 12192000"/>
              <a:gd name="connsiteY115" fmla="*/ 523921 h 3781151"/>
              <a:gd name="connsiteX116" fmla="*/ 10593135 w 12192000"/>
              <a:gd name="connsiteY116" fmla="*/ 467427 h 3781151"/>
              <a:gd name="connsiteX117" fmla="*/ 10655931 w 12192000"/>
              <a:gd name="connsiteY117" fmla="*/ 401632 h 3781151"/>
              <a:gd name="connsiteX118" fmla="*/ 10695298 w 12192000"/>
              <a:gd name="connsiteY118" fmla="*/ 391761 h 3781151"/>
              <a:gd name="connsiteX119" fmla="*/ 10761489 w 12192000"/>
              <a:gd name="connsiteY119" fmla="*/ 380170 h 3781151"/>
              <a:gd name="connsiteX120" fmla="*/ 10853610 w 12192000"/>
              <a:gd name="connsiteY120" fmla="*/ 332449 h 3781151"/>
              <a:gd name="connsiteX121" fmla="*/ 11052930 w 12192000"/>
              <a:gd name="connsiteY121" fmla="*/ 280871 h 3781151"/>
              <a:gd name="connsiteX122" fmla="*/ 11359700 w 12192000"/>
              <a:gd name="connsiteY122" fmla="*/ 158445 h 3781151"/>
              <a:gd name="connsiteX123" fmla="*/ 11672425 w 12192000"/>
              <a:gd name="connsiteY123" fmla="*/ 31452 h 3781151"/>
              <a:gd name="connsiteX124" fmla="*/ 11912086 w 12192000"/>
              <a:gd name="connsiteY124"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569515 w 12192000"/>
              <a:gd name="connsiteY102" fmla="*/ 1207037 h 3781151"/>
              <a:gd name="connsiteX103" fmla="*/ 8672452 w 12192000"/>
              <a:gd name="connsiteY103" fmla="*/ 1135782 h 3781151"/>
              <a:gd name="connsiteX104" fmla="*/ 8824768 w 12192000"/>
              <a:gd name="connsiteY104" fmla="*/ 1121217 h 3781151"/>
              <a:gd name="connsiteX105" fmla="*/ 8909609 w 12192000"/>
              <a:gd name="connsiteY105" fmla="*/ 1087532 h 3781151"/>
              <a:gd name="connsiteX106" fmla="*/ 9036318 w 12192000"/>
              <a:gd name="connsiteY106" fmla="*/ 994500 h 3781151"/>
              <a:gd name="connsiteX107" fmla="*/ 9230382 w 12192000"/>
              <a:gd name="connsiteY107" fmla="*/ 955654 h 3781151"/>
              <a:gd name="connsiteX108" fmla="*/ 9347314 w 12192000"/>
              <a:gd name="connsiteY108" fmla="*/ 933744 h 3781151"/>
              <a:gd name="connsiteX109" fmla="*/ 9492995 w 12192000"/>
              <a:gd name="connsiteY109" fmla="*/ 830749 h 3781151"/>
              <a:gd name="connsiteX110" fmla="*/ 9568501 w 12192000"/>
              <a:gd name="connsiteY110" fmla="*/ 787793 h 3781151"/>
              <a:gd name="connsiteX111" fmla="*/ 9691686 w 12192000"/>
              <a:gd name="connsiteY111" fmla="*/ 738088 h 3781151"/>
              <a:gd name="connsiteX112" fmla="*/ 9728219 w 12192000"/>
              <a:gd name="connsiteY112" fmla="*/ 719921 h 3781151"/>
              <a:gd name="connsiteX113" fmla="*/ 10080661 w 12192000"/>
              <a:gd name="connsiteY113" fmla="*/ 505423 h 3781151"/>
              <a:gd name="connsiteX114" fmla="*/ 10335073 w 12192000"/>
              <a:gd name="connsiteY114" fmla="*/ 523921 h 3781151"/>
              <a:gd name="connsiteX115" fmla="*/ 10593135 w 12192000"/>
              <a:gd name="connsiteY115" fmla="*/ 467427 h 3781151"/>
              <a:gd name="connsiteX116" fmla="*/ 10655931 w 12192000"/>
              <a:gd name="connsiteY116" fmla="*/ 401632 h 3781151"/>
              <a:gd name="connsiteX117" fmla="*/ 10695298 w 12192000"/>
              <a:gd name="connsiteY117" fmla="*/ 391761 h 3781151"/>
              <a:gd name="connsiteX118" fmla="*/ 10761489 w 12192000"/>
              <a:gd name="connsiteY118" fmla="*/ 380170 h 3781151"/>
              <a:gd name="connsiteX119" fmla="*/ 10853610 w 12192000"/>
              <a:gd name="connsiteY119" fmla="*/ 332449 h 3781151"/>
              <a:gd name="connsiteX120" fmla="*/ 11052930 w 12192000"/>
              <a:gd name="connsiteY120" fmla="*/ 280871 h 3781151"/>
              <a:gd name="connsiteX121" fmla="*/ 11359700 w 12192000"/>
              <a:gd name="connsiteY121" fmla="*/ 158445 h 3781151"/>
              <a:gd name="connsiteX122" fmla="*/ 11672425 w 12192000"/>
              <a:gd name="connsiteY122" fmla="*/ 31452 h 3781151"/>
              <a:gd name="connsiteX123" fmla="*/ 11912086 w 12192000"/>
              <a:gd name="connsiteY123"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672452 w 12192000"/>
              <a:gd name="connsiteY102" fmla="*/ 1135782 h 3781151"/>
              <a:gd name="connsiteX103" fmla="*/ 8824768 w 12192000"/>
              <a:gd name="connsiteY103" fmla="*/ 1121217 h 3781151"/>
              <a:gd name="connsiteX104" fmla="*/ 8909609 w 12192000"/>
              <a:gd name="connsiteY104" fmla="*/ 1087532 h 3781151"/>
              <a:gd name="connsiteX105" fmla="*/ 9036318 w 12192000"/>
              <a:gd name="connsiteY105" fmla="*/ 994500 h 3781151"/>
              <a:gd name="connsiteX106" fmla="*/ 9230382 w 12192000"/>
              <a:gd name="connsiteY106" fmla="*/ 955654 h 3781151"/>
              <a:gd name="connsiteX107" fmla="*/ 9347314 w 12192000"/>
              <a:gd name="connsiteY107" fmla="*/ 933744 h 3781151"/>
              <a:gd name="connsiteX108" fmla="*/ 9492995 w 12192000"/>
              <a:gd name="connsiteY108" fmla="*/ 830749 h 3781151"/>
              <a:gd name="connsiteX109" fmla="*/ 9568501 w 12192000"/>
              <a:gd name="connsiteY109" fmla="*/ 787793 h 3781151"/>
              <a:gd name="connsiteX110" fmla="*/ 9691686 w 12192000"/>
              <a:gd name="connsiteY110" fmla="*/ 738088 h 3781151"/>
              <a:gd name="connsiteX111" fmla="*/ 9728219 w 12192000"/>
              <a:gd name="connsiteY111" fmla="*/ 719921 h 3781151"/>
              <a:gd name="connsiteX112" fmla="*/ 10080661 w 12192000"/>
              <a:gd name="connsiteY112" fmla="*/ 505423 h 3781151"/>
              <a:gd name="connsiteX113" fmla="*/ 10335073 w 12192000"/>
              <a:gd name="connsiteY113" fmla="*/ 523921 h 3781151"/>
              <a:gd name="connsiteX114" fmla="*/ 10593135 w 12192000"/>
              <a:gd name="connsiteY114" fmla="*/ 467427 h 3781151"/>
              <a:gd name="connsiteX115" fmla="*/ 10655931 w 12192000"/>
              <a:gd name="connsiteY115" fmla="*/ 401632 h 3781151"/>
              <a:gd name="connsiteX116" fmla="*/ 10695298 w 12192000"/>
              <a:gd name="connsiteY116" fmla="*/ 391761 h 3781151"/>
              <a:gd name="connsiteX117" fmla="*/ 10761489 w 12192000"/>
              <a:gd name="connsiteY117" fmla="*/ 380170 h 3781151"/>
              <a:gd name="connsiteX118" fmla="*/ 10853610 w 12192000"/>
              <a:gd name="connsiteY118" fmla="*/ 332449 h 3781151"/>
              <a:gd name="connsiteX119" fmla="*/ 11052930 w 12192000"/>
              <a:gd name="connsiteY119" fmla="*/ 280871 h 3781151"/>
              <a:gd name="connsiteX120" fmla="*/ 11359700 w 12192000"/>
              <a:gd name="connsiteY120" fmla="*/ 158445 h 3781151"/>
              <a:gd name="connsiteX121" fmla="*/ 11672425 w 12192000"/>
              <a:gd name="connsiteY121" fmla="*/ 31452 h 3781151"/>
              <a:gd name="connsiteX122" fmla="*/ 11912086 w 12192000"/>
              <a:gd name="connsiteY122"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080661 w 12192000"/>
              <a:gd name="connsiteY111" fmla="*/ 505423 h 3781151"/>
              <a:gd name="connsiteX112" fmla="*/ 10335073 w 12192000"/>
              <a:gd name="connsiteY112" fmla="*/ 523921 h 3781151"/>
              <a:gd name="connsiteX113" fmla="*/ 10593135 w 12192000"/>
              <a:gd name="connsiteY113" fmla="*/ 467427 h 3781151"/>
              <a:gd name="connsiteX114" fmla="*/ 10655931 w 12192000"/>
              <a:gd name="connsiteY114" fmla="*/ 401632 h 3781151"/>
              <a:gd name="connsiteX115" fmla="*/ 10695298 w 12192000"/>
              <a:gd name="connsiteY115" fmla="*/ 391761 h 3781151"/>
              <a:gd name="connsiteX116" fmla="*/ 10761489 w 12192000"/>
              <a:gd name="connsiteY116" fmla="*/ 380170 h 3781151"/>
              <a:gd name="connsiteX117" fmla="*/ 10853610 w 12192000"/>
              <a:gd name="connsiteY117" fmla="*/ 332449 h 3781151"/>
              <a:gd name="connsiteX118" fmla="*/ 11052930 w 12192000"/>
              <a:gd name="connsiteY118" fmla="*/ 280871 h 3781151"/>
              <a:gd name="connsiteX119" fmla="*/ 11359700 w 12192000"/>
              <a:gd name="connsiteY119" fmla="*/ 158445 h 3781151"/>
              <a:gd name="connsiteX120" fmla="*/ 11672425 w 12192000"/>
              <a:gd name="connsiteY120" fmla="*/ 31452 h 3781151"/>
              <a:gd name="connsiteX121" fmla="*/ 11912086 w 12192000"/>
              <a:gd name="connsiteY121"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335073 w 12192000"/>
              <a:gd name="connsiteY111" fmla="*/ 523921 h 3781151"/>
              <a:gd name="connsiteX112" fmla="*/ 10593135 w 12192000"/>
              <a:gd name="connsiteY112" fmla="*/ 467427 h 3781151"/>
              <a:gd name="connsiteX113" fmla="*/ 10655931 w 12192000"/>
              <a:gd name="connsiteY113" fmla="*/ 401632 h 3781151"/>
              <a:gd name="connsiteX114" fmla="*/ 10695298 w 12192000"/>
              <a:gd name="connsiteY114" fmla="*/ 391761 h 3781151"/>
              <a:gd name="connsiteX115" fmla="*/ 10761489 w 12192000"/>
              <a:gd name="connsiteY115" fmla="*/ 380170 h 3781151"/>
              <a:gd name="connsiteX116" fmla="*/ 10853610 w 12192000"/>
              <a:gd name="connsiteY116" fmla="*/ 332449 h 3781151"/>
              <a:gd name="connsiteX117" fmla="*/ 11052930 w 12192000"/>
              <a:gd name="connsiteY117" fmla="*/ 280871 h 3781151"/>
              <a:gd name="connsiteX118" fmla="*/ 11359700 w 12192000"/>
              <a:gd name="connsiteY118" fmla="*/ 158445 h 3781151"/>
              <a:gd name="connsiteX119" fmla="*/ 11672425 w 12192000"/>
              <a:gd name="connsiteY119" fmla="*/ 31452 h 3781151"/>
              <a:gd name="connsiteX120" fmla="*/ 11912086 w 12192000"/>
              <a:gd name="connsiteY12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10335073 w 12192000"/>
              <a:gd name="connsiteY110" fmla="*/ 523921 h 3781151"/>
              <a:gd name="connsiteX111" fmla="*/ 10593135 w 12192000"/>
              <a:gd name="connsiteY111" fmla="*/ 467427 h 3781151"/>
              <a:gd name="connsiteX112" fmla="*/ 10655931 w 12192000"/>
              <a:gd name="connsiteY112" fmla="*/ 401632 h 3781151"/>
              <a:gd name="connsiteX113" fmla="*/ 10695298 w 12192000"/>
              <a:gd name="connsiteY113" fmla="*/ 391761 h 3781151"/>
              <a:gd name="connsiteX114" fmla="*/ 10761489 w 12192000"/>
              <a:gd name="connsiteY114" fmla="*/ 380170 h 3781151"/>
              <a:gd name="connsiteX115" fmla="*/ 10853610 w 12192000"/>
              <a:gd name="connsiteY115" fmla="*/ 332449 h 3781151"/>
              <a:gd name="connsiteX116" fmla="*/ 11052930 w 12192000"/>
              <a:gd name="connsiteY116" fmla="*/ 280871 h 3781151"/>
              <a:gd name="connsiteX117" fmla="*/ 11359700 w 12192000"/>
              <a:gd name="connsiteY117" fmla="*/ 158445 h 3781151"/>
              <a:gd name="connsiteX118" fmla="*/ 11672425 w 12192000"/>
              <a:gd name="connsiteY118" fmla="*/ 31452 h 3781151"/>
              <a:gd name="connsiteX119" fmla="*/ 11912086 w 12192000"/>
              <a:gd name="connsiteY11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866007 w 12192000"/>
              <a:gd name="connsiteY96" fmla="*/ 1305544 h 3781151"/>
              <a:gd name="connsiteX97" fmla="*/ 8068308 w 12192000"/>
              <a:gd name="connsiteY97" fmla="*/ 1283051 h 3781151"/>
              <a:gd name="connsiteX98" fmla="*/ 8202385 w 12192000"/>
              <a:gd name="connsiteY98" fmla="*/ 1312300 h 3781151"/>
              <a:gd name="connsiteX99" fmla="*/ 8367138 w 12192000"/>
              <a:gd name="connsiteY99" fmla="*/ 1289211 h 3781151"/>
              <a:gd name="connsiteX100" fmla="*/ 8396799 w 12192000"/>
              <a:gd name="connsiteY100" fmla="*/ 1291584 h 3781151"/>
              <a:gd name="connsiteX101" fmla="*/ 8824768 w 12192000"/>
              <a:gd name="connsiteY101" fmla="*/ 1121217 h 3781151"/>
              <a:gd name="connsiteX102" fmla="*/ 8909609 w 12192000"/>
              <a:gd name="connsiteY102" fmla="*/ 1087532 h 3781151"/>
              <a:gd name="connsiteX103" fmla="*/ 9036318 w 12192000"/>
              <a:gd name="connsiteY103" fmla="*/ 994500 h 3781151"/>
              <a:gd name="connsiteX104" fmla="*/ 9230382 w 12192000"/>
              <a:gd name="connsiteY104" fmla="*/ 955654 h 3781151"/>
              <a:gd name="connsiteX105" fmla="*/ 9347314 w 12192000"/>
              <a:gd name="connsiteY105" fmla="*/ 933744 h 3781151"/>
              <a:gd name="connsiteX106" fmla="*/ 9492995 w 12192000"/>
              <a:gd name="connsiteY106" fmla="*/ 830749 h 3781151"/>
              <a:gd name="connsiteX107" fmla="*/ 9568501 w 12192000"/>
              <a:gd name="connsiteY107" fmla="*/ 787793 h 3781151"/>
              <a:gd name="connsiteX108" fmla="*/ 9691686 w 12192000"/>
              <a:gd name="connsiteY108" fmla="*/ 738088 h 3781151"/>
              <a:gd name="connsiteX109" fmla="*/ 10335073 w 12192000"/>
              <a:gd name="connsiteY109" fmla="*/ 523921 h 3781151"/>
              <a:gd name="connsiteX110" fmla="*/ 10593135 w 12192000"/>
              <a:gd name="connsiteY110" fmla="*/ 467427 h 3781151"/>
              <a:gd name="connsiteX111" fmla="*/ 10655931 w 12192000"/>
              <a:gd name="connsiteY111" fmla="*/ 401632 h 3781151"/>
              <a:gd name="connsiteX112" fmla="*/ 10695298 w 12192000"/>
              <a:gd name="connsiteY112" fmla="*/ 391761 h 3781151"/>
              <a:gd name="connsiteX113" fmla="*/ 10761489 w 12192000"/>
              <a:gd name="connsiteY113" fmla="*/ 380170 h 3781151"/>
              <a:gd name="connsiteX114" fmla="*/ 10853610 w 12192000"/>
              <a:gd name="connsiteY114" fmla="*/ 332449 h 3781151"/>
              <a:gd name="connsiteX115" fmla="*/ 11052930 w 12192000"/>
              <a:gd name="connsiteY115" fmla="*/ 280871 h 3781151"/>
              <a:gd name="connsiteX116" fmla="*/ 11359700 w 12192000"/>
              <a:gd name="connsiteY116" fmla="*/ 158445 h 3781151"/>
              <a:gd name="connsiteX117" fmla="*/ 11672425 w 12192000"/>
              <a:gd name="connsiteY117" fmla="*/ 31452 h 3781151"/>
              <a:gd name="connsiteX118" fmla="*/ 11912086 w 12192000"/>
              <a:gd name="connsiteY118"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51064" y="2385948"/>
                  <a:pt x="2795149" y="2294935"/>
                </a:cubicBezTo>
                <a:cubicBezTo>
                  <a:pt x="2849418" y="2251684"/>
                  <a:pt x="2898877" y="2247383"/>
                  <a:pt x="2957554" y="2180877"/>
                </a:cubicBezTo>
                <a:cubicBezTo>
                  <a:pt x="2981173" y="2203103"/>
                  <a:pt x="2991267" y="2163934"/>
                  <a:pt x="3003677" y="2154878"/>
                </a:cubicBezTo>
                <a:cubicBezTo>
                  <a:pt x="3061300" y="2123913"/>
                  <a:pt x="3237969" y="2038624"/>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61589" y="1341113"/>
                  <a:pt x="7787080" y="1316724"/>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73071" y="1263585"/>
                  <a:pt x="8739300" y="1155226"/>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82215" y="945528"/>
                  <a:pt x="9303545" y="954561"/>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819448" y="694109"/>
                  <a:pt x="10184832" y="569031"/>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BEECC7-8D4C-50B9-765C-685F854AA337}"/>
              </a:ext>
            </a:extLst>
          </p:cNvPr>
          <p:cNvSpPr>
            <a:spLocks noGrp="1"/>
          </p:cNvSpPr>
          <p:nvPr>
            <p:ph type="title"/>
          </p:nvPr>
        </p:nvSpPr>
        <p:spPr>
          <a:xfrm>
            <a:off x="606646" y="-333487"/>
            <a:ext cx="3478762" cy="2370567"/>
          </a:xfrm>
        </p:spPr>
        <p:txBody>
          <a:bodyPr vert="horz" lIns="91440" tIns="45720" rIns="91440" bIns="45720" rtlCol="0" anchor="b">
            <a:normAutofit/>
          </a:bodyPr>
          <a:lstStyle/>
          <a:p>
            <a:r>
              <a:rPr lang="en-US" sz="2800">
                <a:ea typeface="Batang"/>
              </a:rPr>
              <a:t>EOIO: history</a:t>
            </a:r>
            <a:endParaRPr lang="en-US" sz="2800"/>
          </a:p>
        </p:txBody>
      </p:sp>
      <p:sp>
        <p:nvSpPr>
          <p:cNvPr id="18" name="Freeform: Shape 17">
            <a:extLst>
              <a:ext uri="{FF2B5EF4-FFF2-40B4-BE49-F238E27FC236}">
                <a16:creationId xmlns:a16="http://schemas.microsoft.com/office/drawing/2014/main" id="{B5AAC39E-8294-44DC-AB9F-2B9F22C39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4041" y="702860"/>
            <a:ext cx="5843939" cy="543181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BB4C4539-396B-4D77-B418-A202FDAB0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84041" cy="846170"/>
          </a:xfrm>
          <a:custGeom>
            <a:avLst/>
            <a:gdLst>
              <a:gd name="connsiteX0" fmla="*/ 0 w 7605194"/>
              <a:gd name="connsiteY0" fmla="*/ 0 h 1246254"/>
              <a:gd name="connsiteX1" fmla="*/ 7605194 w 7605194"/>
              <a:gd name="connsiteY1" fmla="*/ 0 h 1246254"/>
              <a:gd name="connsiteX2" fmla="*/ 7474629 w 7605194"/>
              <a:gd name="connsiteY2" fmla="*/ 62140 h 1246254"/>
              <a:gd name="connsiteX3" fmla="*/ 7288435 w 7605194"/>
              <a:gd name="connsiteY3" fmla="*/ 50627 h 1246254"/>
              <a:gd name="connsiteX4" fmla="*/ 7155923 w 7605194"/>
              <a:gd name="connsiteY4" fmla="*/ 117325 h 1246254"/>
              <a:gd name="connsiteX5" fmla="*/ 6902454 w 7605194"/>
              <a:gd name="connsiteY5" fmla="*/ 218677 h 1246254"/>
              <a:gd name="connsiteX6" fmla="*/ 6762357 w 7605194"/>
              <a:gd name="connsiteY6" fmla="*/ 280337 h 1246254"/>
              <a:gd name="connsiteX7" fmla="*/ 6631499 w 7605194"/>
              <a:gd name="connsiteY7" fmla="*/ 310567 h 1246254"/>
              <a:gd name="connsiteX8" fmla="*/ 6458440 w 7605194"/>
              <a:gd name="connsiteY8" fmla="*/ 357008 h 1246254"/>
              <a:gd name="connsiteX9" fmla="*/ 6324003 w 7605194"/>
              <a:gd name="connsiteY9" fmla="*/ 395689 h 1246254"/>
              <a:gd name="connsiteX10" fmla="*/ 6113470 w 7605194"/>
              <a:gd name="connsiteY10" fmla="*/ 415703 h 1246254"/>
              <a:gd name="connsiteX11" fmla="*/ 5995690 w 7605194"/>
              <a:gd name="connsiteY11" fmla="*/ 469172 h 1246254"/>
              <a:gd name="connsiteX12" fmla="*/ 5867264 w 7605194"/>
              <a:gd name="connsiteY12" fmla="*/ 495827 h 1246254"/>
              <a:gd name="connsiteX13" fmla="*/ 5707574 w 7605194"/>
              <a:gd name="connsiteY13" fmla="*/ 515377 h 1246254"/>
              <a:gd name="connsiteX14" fmla="*/ 5650094 w 7605194"/>
              <a:gd name="connsiteY14" fmla="*/ 529855 h 1246254"/>
              <a:gd name="connsiteX15" fmla="*/ 5630196 w 7605194"/>
              <a:gd name="connsiteY15" fmla="*/ 546641 h 1246254"/>
              <a:gd name="connsiteX16" fmla="*/ 5601107 w 7605194"/>
              <a:gd name="connsiteY16" fmla="*/ 562496 h 1246254"/>
              <a:gd name="connsiteX17" fmla="*/ 5551268 w 7605194"/>
              <a:gd name="connsiteY17" fmla="*/ 599212 h 1246254"/>
              <a:gd name="connsiteX18" fmla="*/ 5422767 w 7605194"/>
              <a:gd name="connsiteY18" fmla="*/ 610016 h 1246254"/>
              <a:gd name="connsiteX19" fmla="*/ 5419576 w 7605194"/>
              <a:gd name="connsiteY19" fmla="*/ 619694 h 1246254"/>
              <a:gd name="connsiteX20" fmla="*/ 5382932 w 7605194"/>
              <a:gd name="connsiteY20" fmla="*/ 627097 h 1246254"/>
              <a:gd name="connsiteX21" fmla="*/ 5213714 w 7605194"/>
              <a:gd name="connsiteY21" fmla="*/ 664259 h 1246254"/>
              <a:gd name="connsiteX22" fmla="*/ 5035908 w 7605194"/>
              <a:gd name="connsiteY22" fmla="*/ 676542 h 1246254"/>
              <a:gd name="connsiteX23" fmla="*/ 5000218 w 7605194"/>
              <a:gd name="connsiteY23" fmla="*/ 698530 h 1246254"/>
              <a:gd name="connsiteX24" fmla="*/ 4946628 w 7605194"/>
              <a:gd name="connsiteY24" fmla="*/ 735163 h 1246254"/>
              <a:gd name="connsiteX25" fmla="*/ 4914425 w 7605194"/>
              <a:gd name="connsiteY25" fmla="*/ 748575 h 1246254"/>
              <a:gd name="connsiteX26" fmla="*/ 4827869 w 7605194"/>
              <a:gd name="connsiteY26" fmla="*/ 793591 h 1246254"/>
              <a:gd name="connsiteX27" fmla="*/ 4742246 w 7605194"/>
              <a:gd name="connsiteY27" fmla="*/ 845064 h 1246254"/>
              <a:gd name="connsiteX28" fmla="*/ 4674623 w 7605194"/>
              <a:gd name="connsiteY28" fmla="*/ 837344 h 1246254"/>
              <a:gd name="connsiteX29" fmla="*/ 4592157 w 7605194"/>
              <a:gd name="connsiteY29" fmla="*/ 898701 h 1246254"/>
              <a:gd name="connsiteX30" fmla="*/ 4395020 w 7605194"/>
              <a:gd name="connsiteY30" fmla="*/ 911632 h 1246254"/>
              <a:gd name="connsiteX31" fmla="*/ 4295451 w 7605194"/>
              <a:gd name="connsiteY31" fmla="*/ 900692 h 1246254"/>
              <a:gd name="connsiteX32" fmla="*/ 4183267 w 7605194"/>
              <a:gd name="connsiteY32" fmla="*/ 899692 h 1246254"/>
              <a:gd name="connsiteX33" fmla="*/ 3868727 w 7605194"/>
              <a:gd name="connsiteY33" fmla="*/ 917255 h 1246254"/>
              <a:gd name="connsiteX34" fmla="*/ 3743007 w 7605194"/>
              <a:gd name="connsiteY34" fmla="*/ 930206 h 1246254"/>
              <a:gd name="connsiteX35" fmla="*/ 3740588 w 7605194"/>
              <a:gd name="connsiteY35" fmla="*/ 942450 h 1246254"/>
              <a:gd name="connsiteX36" fmla="*/ 3700101 w 7605194"/>
              <a:gd name="connsiteY36" fmla="*/ 956776 h 1246254"/>
              <a:gd name="connsiteX37" fmla="*/ 3590677 w 7605194"/>
              <a:gd name="connsiteY37" fmla="*/ 953115 h 1246254"/>
              <a:gd name="connsiteX38" fmla="*/ 3525795 w 7605194"/>
              <a:gd name="connsiteY38" fmla="*/ 958232 h 1246254"/>
              <a:gd name="connsiteX39" fmla="*/ 3502065 w 7605194"/>
              <a:gd name="connsiteY39" fmla="*/ 971655 h 1246254"/>
              <a:gd name="connsiteX40" fmla="*/ 3468311 w 7605194"/>
              <a:gd name="connsiteY40" fmla="*/ 982682 h 1246254"/>
              <a:gd name="connsiteX41" fmla="*/ 3326498 w 7605194"/>
              <a:gd name="connsiteY41" fmla="*/ 993668 h 1246254"/>
              <a:gd name="connsiteX42" fmla="*/ 3266719 w 7605194"/>
              <a:gd name="connsiteY42" fmla="*/ 1001132 h 1246254"/>
              <a:gd name="connsiteX43" fmla="*/ 3262161 w 7605194"/>
              <a:gd name="connsiteY43" fmla="*/ 1010197 h 1246254"/>
              <a:gd name="connsiteX44" fmla="*/ 3151194 w 7605194"/>
              <a:gd name="connsiteY44" fmla="*/ 1012065 h 1246254"/>
              <a:gd name="connsiteX45" fmla="*/ 3071459 w 7605194"/>
              <a:gd name="connsiteY45" fmla="*/ 1006999 h 1246254"/>
              <a:gd name="connsiteX46" fmla="*/ 2964197 w 7605194"/>
              <a:gd name="connsiteY46" fmla="*/ 973220 h 1246254"/>
              <a:gd name="connsiteX47" fmla="*/ 2917598 w 7605194"/>
              <a:gd name="connsiteY47" fmla="*/ 991261 h 1246254"/>
              <a:gd name="connsiteX48" fmla="*/ 2791675 w 7605194"/>
              <a:gd name="connsiteY48" fmla="*/ 1021023 h 1246254"/>
              <a:gd name="connsiteX49" fmla="*/ 2728690 w 7605194"/>
              <a:gd name="connsiteY49" fmla="*/ 1048683 h 1246254"/>
              <a:gd name="connsiteX50" fmla="*/ 2691768 w 7605194"/>
              <a:gd name="connsiteY50" fmla="*/ 1056796 h 1246254"/>
              <a:gd name="connsiteX51" fmla="*/ 2491871 w 7605194"/>
              <a:gd name="connsiteY51" fmla="*/ 1096695 h 1246254"/>
              <a:gd name="connsiteX52" fmla="*/ 2349778 w 7605194"/>
              <a:gd name="connsiteY52" fmla="*/ 1146160 h 1246254"/>
              <a:gd name="connsiteX53" fmla="*/ 2175625 w 7605194"/>
              <a:gd name="connsiteY53" fmla="*/ 1174124 h 1246254"/>
              <a:gd name="connsiteX54" fmla="*/ 2037411 w 7605194"/>
              <a:gd name="connsiteY54" fmla="*/ 1168494 h 1246254"/>
              <a:gd name="connsiteX55" fmla="*/ 1973582 w 7605194"/>
              <a:gd name="connsiteY55" fmla="*/ 1163390 h 1246254"/>
              <a:gd name="connsiteX56" fmla="*/ 1723017 w 7605194"/>
              <a:gd name="connsiteY56" fmla="*/ 1160371 h 1246254"/>
              <a:gd name="connsiteX57" fmla="*/ 1678061 w 7605194"/>
              <a:gd name="connsiteY57" fmla="*/ 1147636 h 1246254"/>
              <a:gd name="connsiteX58" fmla="*/ 1609244 w 7605194"/>
              <a:gd name="connsiteY58" fmla="*/ 1142559 h 1246254"/>
              <a:gd name="connsiteX59" fmla="*/ 1588073 w 7605194"/>
              <a:gd name="connsiteY59" fmla="*/ 1138412 h 1246254"/>
              <a:gd name="connsiteX60" fmla="*/ 1377751 w 7605194"/>
              <a:gd name="connsiteY60" fmla="*/ 1108189 h 1246254"/>
              <a:gd name="connsiteX61" fmla="*/ 1269190 w 7605194"/>
              <a:gd name="connsiteY61" fmla="*/ 1117852 h 1246254"/>
              <a:gd name="connsiteX62" fmla="*/ 1092740 w 7605194"/>
              <a:gd name="connsiteY62" fmla="*/ 1099724 h 1246254"/>
              <a:gd name="connsiteX63" fmla="*/ 974176 w 7605194"/>
              <a:gd name="connsiteY63" fmla="*/ 1143343 h 1246254"/>
              <a:gd name="connsiteX64" fmla="*/ 748758 w 7605194"/>
              <a:gd name="connsiteY64" fmla="*/ 1132518 h 1246254"/>
              <a:gd name="connsiteX65" fmla="*/ 466991 w 7605194"/>
              <a:gd name="connsiteY65" fmla="*/ 1138669 h 1246254"/>
              <a:gd name="connsiteX66" fmla="*/ 335907 w 7605194"/>
              <a:gd name="connsiteY66" fmla="*/ 1182335 h 1246254"/>
              <a:gd name="connsiteX67" fmla="*/ 263136 w 7605194"/>
              <a:gd name="connsiteY67" fmla="*/ 1208491 h 1246254"/>
              <a:gd name="connsiteX68" fmla="*/ 162795 w 7605194"/>
              <a:gd name="connsiteY68" fmla="*/ 1245356 h 1246254"/>
              <a:gd name="connsiteX69" fmla="*/ 35177 w 7605194"/>
              <a:gd name="connsiteY69" fmla="*/ 1241336 h 1246254"/>
              <a:gd name="connsiteX70" fmla="*/ 0 w 7605194"/>
              <a:gd name="connsiteY70" fmla="*/ 1239517 h 12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605194" h="1246254">
                <a:moveTo>
                  <a:pt x="0" y="0"/>
                </a:moveTo>
                <a:lnTo>
                  <a:pt x="7605194" y="0"/>
                </a:lnTo>
                <a:lnTo>
                  <a:pt x="7474629" y="62140"/>
                </a:lnTo>
                <a:cubicBezTo>
                  <a:pt x="7492628" y="46311"/>
                  <a:pt x="7295302" y="29551"/>
                  <a:pt x="7288435" y="50627"/>
                </a:cubicBezTo>
                <a:cubicBezTo>
                  <a:pt x="7233022" y="73997"/>
                  <a:pt x="7203507" y="54448"/>
                  <a:pt x="7155923" y="117325"/>
                </a:cubicBezTo>
                <a:cubicBezTo>
                  <a:pt x="7091593" y="145333"/>
                  <a:pt x="6962039" y="200393"/>
                  <a:pt x="6902454" y="218677"/>
                </a:cubicBezTo>
                <a:cubicBezTo>
                  <a:pt x="6836859" y="245846"/>
                  <a:pt x="6807516" y="265022"/>
                  <a:pt x="6762357" y="280337"/>
                </a:cubicBezTo>
                <a:cubicBezTo>
                  <a:pt x="6723842" y="313158"/>
                  <a:pt x="6674615" y="318151"/>
                  <a:pt x="6631499" y="310567"/>
                </a:cubicBezTo>
                <a:cubicBezTo>
                  <a:pt x="6580847" y="323345"/>
                  <a:pt x="6519896" y="349758"/>
                  <a:pt x="6458440" y="357008"/>
                </a:cubicBezTo>
                <a:cubicBezTo>
                  <a:pt x="6393854" y="354599"/>
                  <a:pt x="6376560" y="392846"/>
                  <a:pt x="6324003" y="395689"/>
                </a:cubicBezTo>
                <a:cubicBezTo>
                  <a:pt x="6247285" y="405586"/>
                  <a:pt x="6172072" y="397602"/>
                  <a:pt x="6113470" y="415703"/>
                </a:cubicBezTo>
                <a:cubicBezTo>
                  <a:pt x="6093266" y="472531"/>
                  <a:pt x="6024348" y="452803"/>
                  <a:pt x="5995690" y="469172"/>
                </a:cubicBezTo>
                <a:cubicBezTo>
                  <a:pt x="5944396" y="483753"/>
                  <a:pt x="5915284" y="488126"/>
                  <a:pt x="5867264" y="495827"/>
                </a:cubicBezTo>
                <a:cubicBezTo>
                  <a:pt x="5838049" y="473928"/>
                  <a:pt x="5744033" y="545123"/>
                  <a:pt x="5707574" y="515377"/>
                </a:cubicBezTo>
                <a:cubicBezTo>
                  <a:pt x="5694501" y="508626"/>
                  <a:pt x="5656098" y="513354"/>
                  <a:pt x="5650094" y="529855"/>
                </a:cubicBezTo>
                <a:cubicBezTo>
                  <a:pt x="5642347" y="534056"/>
                  <a:pt x="5632533" y="529367"/>
                  <a:pt x="5630196" y="546641"/>
                </a:cubicBezTo>
                <a:cubicBezTo>
                  <a:pt x="5625719" y="567591"/>
                  <a:pt x="5595173" y="538867"/>
                  <a:pt x="5601107" y="562496"/>
                </a:cubicBezTo>
                <a:cubicBezTo>
                  <a:pt x="5579479" y="542883"/>
                  <a:pt x="5567128" y="587056"/>
                  <a:pt x="5551268" y="599212"/>
                </a:cubicBezTo>
                <a:cubicBezTo>
                  <a:pt x="5521545" y="607132"/>
                  <a:pt x="5444715" y="606602"/>
                  <a:pt x="5422767" y="610016"/>
                </a:cubicBezTo>
                <a:cubicBezTo>
                  <a:pt x="5422031" y="613482"/>
                  <a:pt x="5420956" y="616740"/>
                  <a:pt x="5419576" y="619694"/>
                </a:cubicBezTo>
                <a:cubicBezTo>
                  <a:pt x="5411553" y="636851"/>
                  <a:pt x="5395146" y="640166"/>
                  <a:pt x="5382932" y="627097"/>
                </a:cubicBezTo>
                <a:cubicBezTo>
                  <a:pt x="5326987" y="639191"/>
                  <a:pt x="5271551" y="656018"/>
                  <a:pt x="5213714" y="664259"/>
                </a:cubicBezTo>
                <a:cubicBezTo>
                  <a:pt x="5201392" y="668566"/>
                  <a:pt x="5049856" y="675497"/>
                  <a:pt x="5035908" y="676542"/>
                </a:cubicBezTo>
                <a:cubicBezTo>
                  <a:pt x="5014702" y="682704"/>
                  <a:pt x="5007446" y="636570"/>
                  <a:pt x="5000218" y="698530"/>
                </a:cubicBezTo>
                <a:cubicBezTo>
                  <a:pt x="4975418" y="688546"/>
                  <a:pt x="4975257" y="715830"/>
                  <a:pt x="4946628" y="735163"/>
                </a:cubicBezTo>
                <a:cubicBezTo>
                  <a:pt x="4931401" y="723013"/>
                  <a:pt x="4922231" y="732306"/>
                  <a:pt x="4914425" y="748575"/>
                </a:cubicBezTo>
                <a:cubicBezTo>
                  <a:pt x="4883896" y="750874"/>
                  <a:pt x="4860091" y="778025"/>
                  <a:pt x="4827869" y="793591"/>
                </a:cubicBezTo>
                <a:cubicBezTo>
                  <a:pt x="4788822" y="784336"/>
                  <a:pt x="4776708" y="828597"/>
                  <a:pt x="4742246" y="845064"/>
                </a:cubicBezTo>
                <a:cubicBezTo>
                  <a:pt x="4716705" y="852357"/>
                  <a:pt x="4699637" y="828405"/>
                  <a:pt x="4674623" y="837344"/>
                </a:cubicBezTo>
                <a:lnTo>
                  <a:pt x="4592157" y="898701"/>
                </a:lnTo>
                <a:cubicBezTo>
                  <a:pt x="4546849" y="899497"/>
                  <a:pt x="4450878" y="911263"/>
                  <a:pt x="4395020" y="911632"/>
                </a:cubicBezTo>
                <a:lnTo>
                  <a:pt x="4295451" y="900692"/>
                </a:lnTo>
                <a:cubicBezTo>
                  <a:pt x="4251687" y="942266"/>
                  <a:pt x="4254388" y="896931"/>
                  <a:pt x="4183267" y="899692"/>
                </a:cubicBezTo>
                <a:cubicBezTo>
                  <a:pt x="4112146" y="902453"/>
                  <a:pt x="3947407" y="917547"/>
                  <a:pt x="3868727" y="917255"/>
                </a:cubicBezTo>
                <a:cubicBezTo>
                  <a:pt x="3795351" y="922341"/>
                  <a:pt x="3764364" y="926007"/>
                  <a:pt x="3743007" y="930206"/>
                </a:cubicBezTo>
                <a:lnTo>
                  <a:pt x="3740588" y="942450"/>
                </a:lnTo>
                <a:lnTo>
                  <a:pt x="3700101" y="956776"/>
                </a:lnTo>
                <a:cubicBezTo>
                  <a:pt x="3670274" y="930427"/>
                  <a:pt x="3627640" y="988390"/>
                  <a:pt x="3590677" y="953115"/>
                </a:cubicBezTo>
                <a:cubicBezTo>
                  <a:pt x="3577003" y="944340"/>
                  <a:pt x="3534187" y="942867"/>
                  <a:pt x="3525795" y="958232"/>
                </a:cubicBezTo>
                <a:cubicBezTo>
                  <a:pt x="3516807" y="961149"/>
                  <a:pt x="3506501" y="954937"/>
                  <a:pt x="3502065" y="971655"/>
                </a:cubicBezTo>
                <a:cubicBezTo>
                  <a:pt x="3494877" y="991667"/>
                  <a:pt x="3464319" y="958352"/>
                  <a:pt x="3468311" y="982682"/>
                </a:cubicBezTo>
                <a:cubicBezTo>
                  <a:pt x="3439050" y="986351"/>
                  <a:pt x="3360097" y="990593"/>
                  <a:pt x="3326498" y="993668"/>
                </a:cubicBezTo>
                <a:cubicBezTo>
                  <a:pt x="3307804" y="967786"/>
                  <a:pt x="3301737" y="1036045"/>
                  <a:pt x="3266719" y="1001132"/>
                </a:cubicBezTo>
                <a:cubicBezTo>
                  <a:pt x="3265536" y="1004442"/>
                  <a:pt x="3281415" y="1008374"/>
                  <a:pt x="3262161" y="1010197"/>
                </a:cubicBezTo>
                <a:cubicBezTo>
                  <a:pt x="3242906" y="1012019"/>
                  <a:pt x="3163242" y="1026954"/>
                  <a:pt x="3151194" y="1012065"/>
                </a:cubicBezTo>
                <a:cubicBezTo>
                  <a:pt x="3106165" y="1004049"/>
                  <a:pt x="3114260" y="1013405"/>
                  <a:pt x="3071459" y="1006999"/>
                </a:cubicBezTo>
                <a:cubicBezTo>
                  <a:pt x="3065832" y="1025980"/>
                  <a:pt x="2978359" y="982084"/>
                  <a:pt x="2964197" y="973220"/>
                </a:cubicBezTo>
                <a:cubicBezTo>
                  <a:pt x="2939403" y="972011"/>
                  <a:pt x="2944404" y="1019497"/>
                  <a:pt x="2917598" y="991261"/>
                </a:cubicBezTo>
                <a:cubicBezTo>
                  <a:pt x="2888845" y="999227"/>
                  <a:pt x="2823159" y="1011452"/>
                  <a:pt x="2791675" y="1021023"/>
                </a:cubicBezTo>
                <a:cubicBezTo>
                  <a:pt x="2765430" y="1007170"/>
                  <a:pt x="2762312" y="1034141"/>
                  <a:pt x="2728690" y="1048683"/>
                </a:cubicBezTo>
                <a:cubicBezTo>
                  <a:pt x="2713226" y="1034223"/>
                  <a:pt x="2702121" y="1041949"/>
                  <a:pt x="2691768" y="1056796"/>
                </a:cubicBezTo>
                <a:cubicBezTo>
                  <a:pt x="2652268" y="1069463"/>
                  <a:pt x="2548870" y="1081801"/>
                  <a:pt x="2491871" y="1096695"/>
                </a:cubicBezTo>
                <a:cubicBezTo>
                  <a:pt x="2433233" y="1115660"/>
                  <a:pt x="2402455" y="1137920"/>
                  <a:pt x="2349778" y="1146160"/>
                </a:cubicBezTo>
                <a:cubicBezTo>
                  <a:pt x="2299466" y="1174224"/>
                  <a:pt x="2212816" y="1164043"/>
                  <a:pt x="2175625" y="1174124"/>
                </a:cubicBezTo>
                <a:cubicBezTo>
                  <a:pt x="2141905" y="1168663"/>
                  <a:pt x="2071085" y="1170283"/>
                  <a:pt x="2037411" y="1168494"/>
                </a:cubicBezTo>
                <a:cubicBezTo>
                  <a:pt x="2020095" y="1221320"/>
                  <a:pt x="1996234" y="1160088"/>
                  <a:pt x="1973582" y="1163390"/>
                </a:cubicBezTo>
                <a:lnTo>
                  <a:pt x="1723017" y="1160371"/>
                </a:lnTo>
                <a:cubicBezTo>
                  <a:pt x="1711603" y="1126676"/>
                  <a:pt x="1682011" y="1185150"/>
                  <a:pt x="1678061" y="1147636"/>
                </a:cubicBezTo>
                <a:cubicBezTo>
                  <a:pt x="1665221" y="1173937"/>
                  <a:pt x="1634143" y="1137965"/>
                  <a:pt x="1609244" y="1142559"/>
                </a:cubicBezTo>
                <a:cubicBezTo>
                  <a:pt x="1602767" y="1126306"/>
                  <a:pt x="1597099" y="1127936"/>
                  <a:pt x="1588073" y="1138412"/>
                </a:cubicBezTo>
                <a:cubicBezTo>
                  <a:pt x="1508763" y="1158167"/>
                  <a:pt x="1412632" y="1092292"/>
                  <a:pt x="1377751" y="1108189"/>
                </a:cubicBezTo>
                <a:cubicBezTo>
                  <a:pt x="1359039" y="1112684"/>
                  <a:pt x="1316798" y="1124092"/>
                  <a:pt x="1269190" y="1117852"/>
                </a:cubicBezTo>
                <a:cubicBezTo>
                  <a:pt x="1244635" y="1081573"/>
                  <a:pt x="1115372" y="1098514"/>
                  <a:pt x="1092740" y="1099724"/>
                </a:cubicBezTo>
                <a:cubicBezTo>
                  <a:pt x="1043570" y="1103973"/>
                  <a:pt x="1042994" y="1144806"/>
                  <a:pt x="974176" y="1143343"/>
                </a:cubicBezTo>
                <a:cubicBezTo>
                  <a:pt x="949931" y="1089663"/>
                  <a:pt x="786126" y="1134305"/>
                  <a:pt x="748758" y="1132518"/>
                </a:cubicBezTo>
                <a:cubicBezTo>
                  <a:pt x="664227" y="1131739"/>
                  <a:pt x="552459" y="1130267"/>
                  <a:pt x="466991" y="1138669"/>
                </a:cubicBezTo>
                <a:cubicBezTo>
                  <a:pt x="432928" y="1151669"/>
                  <a:pt x="369882" y="1170698"/>
                  <a:pt x="335907" y="1182335"/>
                </a:cubicBezTo>
                <a:cubicBezTo>
                  <a:pt x="321782" y="1197573"/>
                  <a:pt x="262481" y="1180784"/>
                  <a:pt x="263136" y="1208491"/>
                </a:cubicBezTo>
                <a:cubicBezTo>
                  <a:pt x="228423" y="1169675"/>
                  <a:pt x="218751" y="1236852"/>
                  <a:pt x="162795" y="1245356"/>
                </a:cubicBezTo>
                <a:cubicBezTo>
                  <a:pt x="133519" y="1247933"/>
                  <a:pt x="83993" y="1244460"/>
                  <a:pt x="35177" y="1241336"/>
                </a:cubicBezTo>
                <a:lnTo>
                  <a:pt x="0" y="123951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6">
            <a:extLst>
              <a:ext uri="{FF2B5EF4-FFF2-40B4-BE49-F238E27FC236}">
                <a16:creationId xmlns:a16="http://schemas.microsoft.com/office/drawing/2014/main" id="{F669F220-DD76-466C-87A6-5024673C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0765" y="41718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AI-generated content may be incorrect.">
            <a:extLst>
              <a:ext uri="{FF2B5EF4-FFF2-40B4-BE49-F238E27FC236}">
                <a16:creationId xmlns:a16="http://schemas.microsoft.com/office/drawing/2014/main" id="{3E176C5F-D5B2-E7EA-08BB-776B3BB5979A}"/>
              </a:ext>
            </a:extLst>
          </p:cNvPr>
          <p:cNvPicPr>
            <a:picLocks noGrp="1" noChangeAspect="1"/>
          </p:cNvPicPr>
          <p:nvPr>
            <p:ph idx="1"/>
          </p:nvPr>
        </p:nvPicPr>
        <p:blipFill>
          <a:blip r:embed="rId5"/>
          <a:srcRect t="8831" r="1391" b="13247"/>
          <a:stretch>
            <a:fillRect/>
          </a:stretch>
        </p:blipFill>
        <p:spPr>
          <a:xfrm>
            <a:off x="5656997" y="1866297"/>
            <a:ext cx="5251233" cy="2935848"/>
          </a:xfrm>
          <a:prstGeom prst="rect">
            <a:avLst/>
          </a:prstGeom>
        </p:spPr>
      </p:pic>
      <p:sp>
        <p:nvSpPr>
          <p:cNvPr id="4" name="Text Placeholder 3">
            <a:extLst>
              <a:ext uri="{FF2B5EF4-FFF2-40B4-BE49-F238E27FC236}">
                <a16:creationId xmlns:a16="http://schemas.microsoft.com/office/drawing/2014/main" id="{107CB965-F25D-C55F-23EE-60F36FEE1607}"/>
              </a:ext>
            </a:extLst>
          </p:cNvPr>
          <p:cNvSpPr>
            <a:spLocks noGrp="1"/>
          </p:cNvSpPr>
          <p:nvPr>
            <p:ph type="body" sz="half" idx="2"/>
          </p:nvPr>
        </p:nvSpPr>
        <p:spPr>
          <a:xfrm>
            <a:off x="604479" y="2325862"/>
            <a:ext cx="4170355" cy="4026091"/>
          </a:xfrm>
          <a:solidFill>
            <a:srgbClr val="A19284"/>
          </a:solidFill>
        </p:spPr>
        <p:txBody>
          <a:bodyPr vert="horz" lIns="91440" tIns="45720" rIns="91440" bIns="45720" rtlCol="0" anchor="t">
            <a:normAutofit/>
          </a:bodyPr>
          <a:lstStyle/>
          <a:p>
            <a:pPr marL="285750" indent="-285750">
              <a:buChar char="•"/>
            </a:pPr>
            <a:endParaRPr lang="en-US">
              <a:solidFill>
                <a:schemeClr val="bg1"/>
              </a:solidFill>
              <a:ea typeface="Batang"/>
            </a:endParaRPr>
          </a:p>
          <a:p>
            <a:pPr marL="285750" indent="-285750">
              <a:buChar char="•"/>
            </a:pPr>
            <a:r>
              <a:rPr lang="en-US">
                <a:solidFill>
                  <a:schemeClr val="bg1"/>
                </a:solidFill>
                <a:ea typeface="Batang"/>
              </a:rPr>
              <a:t>Last dental cleaning: in middle school in 2013, patient does not recall office or doctor</a:t>
            </a:r>
            <a:endParaRPr lang="en-US">
              <a:solidFill>
                <a:schemeClr val="bg1"/>
              </a:solidFill>
            </a:endParaRPr>
          </a:p>
          <a:p>
            <a:pPr marL="285750" indent="-285750">
              <a:buChar char="•"/>
            </a:pPr>
            <a:r>
              <a:rPr lang="en-US">
                <a:solidFill>
                  <a:schemeClr val="bg1"/>
                </a:solidFill>
                <a:ea typeface="Batang"/>
              </a:rPr>
              <a:t>Last x-rays: unknown, but most likely during childhood</a:t>
            </a:r>
          </a:p>
          <a:p>
            <a:pPr marL="285750" indent="-285750">
              <a:buChar char="•"/>
            </a:pPr>
            <a:r>
              <a:rPr lang="en-US">
                <a:solidFill>
                  <a:schemeClr val="bg1"/>
                </a:solidFill>
                <a:ea typeface="Batang"/>
              </a:rPr>
              <a:t>Past sensitivity to cold drinks and foods, no longer frequent </a:t>
            </a:r>
            <a:endParaRPr lang="en-US">
              <a:solidFill>
                <a:schemeClr val="bg1"/>
              </a:solidFill>
            </a:endParaRPr>
          </a:p>
          <a:p>
            <a:pPr marL="285750" indent="-285750">
              <a:buChar char="•"/>
            </a:pPr>
            <a:r>
              <a:rPr lang="en-US">
                <a:solidFill>
                  <a:schemeClr val="bg1"/>
                </a:solidFill>
                <a:ea typeface="Batang"/>
              </a:rPr>
              <a:t>No oral surgeries, patient still has wisdom teeth</a:t>
            </a:r>
            <a:endParaRPr lang="en-US">
              <a:solidFill>
                <a:schemeClr val="bg1"/>
              </a:solidFill>
            </a:endParaRPr>
          </a:p>
          <a:p>
            <a:pPr marL="285750" indent="-285750">
              <a:buChar char="•"/>
            </a:pPr>
            <a:r>
              <a:rPr lang="en-US">
                <a:solidFill>
                  <a:schemeClr val="bg1"/>
                </a:solidFill>
                <a:ea typeface="Batang"/>
              </a:rPr>
              <a:t>No chief complaint</a:t>
            </a:r>
            <a:endParaRPr lang="en-US">
              <a:solidFill>
                <a:schemeClr val="bg1"/>
              </a:solidFill>
            </a:endParaRPr>
          </a:p>
          <a:p>
            <a:pPr marL="285750" indent="-285750">
              <a:buChar char="•"/>
            </a:pPr>
            <a:endParaRPr lang="en-US">
              <a:solidFill>
                <a:schemeClr val="bg1"/>
              </a:solidFill>
            </a:endParaRPr>
          </a:p>
          <a:p>
            <a:pPr marL="285750" indent="-285750">
              <a:buChar char="•"/>
            </a:pPr>
            <a:endParaRPr lang="en-US">
              <a:solidFill>
                <a:schemeClr val="bg1"/>
              </a:solidFill>
            </a:endParaRPr>
          </a:p>
        </p:txBody>
      </p:sp>
    </p:spTree>
    <p:extLst>
      <p:ext uri="{BB962C8B-B14F-4D97-AF65-F5344CB8AC3E}">
        <p14:creationId xmlns:p14="http://schemas.microsoft.com/office/powerpoint/2010/main" val="1592696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C31701-40FE-BBD2-4900-76C8145782E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36C5E25-B6FA-FC20-9E28-E900B966EA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DC11EEEF-A4E4-0191-26FA-320728B0BCCF}"/>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DC11EEEF-A4E4-0191-26FA-320728B0BC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4C32AA76-5457-32BB-5231-1F675DE91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D0D1CC5-F439-14E2-28E0-72000303C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7314 w 12192000"/>
              <a:gd name="connsiteY110" fmla="*/ 933744 h 3781151"/>
              <a:gd name="connsiteX111" fmla="*/ 9492995 w 12192000"/>
              <a:gd name="connsiteY111" fmla="*/ 830749 h 3781151"/>
              <a:gd name="connsiteX112" fmla="*/ 9568501 w 12192000"/>
              <a:gd name="connsiteY112" fmla="*/ 787793 h 3781151"/>
              <a:gd name="connsiteX113" fmla="*/ 9691686 w 12192000"/>
              <a:gd name="connsiteY113" fmla="*/ 738088 h 3781151"/>
              <a:gd name="connsiteX114" fmla="*/ 9728219 w 12192000"/>
              <a:gd name="connsiteY114" fmla="*/ 719921 h 3781151"/>
              <a:gd name="connsiteX115" fmla="*/ 10080661 w 12192000"/>
              <a:gd name="connsiteY115" fmla="*/ 505423 h 3781151"/>
              <a:gd name="connsiteX116" fmla="*/ 10335073 w 12192000"/>
              <a:gd name="connsiteY116" fmla="*/ 523921 h 3781151"/>
              <a:gd name="connsiteX117" fmla="*/ 10593135 w 12192000"/>
              <a:gd name="connsiteY117" fmla="*/ 467427 h 3781151"/>
              <a:gd name="connsiteX118" fmla="*/ 10655931 w 12192000"/>
              <a:gd name="connsiteY118" fmla="*/ 401632 h 3781151"/>
              <a:gd name="connsiteX119" fmla="*/ 10695298 w 12192000"/>
              <a:gd name="connsiteY119" fmla="*/ 391761 h 3781151"/>
              <a:gd name="connsiteX120" fmla="*/ 10761489 w 12192000"/>
              <a:gd name="connsiteY120" fmla="*/ 380170 h 3781151"/>
              <a:gd name="connsiteX121" fmla="*/ 10853610 w 12192000"/>
              <a:gd name="connsiteY121" fmla="*/ 332449 h 3781151"/>
              <a:gd name="connsiteX122" fmla="*/ 11052930 w 12192000"/>
              <a:gd name="connsiteY122" fmla="*/ 280871 h 3781151"/>
              <a:gd name="connsiteX123" fmla="*/ 11359700 w 12192000"/>
              <a:gd name="connsiteY123" fmla="*/ 158445 h 3781151"/>
              <a:gd name="connsiteX124" fmla="*/ 11672425 w 12192000"/>
              <a:gd name="connsiteY124" fmla="*/ 31452 h 3781151"/>
              <a:gd name="connsiteX125" fmla="*/ 11912086 w 12192000"/>
              <a:gd name="connsiteY125"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347314 w 12192000"/>
              <a:gd name="connsiteY109" fmla="*/ 933744 h 3781151"/>
              <a:gd name="connsiteX110" fmla="*/ 9492995 w 12192000"/>
              <a:gd name="connsiteY110" fmla="*/ 830749 h 3781151"/>
              <a:gd name="connsiteX111" fmla="*/ 9568501 w 12192000"/>
              <a:gd name="connsiteY111" fmla="*/ 787793 h 3781151"/>
              <a:gd name="connsiteX112" fmla="*/ 9691686 w 12192000"/>
              <a:gd name="connsiteY112" fmla="*/ 738088 h 3781151"/>
              <a:gd name="connsiteX113" fmla="*/ 9728219 w 12192000"/>
              <a:gd name="connsiteY113" fmla="*/ 719921 h 3781151"/>
              <a:gd name="connsiteX114" fmla="*/ 10080661 w 12192000"/>
              <a:gd name="connsiteY114" fmla="*/ 505423 h 3781151"/>
              <a:gd name="connsiteX115" fmla="*/ 10335073 w 12192000"/>
              <a:gd name="connsiteY115" fmla="*/ 523921 h 3781151"/>
              <a:gd name="connsiteX116" fmla="*/ 10593135 w 12192000"/>
              <a:gd name="connsiteY116" fmla="*/ 467427 h 3781151"/>
              <a:gd name="connsiteX117" fmla="*/ 10655931 w 12192000"/>
              <a:gd name="connsiteY117" fmla="*/ 401632 h 3781151"/>
              <a:gd name="connsiteX118" fmla="*/ 10695298 w 12192000"/>
              <a:gd name="connsiteY118" fmla="*/ 391761 h 3781151"/>
              <a:gd name="connsiteX119" fmla="*/ 10761489 w 12192000"/>
              <a:gd name="connsiteY119" fmla="*/ 380170 h 3781151"/>
              <a:gd name="connsiteX120" fmla="*/ 10853610 w 12192000"/>
              <a:gd name="connsiteY120" fmla="*/ 332449 h 3781151"/>
              <a:gd name="connsiteX121" fmla="*/ 11052930 w 12192000"/>
              <a:gd name="connsiteY121" fmla="*/ 280871 h 3781151"/>
              <a:gd name="connsiteX122" fmla="*/ 11359700 w 12192000"/>
              <a:gd name="connsiteY122" fmla="*/ 158445 h 3781151"/>
              <a:gd name="connsiteX123" fmla="*/ 11672425 w 12192000"/>
              <a:gd name="connsiteY123" fmla="*/ 31452 h 3781151"/>
              <a:gd name="connsiteX124" fmla="*/ 11912086 w 12192000"/>
              <a:gd name="connsiteY124"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569515 w 12192000"/>
              <a:gd name="connsiteY102" fmla="*/ 1207037 h 3781151"/>
              <a:gd name="connsiteX103" fmla="*/ 8672452 w 12192000"/>
              <a:gd name="connsiteY103" fmla="*/ 1135782 h 3781151"/>
              <a:gd name="connsiteX104" fmla="*/ 8824768 w 12192000"/>
              <a:gd name="connsiteY104" fmla="*/ 1121217 h 3781151"/>
              <a:gd name="connsiteX105" fmla="*/ 8909609 w 12192000"/>
              <a:gd name="connsiteY105" fmla="*/ 1087532 h 3781151"/>
              <a:gd name="connsiteX106" fmla="*/ 9036318 w 12192000"/>
              <a:gd name="connsiteY106" fmla="*/ 994500 h 3781151"/>
              <a:gd name="connsiteX107" fmla="*/ 9230382 w 12192000"/>
              <a:gd name="connsiteY107" fmla="*/ 955654 h 3781151"/>
              <a:gd name="connsiteX108" fmla="*/ 9347314 w 12192000"/>
              <a:gd name="connsiteY108" fmla="*/ 933744 h 3781151"/>
              <a:gd name="connsiteX109" fmla="*/ 9492995 w 12192000"/>
              <a:gd name="connsiteY109" fmla="*/ 830749 h 3781151"/>
              <a:gd name="connsiteX110" fmla="*/ 9568501 w 12192000"/>
              <a:gd name="connsiteY110" fmla="*/ 787793 h 3781151"/>
              <a:gd name="connsiteX111" fmla="*/ 9691686 w 12192000"/>
              <a:gd name="connsiteY111" fmla="*/ 738088 h 3781151"/>
              <a:gd name="connsiteX112" fmla="*/ 9728219 w 12192000"/>
              <a:gd name="connsiteY112" fmla="*/ 719921 h 3781151"/>
              <a:gd name="connsiteX113" fmla="*/ 10080661 w 12192000"/>
              <a:gd name="connsiteY113" fmla="*/ 505423 h 3781151"/>
              <a:gd name="connsiteX114" fmla="*/ 10335073 w 12192000"/>
              <a:gd name="connsiteY114" fmla="*/ 523921 h 3781151"/>
              <a:gd name="connsiteX115" fmla="*/ 10593135 w 12192000"/>
              <a:gd name="connsiteY115" fmla="*/ 467427 h 3781151"/>
              <a:gd name="connsiteX116" fmla="*/ 10655931 w 12192000"/>
              <a:gd name="connsiteY116" fmla="*/ 401632 h 3781151"/>
              <a:gd name="connsiteX117" fmla="*/ 10695298 w 12192000"/>
              <a:gd name="connsiteY117" fmla="*/ 391761 h 3781151"/>
              <a:gd name="connsiteX118" fmla="*/ 10761489 w 12192000"/>
              <a:gd name="connsiteY118" fmla="*/ 380170 h 3781151"/>
              <a:gd name="connsiteX119" fmla="*/ 10853610 w 12192000"/>
              <a:gd name="connsiteY119" fmla="*/ 332449 h 3781151"/>
              <a:gd name="connsiteX120" fmla="*/ 11052930 w 12192000"/>
              <a:gd name="connsiteY120" fmla="*/ 280871 h 3781151"/>
              <a:gd name="connsiteX121" fmla="*/ 11359700 w 12192000"/>
              <a:gd name="connsiteY121" fmla="*/ 158445 h 3781151"/>
              <a:gd name="connsiteX122" fmla="*/ 11672425 w 12192000"/>
              <a:gd name="connsiteY122" fmla="*/ 31452 h 3781151"/>
              <a:gd name="connsiteX123" fmla="*/ 11912086 w 12192000"/>
              <a:gd name="connsiteY123"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672452 w 12192000"/>
              <a:gd name="connsiteY102" fmla="*/ 1135782 h 3781151"/>
              <a:gd name="connsiteX103" fmla="*/ 8824768 w 12192000"/>
              <a:gd name="connsiteY103" fmla="*/ 1121217 h 3781151"/>
              <a:gd name="connsiteX104" fmla="*/ 8909609 w 12192000"/>
              <a:gd name="connsiteY104" fmla="*/ 1087532 h 3781151"/>
              <a:gd name="connsiteX105" fmla="*/ 9036318 w 12192000"/>
              <a:gd name="connsiteY105" fmla="*/ 994500 h 3781151"/>
              <a:gd name="connsiteX106" fmla="*/ 9230382 w 12192000"/>
              <a:gd name="connsiteY106" fmla="*/ 955654 h 3781151"/>
              <a:gd name="connsiteX107" fmla="*/ 9347314 w 12192000"/>
              <a:gd name="connsiteY107" fmla="*/ 933744 h 3781151"/>
              <a:gd name="connsiteX108" fmla="*/ 9492995 w 12192000"/>
              <a:gd name="connsiteY108" fmla="*/ 830749 h 3781151"/>
              <a:gd name="connsiteX109" fmla="*/ 9568501 w 12192000"/>
              <a:gd name="connsiteY109" fmla="*/ 787793 h 3781151"/>
              <a:gd name="connsiteX110" fmla="*/ 9691686 w 12192000"/>
              <a:gd name="connsiteY110" fmla="*/ 738088 h 3781151"/>
              <a:gd name="connsiteX111" fmla="*/ 9728219 w 12192000"/>
              <a:gd name="connsiteY111" fmla="*/ 719921 h 3781151"/>
              <a:gd name="connsiteX112" fmla="*/ 10080661 w 12192000"/>
              <a:gd name="connsiteY112" fmla="*/ 505423 h 3781151"/>
              <a:gd name="connsiteX113" fmla="*/ 10335073 w 12192000"/>
              <a:gd name="connsiteY113" fmla="*/ 523921 h 3781151"/>
              <a:gd name="connsiteX114" fmla="*/ 10593135 w 12192000"/>
              <a:gd name="connsiteY114" fmla="*/ 467427 h 3781151"/>
              <a:gd name="connsiteX115" fmla="*/ 10655931 w 12192000"/>
              <a:gd name="connsiteY115" fmla="*/ 401632 h 3781151"/>
              <a:gd name="connsiteX116" fmla="*/ 10695298 w 12192000"/>
              <a:gd name="connsiteY116" fmla="*/ 391761 h 3781151"/>
              <a:gd name="connsiteX117" fmla="*/ 10761489 w 12192000"/>
              <a:gd name="connsiteY117" fmla="*/ 380170 h 3781151"/>
              <a:gd name="connsiteX118" fmla="*/ 10853610 w 12192000"/>
              <a:gd name="connsiteY118" fmla="*/ 332449 h 3781151"/>
              <a:gd name="connsiteX119" fmla="*/ 11052930 w 12192000"/>
              <a:gd name="connsiteY119" fmla="*/ 280871 h 3781151"/>
              <a:gd name="connsiteX120" fmla="*/ 11359700 w 12192000"/>
              <a:gd name="connsiteY120" fmla="*/ 158445 h 3781151"/>
              <a:gd name="connsiteX121" fmla="*/ 11672425 w 12192000"/>
              <a:gd name="connsiteY121" fmla="*/ 31452 h 3781151"/>
              <a:gd name="connsiteX122" fmla="*/ 11912086 w 12192000"/>
              <a:gd name="connsiteY122"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080661 w 12192000"/>
              <a:gd name="connsiteY111" fmla="*/ 505423 h 3781151"/>
              <a:gd name="connsiteX112" fmla="*/ 10335073 w 12192000"/>
              <a:gd name="connsiteY112" fmla="*/ 523921 h 3781151"/>
              <a:gd name="connsiteX113" fmla="*/ 10593135 w 12192000"/>
              <a:gd name="connsiteY113" fmla="*/ 467427 h 3781151"/>
              <a:gd name="connsiteX114" fmla="*/ 10655931 w 12192000"/>
              <a:gd name="connsiteY114" fmla="*/ 401632 h 3781151"/>
              <a:gd name="connsiteX115" fmla="*/ 10695298 w 12192000"/>
              <a:gd name="connsiteY115" fmla="*/ 391761 h 3781151"/>
              <a:gd name="connsiteX116" fmla="*/ 10761489 w 12192000"/>
              <a:gd name="connsiteY116" fmla="*/ 380170 h 3781151"/>
              <a:gd name="connsiteX117" fmla="*/ 10853610 w 12192000"/>
              <a:gd name="connsiteY117" fmla="*/ 332449 h 3781151"/>
              <a:gd name="connsiteX118" fmla="*/ 11052930 w 12192000"/>
              <a:gd name="connsiteY118" fmla="*/ 280871 h 3781151"/>
              <a:gd name="connsiteX119" fmla="*/ 11359700 w 12192000"/>
              <a:gd name="connsiteY119" fmla="*/ 158445 h 3781151"/>
              <a:gd name="connsiteX120" fmla="*/ 11672425 w 12192000"/>
              <a:gd name="connsiteY120" fmla="*/ 31452 h 3781151"/>
              <a:gd name="connsiteX121" fmla="*/ 11912086 w 12192000"/>
              <a:gd name="connsiteY121"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335073 w 12192000"/>
              <a:gd name="connsiteY111" fmla="*/ 523921 h 3781151"/>
              <a:gd name="connsiteX112" fmla="*/ 10593135 w 12192000"/>
              <a:gd name="connsiteY112" fmla="*/ 467427 h 3781151"/>
              <a:gd name="connsiteX113" fmla="*/ 10655931 w 12192000"/>
              <a:gd name="connsiteY113" fmla="*/ 401632 h 3781151"/>
              <a:gd name="connsiteX114" fmla="*/ 10695298 w 12192000"/>
              <a:gd name="connsiteY114" fmla="*/ 391761 h 3781151"/>
              <a:gd name="connsiteX115" fmla="*/ 10761489 w 12192000"/>
              <a:gd name="connsiteY115" fmla="*/ 380170 h 3781151"/>
              <a:gd name="connsiteX116" fmla="*/ 10853610 w 12192000"/>
              <a:gd name="connsiteY116" fmla="*/ 332449 h 3781151"/>
              <a:gd name="connsiteX117" fmla="*/ 11052930 w 12192000"/>
              <a:gd name="connsiteY117" fmla="*/ 280871 h 3781151"/>
              <a:gd name="connsiteX118" fmla="*/ 11359700 w 12192000"/>
              <a:gd name="connsiteY118" fmla="*/ 158445 h 3781151"/>
              <a:gd name="connsiteX119" fmla="*/ 11672425 w 12192000"/>
              <a:gd name="connsiteY119" fmla="*/ 31452 h 3781151"/>
              <a:gd name="connsiteX120" fmla="*/ 11912086 w 12192000"/>
              <a:gd name="connsiteY12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10335073 w 12192000"/>
              <a:gd name="connsiteY110" fmla="*/ 523921 h 3781151"/>
              <a:gd name="connsiteX111" fmla="*/ 10593135 w 12192000"/>
              <a:gd name="connsiteY111" fmla="*/ 467427 h 3781151"/>
              <a:gd name="connsiteX112" fmla="*/ 10655931 w 12192000"/>
              <a:gd name="connsiteY112" fmla="*/ 401632 h 3781151"/>
              <a:gd name="connsiteX113" fmla="*/ 10695298 w 12192000"/>
              <a:gd name="connsiteY113" fmla="*/ 391761 h 3781151"/>
              <a:gd name="connsiteX114" fmla="*/ 10761489 w 12192000"/>
              <a:gd name="connsiteY114" fmla="*/ 380170 h 3781151"/>
              <a:gd name="connsiteX115" fmla="*/ 10853610 w 12192000"/>
              <a:gd name="connsiteY115" fmla="*/ 332449 h 3781151"/>
              <a:gd name="connsiteX116" fmla="*/ 11052930 w 12192000"/>
              <a:gd name="connsiteY116" fmla="*/ 280871 h 3781151"/>
              <a:gd name="connsiteX117" fmla="*/ 11359700 w 12192000"/>
              <a:gd name="connsiteY117" fmla="*/ 158445 h 3781151"/>
              <a:gd name="connsiteX118" fmla="*/ 11672425 w 12192000"/>
              <a:gd name="connsiteY118" fmla="*/ 31452 h 3781151"/>
              <a:gd name="connsiteX119" fmla="*/ 11912086 w 12192000"/>
              <a:gd name="connsiteY11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866007 w 12192000"/>
              <a:gd name="connsiteY96" fmla="*/ 1305544 h 3781151"/>
              <a:gd name="connsiteX97" fmla="*/ 8068308 w 12192000"/>
              <a:gd name="connsiteY97" fmla="*/ 1283051 h 3781151"/>
              <a:gd name="connsiteX98" fmla="*/ 8202385 w 12192000"/>
              <a:gd name="connsiteY98" fmla="*/ 1312300 h 3781151"/>
              <a:gd name="connsiteX99" fmla="*/ 8367138 w 12192000"/>
              <a:gd name="connsiteY99" fmla="*/ 1289211 h 3781151"/>
              <a:gd name="connsiteX100" fmla="*/ 8396799 w 12192000"/>
              <a:gd name="connsiteY100" fmla="*/ 1291584 h 3781151"/>
              <a:gd name="connsiteX101" fmla="*/ 8824768 w 12192000"/>
              <a:gd name="connsiteY101" fmla="*/ 1121217 h 3781151"/>
              <a:gd name="connsiteX102" fmla="*/ 8909609 w 12192000"/>
              <a:gd name="connsiteY102" fmla="*/ 1087532 h 3781151"/>
              <a:gd name="connsiteX103" fmla="*/ 9036318 w 12192000"/>
              <a:gd name="connsiteY103" fmla="*/ 994500 h 3781151"/>
              <a:gd name="connsiteX104" fmla="*/ 9230382 w 12192000"/>
              <a:gd name="connsiteY104" fmla="*/ 955654 h 3781151"/>
              <a:gd name="connsiteX105" fmla="*/ 9347314 w 12192000"/>
              <a:gd name="connsiteY105" fmla="*/ 933744 h 3781151"/>
              <a:gd name="connsiteX106" fmla="*/ 9492995 w 12192000"/>
              <a:gd name="connsiteY106" fmla="*/ 830749 h 3781151"/>
              <a:gd name="connsiteX107" fmla="*/ 9568501 w 12192000"/>
              <a:gd name="connsiteY107" fmla="*/ 787793 h 3781151"/>
              <a:gd name="connsiteX108" fmla="*/ 9691686 w 12192000"/>
              <a:gd name="connsiteY108" fmla="*/ 738088 h 3781151"/>
              <a:gd name="connsiteX109" fmla="*/ 10335073 w 12192000"/>
              <a:gd name="connsiteY109" fmla="*/ 523921 h 3781151"/>
              <a:gd name="connsiteX110" fmla="*/ 10593135 w 12192000"/>
              <a:gd name="connsiteY110" fmla="*/ 467427 h 3781151"/>
              <a:gd name="connsiteX111" fmla="*/ 10655931 w 12192000"/>
              <a:gd name="connsiteY111" fmla="*/ 401632 h 3781151"/>
              <a:gd name="connsiteX112" fmla="*/ 10695298 w 12192000"/>
              <a:gd name="connsiteY112" fmla="*/ 391761 h 3781151"/>
              <a:gd name="connsiteX113" fmla="*/ 10761489 w 12192000"/>
              <a:gd name="connsiteY113" fmla="*/ 380170 h 3781151"/>
              <a:gd name="connsiteX114" fmla="*/ 10853610 w 12192000"/>
              <a:gd name="connsiteY114" fmla="*/ 332449 h 3781151"/>
              <a:gd name="connsiteX115" fmla="*/ 11052930 w 12192000"/>
              <a:gd name="connsiteY115" fmla="*/ 280871 h 3781151"/>
              <a:gd name="connsiteX116" fmla="*/ 11359700 w 12192000"/>
              <a:gd name="connsiteY116" fmla="*/ 158445 h 3781151"/>
              <a:gd name="connsiteX117" fmla="*/ 11672425 w 12192000"/>
              <a:gd name="connsiteY117" fmla="*/ 31452 h 3781151"/>
              <a:gd name="connsiteX118" fmla="*/ 11912086 w 12192000"/>
              <a:gd name="connsiteY118"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51064" y="2385948"/>
                  <a:pt x="2795149" y="2294935"/>
                </a:cubicBezTo>
                <a:cubicBezTo>
                  <a:pt x="2849418" y="2251684"/>
                  <a:pt x="2898877" y="2247383"/>
                  <a:pt x="2957554" y="2180877"/>
                </a:cubicBezTo>
                <a:cubicBezTo>
                  <a:pt x="2981173" y="2203103"/>
                  <a:pt x="2991267" y="2163934"/>
                  <a:pt x="3003677" y="2154878"/>
                </a:cubicBezTo>
                <a:cubicBezTo>
                  <a:pt x="3061300" y="2123913"/>
                  <a:pt x="3237969" y="2038624"/>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61589" y="1341113"/>
                  <a:pt x="7787080" y="1316724"/>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73071" y="1263585"/>
                  <a:pt x="8739300" y="1155226"/>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82215" y="945528"/>
                  <a:pt x="9303545" y="954561"/>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819448" y="694109"/>
                  <a:pt x="10184832" y="569031"/>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464507-6534-2B3E-4120-C45E4B1FA94E}"/>
              </a:ext>
            </a:extLst>
          </p:cNvPr>
          <p:cNvSpPr>
            <a:spLocks noGrp="1"/>
          </p:cNvSpPr>
          <p:nvPr>
            <p:ph type="title"/>
          </p:nvPr>
        </p:nvSpPr>
        <p:spPr>
          <a:xfrm>
            <a:off x="606646" y="-333487"/>
            <a:ext cx="3478762" cy="2370567"/>
          </a:xfrm>
        </p:spPr>
        <p:txBody>
          <a:bodyPr vert="horz" lIns="91440" tIns="45720" rIns="91440" bIns="45720" rtlCol="0" anchor="b">
            <a:normAutofit/>
          </a:bodyPr>
          <a:lstStyle/>
          <a:p>
            <a:r>
              <a:rPr lang="en-US" sz="2800">
                <a:ea typeface="Batang"/>
              </a:rPr>
              <a:t>EOIO: General</a:t>
            </a:r>
            <a:endParaRPr lang="en-US" sz="2800"/>
          </a:p>
        </p:txBody>
      </p:sp>
      <p:sp>
        <p:nvSpPr>
          <p:cNvPr id="18" name="Freeform: Shape 17">
            <a:extLst>
              <a:ext uri="{FF2B5EF4-FFF2-40B4-BE49-F238E27FC236}">
                <a16:creationId xmlns:a16="http://schemas.microsoft.com/office/drawing/2014/main" id="{69E67643-AC8F-C633-B3A0-D701E2028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4041" y="702860"/>
            <a:ext cx="5843939" cy="543181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038F41E6-312D-F102-567B-C0926452F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84041" cy="846170"/>
          </a:xfrm>
          <a:custGeom>
            <a:avLst/>
            <a:gdLst>
              <a:gd name="connsiteX0" fmla="*/ 0 w 7605194"/>
              <a:gd name="connsiteY0" fmla="*/ 0 h 1246254"/>
              <a:gd name="connsiteX1" fmla="*/ 7605194 w 7605194"/>
              <a:gd name="connsiteY1" fmla="*/ 0 h 1246254"/>
              <a:gd name="connsiteX2" fmla="*/ 7474629 w 7605194"/>
              <a:gd name="connsiteY2" fmla="*/ 62140 h 1246254"/>
              <a:gd name="connsiteX3" fmla="*/ 7288435 w 7605194"/>
              <a:gd name="connsiteY3" fmla="*/ 50627 h 1246254"/>
              <a:gd name="connsiteX4" fmla="*/ 7155923 w 7605194"/>
              <a:gd name="connsiteY4" fmla="*/ 117325 h 1246254"/>
              <a:gd name="connsiteX5" fmla="*/ 6902454 w 7605194"/>
              <a:gd name="connsiteY5" fmla="*/ 218677 h 1246254"/>
              <a:gd name="connsiteX6" fmla="*/ 6762357 w 7605194"/>
              <a:gd name="connsiteY6" fmla="*/ 280337 h 1246254"/>
              <a:gd name="connsiteX7" fmla="*/ 6631499 w 7605194"/>
              <a:gd name="connsiteY7" fmla="*/ 310567 h 1246254"/>
              <a:gd name="connsiteX8" fmla="*/ 6458440 w 7605194"/>
              <a:gd name="connsiteY8" fmla="*/ 357008 h 1246254"/>
              <a:gd name="connsiteX9" fmla="*/ 6324003 w 7605194"/>
              <a:gd name="connsiteY9" fmla="*/ 395689 h 1246254"/>
              <a:gd name="connsiteX10" fmla="*/ 6113470 w 7605194"/>
              <a:gd name="connsiteY10" fmla="*/ 415703 h 1246254"/>
              <a:gd name="connsiteX11" fmla="*/ 5995690 w 7605194"/>
              <a:gd name="connsiteY11" fmla="*/ 469172 h 1246254"/>
              <a:gd name="connsiteX12" fmla="*/ 5867264 w 7605194"/>
              <a:gd name="connsiteY12" fmla="*/ 495827 h 1246254"/>
              <a:gd name="connsiteX13" fmla="*/ 5707574 w 7605194"/>
              <a:gd name="connsiteY13" fmla="*/ 515377 h 1246254"/>
              <a:gd name="connsiteX14" fmla="*/ 5650094 w 7605194"/>
              <a:gd name="connsiteY14" fmla="*/ 529855 h 1246254"/>
              <a:gd name="connsiteX15" fmla="*/ 5630196 w 7605194"/>
              <a:gd name="connsiteY15" fmla="*/ 546641 h 1246254"/>
              <a:gd name="connsiteX16" fmla="*/ 5601107 w 7605194"/>
              <a:gd name="connsiteY16" fmla="*/ 562496 h 1246254"/>
              <a:gd name="connsiteX17" fmla="*/ 5551268 w 7605194"/>
              <a:gd name="connsiteY17" fmla="*/ 599212 h 1246254"/>
              <a:gd name="connsiteX18" fmla="*/ 5422767 w 7605194"/>
              <a:gd name="connsiteY18" fmla="*/ 610016 h 1246254"/>
              <a:gd name="connsiteX19" fmla="*/ 5419576 w 7605194"/>
              <a:gd name="connsiteY19" fmla="*/ 619694 h 1246254"/>
              <a:gd name="connsiteX20" fmla="*/ 5382932 w 7605194"/>
              <a:gd name="connsiteY20" fmla="*/ 627097 h 1246254"/>
              <a:gd name="connsiteX21" fmla="*/ 5213714 w 7605194"/>
              <a:gd name="connsiteY21" fmla="*/ 664259 h 1246254"/>
              <a:gd name="connsiteX22" fmla="*/ 5035908 w 7605194"/>
              <a:gd name="connsiteY22" fmla="*/ 676542 h 1246254"/>
              <a:gd name="connsiteX23" fmla="*/ 5000218 w 7605194"/>
              <a:gd name="connsiteY23" fmla="*/ 698530 h 1246254"/>
              <a:gd name="connsiteX24" fmla="*/ 4946628 w 7605194"/>
              <a:gd name="connsiteY24" fmla="*/ 735163 h 1246254"/>
              <a:gd name="connsiteX25" fmla="*/ 4914425 w 7605194"/>
              <a:gd name="connsiteY25" fmla="*/ 748575 h 1246254"/>
              <a:gd name="connsiteX26" fmla="*/ 4827869 w 7605194"/>
              <a:gd name="connsiteY26" fmla="*/ 793591 h 1246254"/>
              <a:gd name="connsiteX27" fmla="*/ 4742246 w 7605194"/>
              <a:gd name="connsiteY27" fmla="*/ 845064 h 1246254"/>
              <a:gd name="connsiteX28" fmla="*/ 4674623 w 7605194"/>
              <a:gd name="connsiteY28" fmla="*/ 837344 h 1246254"/>
              <a:gd name="connsiteX29" fmla="*/ 4592157 w 7605194"/>
              <a:gd name="connsiteY29" fmla="*/ 898701 h 1246254"/>
              <a:gd name="connsiteX30" fmla="*/ 4395020 w 7605194"/>
              <a:gd name="connsiteY30" fmla="*/ 911632 h 1246254"/>
              <a:gd name="connsiteX31" fmla="*/ 4295451 w 7605194"/>
              <a:gd name="connsiteY31" fmla="*/ 900692 h 1246254"/>
              <a:gd name="connsiteX32" fmla="*/ 4183267 w 7605194"/>
              <a:gd name="connsiteY32" fmla="*/ 899692 h 1246254"/>
              <a:gd name="connsiteX33" fmla="*/ 3868727 w 7605194"/>
              <a:gd name="connsiteY33" fmla="*/ 917255 h 1246254"/>
              <a:gd name="connsiteX34" fmla="*/ 3743007 w 7605194"/>
              <a:gd name="connsiteY34" fmla="*/ 930206 h 1246254"/>
              <a:gd name="connsiteX35" fmla="*/ 3740588 w 7605194"/>
              <a:gd name="connsiteY35" fmla="*/ 942450 h 1246254"/>
              <a:gd name="connsiteX36" fmla="*/ 3700101 w 7605194"/>
              <a:gd name="connsiteY36" fmla="*/ 956776 h 1246254"/>
              <a:gd name="connsiteX37" fmla="*/ 3590677 w 7605194"/>
              <a:gd name="connsiteY37" fmla="*/ 953115 h 1246254"/>
              <a:gd name="connsiteX38" fmla="*/ 3525795 w 7605194"/>
              <a:gd name="connsiteY38" fmla="*/ 958232 h 1246254"/>
              <a:gd name="connsiteX39" fmla="*/ 3502065 w 7605194"/>
              <a:gd name="connsiteY39" fmla="*/ 971655 h 1246254"/>
              <a:gd name="connsiteX40" fmla="*/ 3468311 w 7605194"/>
              <a:gd name="connsiteY40" fmla="*/ 982682 h 1246254"/>
              <a:gd name="connsiteX41" fmla="*/ 3326498 w 7605194"/>
              <a:gd name="connsiteY41" fmla="*/ 993668 h 1246254"/>
              <a:gd name="connsiteX42" fmla="*/ 3266719 w 7605194"/>
              <a:gd name="connsiteY42" fmla="*/ 1001132 h 1246254"/>
              <a:gd name="connsiteX43" fmla="*/ 3262161 w 7605194"/>
              <a:gd name="connsiteY43" fmla="*/ 1010197 h 1246254"/>
              <a:gd name="connsiteX44" fmla="*/ 3151194 w 7605194"/>
              <a:gd name="connsiteY44" fmla="*/ 1012065 h 1246254"/>
              <a:gd name="connsiteX45" fmla="*/ 3071459 w 7605194"/>
              <a:gd name="connsiteY45" fmla="*/ 1006999 h 1246254"/>
              <a:gd name="connsiteX46" fmla="*/ 2964197 w 7605194"/>
              <a:gd name="connsiteY46" fmla="*/ 973220 h 1246254"/>
              <a:gd name="connsiteX47" fmla="*/ 2917598 w 7605194"/>
              <a:gd name="connsiteY47" fmla="*/ 991261 h 1246254"/>
              <a:gd name="connsiteX48" fmla="*/ 2791675 w 7605194"/>
              <a:gd name="connsiteY48" fmla="*/ 1021023 h 1246254"/>
              <a:gd name="connsiteX49" fmla="*/ 2728690 w 7605194"/>
              <a:gd name="connsiteY49" fmla="*/ 1048683 h 1246254"/>
              <a:gd name="connsiteX50" fmla="*/ 2691768 w 7605194"/>
              <a:gd name="connsiteY50" fmla="*/ 1056796 h 1246254"/>
              <a:gd name="connsiteX51" fmla="*/ 2491871 w 7605194"/>
              <a:gd name="connsiteY51" fmla="*/ 1096695 h 1246254"/>
              <a:gd name="connsiteX52" fmla="*/ 2349778 w 7605194"/>
              <a:gd name="connsiteY52" fmla="*/ 1146160 h 1246254"/>
              <a:gd name="connsiteX53" fmla="*/ 2175625 w 7605194"/>
              <a:gd name="connsiteY53" fmla="*/ 1174124 h 1246254"/>
              <a:gd name="connsiteX54" fmla="*/ 2037411 w 7605194"/>
              <a:gd name="connsiteY54" fmla="*/ 1168494 h 1246254"/>
              <a:gd name="connsiteX55" fmla="*/ 1973582 w 7605194"/>
              <a:gd name="connsiteY55" fmla="*/ 1163390 h 1246254"/>
              <a:gd name="connsiteX56" fmla="*/ 1723017 w 7605194"/>
              <a:gd name="connsiteY56" fmla="*/ 1160371 h 1246254"/>
              <a:gd name="connsiteX57" fmla="*/ 1678061 w 7605194"/>
              <a:gd name="connsiteY57" fmla="*/ 1147636 h 1246254"/>
              <a:gd name="connsiteX58" fmla="*/ 1609244 w 7605194"/>
              <a:gd name="connsiteY58" fmla="*/ 1142559 h 1246254"/>
              <a:gd name="connsiteX59" fmla="*/ 1588073 w 7605194"/>
              <a:gd name="connsiteY59" fmla="*/ 1138412 h 1246254"/>
              <a:gd name="connsiteX60" fmla="*/ 1377751 w 7605194"/>
              <a:gd name="connsiteY60" fmla="*/ 1108189 h 1246254"/>
              <a:gd name="connsiteX61" fmla="*/ 1269190 w 7605194"/>
              <a:gd name="connsiteY61" fmla="*/ 1117852 h 1246254"/>
              <a:gd name="connsiteX62" fmla="*/ 1092740 w 7605194"/>
              <a:gd name="connsiteY62" fmla="*/ 1099724 h 1246254"/>
              <a:gd name="connsiteX63" fmla="*/ 974176 w 7605194"/>
              <a:gd name="connsiteY63" fmla="*/ 1143343 h 1246254"/>
              <a:gd name="connsiteX64" fmla="*/ 748758 w 7605194"/>
              <a:gd name="connsiteY64" fmla="*/ 1132518 h 1246254"/>
              <a:gd name="connsiteX65" fmla="*/ 466991 w 7605194"/>
              <a:gd name="connsiteY65" fmla="*/ 1138669 h 1246254"/>
              <a:gd name="connsiteX66" fmla="*/ 335907 w 7605194"/>
              <a:gd name="connsiteY66" fmla="*/ 1182335 h 1246254"/>
              <a:gd name="connsiteX67" fmla="*/ 263136 w 7605194"/>
              <a:gd name="connsiteY67" fmla="*/ 1208491 h 1246254"/>
              <a:gd name="connsiteX68" fmla="*/ 162795 w 7605194"/>
              <a:gd name="connsiteY68" fmla="*/ 1245356 h 1246254"/>
              <a:gd name="connsiteX69" fmla="*/ 35177 w 7605194"/>
              <a:gd name="connsiteY69" fmla="*/ 1241336 h 1246254"/>
              <a:gd name="connsiteX70" fmla="*/ 0 w 7605194"/>
              <a:gd name="connsiteY70" fmla="*/ 1239517 h 12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605194" h="1246254">
                <a:moveTo>
                  <a:pt x="0" y="0"/>
                </a:moveTo>
                <a:lnTo>
                  <a:pt x="7605194" y="0"/>
                </a:lnTo>
                <a:lnTo>
                  <a:pt x="7474629" y="62140"/>
                </a:lnTo>
                <a:cubicBezTo>
                  <a:pt x="7492628" y="46311"/>
                  <a:pt x="7295302" y="29551"/>
                  <a:pt x="7288435" y="50627"/>
                </a:cubicBezTo>
                <a:cubicBezTo>
                  <a:pt x="7233022" y="73997"/>
                  <a:pt x="7203507" y="54448"/>
                  <a:pt x="7155923" y="117325"/>
                </a:cubicBezTo>
                <a:cubicBezTo>
                  <a:pt x="7091593" y="145333"/>
                  <a:pt x="6962039" y="200393"/>
                  <a:pt x="6902454" y="218677"/>
                </a:cubicBezTo>
                <a:cubicBezTo>
                  <a:pt x="6836859" y="245846"/>
                  <a:pt x="6807516" y="265022"/>
                  <a:pt x="6762357" y="280337"/>
                </a:cubicBezTo>
                <a:cubicBezTo>
                  <a:pt x="6723842" y="313158"/>
                  <a:pt x="6674615" y="318151"/>
                  <a:pt x="6631499" y="310567"/>
                </a:cubicBezTo>
                <a:cubicBezTo>
                  <a:pt x="6580847" y="323345"/>
                  <a:pt x="6519896" y="349758"/>
                  <a:pt x="6458440" y="357008"/>
                </a:cubicBezTo>
                <a:cubicBezTo>
                  <a:pt x="6393854" y="354599"/>
                  <a:pt x="6376560" y="392846"/>
                  <a:pt x="6324003" y="395689"/>
                </a:cubicBezTo>
                <a:cubicBezTo>
                  <a:pt x="6247285" y="405586"/>
                  <a:pt x="6172072" y="397602"/>
                  <a:pt x="6113470" y="415703"/>
                </a:cubicBezTo>
                <a:cubicBezTo>
                  <a:pt x="6093266" y="472531"/>
                  <a:pt x="6024348" y="452803"/>
                  <a:pt x="5995690" y="469172"/>
                </a:cubicBezTo>
                <a:cubicBezTo>
                  <a:pt x="5944396" y="483753"/>
                  <a:pt x="5915284" y="488126"/>
                  <a:pt x="5867264" y="495827"/>
                </a:cubicBezTo>
                <a:cubicBezTo>
                  <a:pt x="5838049" y="473928"/>
                  <a:pt x="5744033" y="545123"/>
                  <a:pt x="5707574" y="515377"/>
                </a:cubicBezTo>
                <a:cubicBezTo>
                  <a:pt x="5694501" y="508626"/>
                  <a:pt x="5656098" y="513354"/>
                  <a:pt x="5650094" y="529855"/>
                </a:cubicBezTo>
                <a:cubicBezTo>
                  <a:pt x="5642347" y="534056"/>
                  <a:pt x="5632533" y="529367"/>
                  <a:pt x="5630196" y="546641"/>
                </a:cubicBezTo>
                <a:cubicBezTo>
                  <a:pt x="5625719" y="567591"/>
                  <a:pt x="5595173" y="538867"/>
                  <a:pt x="5601107" y="562496"/>
                </a:cubicBezTo>
                <a:cubicBezTo>
                  <a:pt x="5579479" y="542883"/>
                  <a:pt x="5567128" y="587056"/>
                  <a:pt x="5551268" y="599212"/>
                </a:cubicBezTo>
                <a:cubicBezTo>
                  <a:pt x="5521545" y="607132"/>
                  <a:pt x="5444715" y="606602"/>
                  <a:pt x="5422767" y="610016"/>
                </a:cubicBezTo>
                <a:cubicBezTo>
                  <a:pt x="5422031" y="613482"/>
                  <a:pt x="5420956" y="616740"/>
                  <a:pt x="5419576" y="619694"/>
                </a:cubicBezTo>
                <a:cubicBezTo>
                  <a:pt x="5411553" y="636851"/>
                  <a:pt x="5395146" y="640166"/>
                  <a:pt x="5382932" y="627097"/>
                </a:cubicBezTo>
                <a:cubicBezTo>
                  <a:pt x="5326987" y="639191"/>
                  <a:pt x="5271551" y="656018"/>
                  <a:pt x="5213714" y="664259"/>
                </a:cubicBezTo>
                <a:cubicBezTo>
                  <a:pt x="5201392" y="668566"/>
                  <a:pt x="5049856" y="675497"/>
                  <a:pt x="5035908" y="676542"/>
                </a:cubicBezTo>
                <a:cubicBezTo>
                  <a:pt x="5014702" y="682704"/>
                  <a:pt x="5007446" y="636570"/>
                  <a:pt x="5000218" y="698530"/>
                </a:cubicBezTo>
                <a:cubicBezTo>
                  <a:pt x="4975418" y="688546"/>
                  <a:pt x="4975257" y="715830"/>
                  <a:pt x="4946628" y="735163"/>
                </a:cubicBezTo>
                <a:cubicBezTo>
                  <a:pt x="4931401" y="723013"/>
                  <a:pt x="4922231" y="732306"/>
                  <a:pt x="4914425" y="748575"/>
                </a:cubicBezTo>
                <a:cubicBezTo>
                  <a:pt x="4883896" y="750874"/>
                  <a:pt x="4860091" y="778025"/>
                  <a:pt x="4827869" y="793591"/>
                </a:cubicBezTo>
                <a:cubicBezTo>
                  <a:pt x="4788822" y="784336"/>
                  <a:pt x="4776708" y="828597"/>
                  <a:pt x="4742246" y="845064"/>
                </a:cubicBezTo>
                <a:cubicBezTo>
                  <a:pt x="4716705" y="852357"/>
                  <a:pt x="4699637" y="828405"/>
                  <a:pt x="4674623" y="837344"/>
                </a:cubicBezTo>
                <a:lnTo>
                  <a:pt x="4592157" y="898701"/>
                </a:lnTo>
                <a:cubicBezTo>
                  <a:pt x="4546849" y="899497"/>
                  <a:pt x="4450878" y="911263"/>
                  <a:pt x="4395020" y="911632"/>
                </a:cubicBezTo>
                <a:lnTo>
                  <a:pt x="4295451" y="900692"/>
                </a:lnTo>
                <a:cubicBezTo>
                  <a:pt x="4251687" y="942266"/>
                  <a:pt x="4254388" y="896931"/>
                  <a:pt x="4183267" y="899692"/>
                </a:cubicBezTo>
                <a:cubicBezTo>
                  <a:pt x="4112146" y="902453"/>
                  <a:pt x="3947407" y="917547"/>
                  <a:pt x="3868727" y="917255"/>
                </a:cubicBezTo>
                <a:cubicBezTo>
                  <a:pt x="3795351" y="922341"/>
                  <a:pt x="3764364" y="926007"/>
                  <a:pt x="3743007" y="930206"/>
                </a:cubicBezTo>
                <a:lnTo>
                  <a:pt x="3740588" y="942450"/>
                </a:lnTo>
                <a:lnTo>
                  <a:pt x="3700101" y="956776"/>
                </a:lnTo>
                <a:cubicBezTo>
                  <a:pt x="3670274" y="930427"/>
                  <a:pt x="3627640" y="988390"/>
                  <a:pt x="3590677" y="953115"/>
                </a:cubicBezTo>
                <a:cubicBezTo>
                  <a:pt x="3577003" y="944340"/>
                  <a:pt x="3534187" y="942867"/>
                  <a:pt x="3525795" y="958232"/>
                </a:cubicBezTo>
                <a:cubicBezTo>
                  <a:pt x="3516807" y="961149"/>
                  <a:pt x="3506501" y="954937"/>
                  <a:pt x="3502065" y="971655"/>
                </a:cubicBezTo>
                <a:cubicBezTo>
                  <a:pt x="3494877" y="991667"/>
                  <a:pt x="3464319" y="958352"/>
                  <a:pt x="3468311" y="982682"/>
                </a:cubicBezTo>
                <a:cubicBezTo>
                  <a:pt x="3439050" y="986351"/>
                  <a:pt x="3360097" y="990593"/>
                  <a:pt x="3326498" y="993668"/>
                </a:cubicBezTo>
                <a:cubicBezTo>
                  <a:pt x="3307804" y="967786"/>
                  <a:pt x="3301737" y="1036045"/>
                  <a:pt x="3266719" y="1001132"/>
                </a:cubicBezTo>
                <a:cubicBezTo>
                  <a:pt x="3265536" y="1004442"/>
                  <a:pt x="3281415" y="1008374"/>
                  <a:pt x="3262161" y="1010197"/>
                </a:cubicBezTo>
                <a:cubicBezTo>
                  <a:pt x="3242906" y="1012019"/>
                  <a:pt x="3163242" y="1026954"/>
                  <a:pt x="3151194" y="1012065"/>
                </a:cubicBezTo>
                <a:cubicBezTo>
                  <a:pt x="3106165" y="1004049"/>
                  <a:pt x="3114260" y="1013405"/>
                  <a:pt x="3071459" y="1006999"/>
                </a:cubicBezTo>
                <a:cubicBezTo>
                  <a:pt x="3065832" y="1025980"/>
                  <a:pt x="2978359" y="982084"/>
                  <a:pt x="2964197" y="973220"/>
                </a:cubicBezTo>
                <a:cubicBezTo>
                  <a:pt x="2939403" y="972011"/>
                  <a:pt x="2944404" y="1019497"/>
                  <a:pt x="2917598" y="991261"/>
                </a:cubicBezTo>
                <a:cubicBezTo>
                  <a:pt x="2888845" y="999227"/>
                  <a:pt x="2823159" y="1011452"/>
                  <a:pt x="2791675" y="1021023"/>
                </a:cubicBezTo>
                <a:cubicBezTo>
                  <a:pt x="2765430" y="1007170"/>
                  <a:pt x="2762312" y="1034141"/>
                  <a:pt x="2728690" y="1048683"/>
                </a:cubicBezTo>
                <a:cubicBezTo>
                  <a:pt x="2713226" y="1034223"/>
                  <a:pt x="2702121" y="1041949"/>
                  <a:pt x="2691768" y="1056796"/>
                </a:cubicBezTo>
                <a:cubicBezTo>
                  <a:pt x="2652268" y="1069463"/>
                  <a:pt x="2548870" y="1081801"/>
                  <a:pt x="2491871" y="1096695"/>
                </a:cubicBezTo>
                <a:cubicBezTo>
                  <a:pt x="2433233" y="1115660"/>
                  <a:pt x="2402455" y="1137920"/>
                  <a:pt x="2349778" y="1146160"/>
                </a:cubicBezTo>
                <a:cubicBezTo>
                  <a:pt x="2299466" y="1174224"/>
                  <a:pt x="2212816" y="1164043"/>
                  <a:pt x="2175625" y="1174124"/>
                </a:cubicBezTo>
                <a:cubicBezTo>
                  <a:pt x="2141905" y="1168663"/>
                  <a:pt x="2071085" y="1170283"/>
                  <a:pt x="2037411" y="1168494"/>
                </a:cubicBezTo>
                <a:cubicBezTo>
                  <a:pt x="2020095" y="1221320"/>
                  <a:pt x="1996234" y="1160088"/>
                  <a:pt x="1973582" y="1163390"/>
                </a:cubicBezTo>
                <a:lnTo>
                  <a:pt x="1723017" y="1160371"/>
                </a:lnTo>
                <a:cubicBezTo>
                  <a:pt x="1711603" y="1126676"/>
                  <a:pt x="1682011" y="1185150"/>
                  <a:pt x="1678061" y="1147636"/>
                </a:cubicBezTo>
                <a:cubicBezTo>
                  <a:pt x="1665221" y="1173937"/>
                  <a:pt x="1634143" y="1137965"/>
                  <a:pt x="1609244" y="1142559"/>
                </a:cubicBezTo>
                <a:cubicBezTo>
                  <a:pt x="1602767" y="1126306"/>
                  <a:pt x="1597099" y="1127936"/>
                  <a:pt x="1588073" y="1138412"/>
                </a:cubicBezTo>
                <a:cubicBezTo>
                  <a:pt x="1508763" y="1158167"/>
                  <a:pt x="1412632" y="1092292"/>
                  <a:pt x="1377751" y="1108189"/>
                </a:cubicBezTo>
                <a:cubicBezTo>
                  <a:pt x="1359039" y="1112684"/>
                  <a:pt x="1316798" y="1124092"/>
                  <a:pt x="1269190" y="1117852"/>
                </a:cubicBezTo>
                <a:cubicBezTo>
                  <a:pt x="1244635" y="1081573"/>
                  <a:pt x="1115372" y="1098514"/>
                  <a:pt x="1092740" y="1099724"/>
                </a:cubicBezTo>
                <a:cubicBezTo>
                  <a:pt x="1043570" y="1103973"/>
                  <a:pt x="1042994" y="1144806"/>
                  <a:pt x="974176" y="1143343"/>
                </a:cubicBezTo>
                <a:cubicBezTo>
                  <a:pt x="949931" y="1089663"/>
                  <a:pt x="786126" y="1134305"/>
                  <a:pt x="748758" y="1132518"/>
                </a:cubicBezTo>
                <a:cubicBezTo>
                  <a:pt x="664227" y="1131739"/>
                  <a:pt x="552459" y="1130267"/>
                  <a:pt x="466991" y="1138669"/>
                </a:cubicBezTo>
                <a:cubicBezTo>
                  <a:pt x="432928" y="1151669"/>
                  <a:pt x="369882" y="1170698"/>
                  <a:pt x="335907" y="1182335"/>
                </a:cubicBezTo>
                <a:cubicBezTo>
                  <a:pt x="321782" y="1197573"/>
                  <a:pt x="262481" y="1180784"/>
                  <a:pt x="263136" y="1208491"/>
                </a:cubicBezTo>
                <a:cubicBezTo>
                  <a:pt x="228423" y="1169675"/>
                  <a:pt x="218751" y="1236852"/>
                  <a:pt x="162795" y="1245356"/>
                </a:cubicBezTo>
                <a:cubicBezTo>
                  <a:pt x="133519" y="1247933"/>
                  <a:pt x="83993" y="1244460"/>
                  <a:pt x="35177" y="1241336"/>
                </a:cubicBezTo>
                <a:lnTo>
                  <a:pt x="0" y="123951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6">
            <a:extLst>
              <a:ext uri="{FF2B5EF4-FFF2-40B4-BE49-F238E27FC236}">
                <a16:creationId xmlns:a16="http://schemas.microsoft.com/office/drawing/2014/main" id="{080AF34A-A15C-3040-9750-ADDA8AC0C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0765" y="41718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A4CD1C8-F85A-79B4-E727-CD4A9C9B6A99}"/>
              </a:ext>
            </a:extLst>
          </p:cNvPr>
          <p:cNvSpPr>
            <a:spLocks noGrp="1"/>
          </p:cNvSpPr>
          <p:nvPr>
            <p:ph type="body" sz="half" idx="2"/>
          </p:nvPr>
        </p:nvSpPr>
        <p:spPr>
          <a:xfrm>
            <a:off x="604479" y="2325862"/>
            <a:ext cx="4170355" cy="4026091"/>
          </a:xfrm>
          <a:solidFill>
            <a:srgbClr val="A19284"/>
          </a:solidFill>
        </p:spPr>
        <p:txBody>
          <a:bodyPr vert="horz" lIns="91440" tIns="45720" rIns="91440" bIns="45720" rtlCol="0" anchor="t">
            <a:normAutofit fontScale="92500" lnSpcReduction="20000"/>
          </a:bodyPr>
          <a:lstStyle/>
          <a:p>
            <a:pPr marL="285750" indent="-285750">
              <a:buChar char="•"/>
            </a:pPr>
            <a:endParaRPr lang="en-US">
              <a:solidFill>
                <a:schemeClr val="bg1"/>
              </a:solidFill>
              <a:ea typeface="Batang"/>
            </a:endParaRPr>
          </a:p>
          <a:p>
            <a:pPr marL="285750" indent="-285750">
              <a:buChar char="•"/>
            </a:pPr>
            <a:r>
              <a:rPr lang="en-US">
                <a:solidFill>
                  <a:schemeClr val="bg1"/>
                </a:solidFill>
                <a:ea typeface="Batang"/>
              </a:rPr>
              <a:t>Patient uses a manual toothbrush once per week </a:t>
            </a:r>
          </a:p>
          <a:p>
            <a:pPr marL="742950" lvl="1" indent="-285750">
              <a:buFont typeface="Courier New" panose="020B0604020202020204" pitchFamily="34" charset="0"/>
              <a:buChar char="o"/>
            </a:pPr>
            <a:r>
              <a:rPr lang="en-US">
                <a:solidFill>
                  <a:schemeClr val="bg1"/>
                </a:solidFill>
                <a:ea typeface="Batang"/>
              </a:rPr>
              <a:t>Intervention: Educate patient on electric toothbrushes</a:t>
            </a:r>
          </a:p>
          <a:p>
            <a:pPr marL="742950" lvl="1" indent="-285750">
              <a:buFont typeface="Courier New" panose="020B0604020202020204" pitchFamily="34" charset="0"/>
              <a:buChar char="o"/>
            </a:pPr>
            <a:r>
              <a:rPr lang="en-US">
                <a:solidFill>
                  <a:schemeClr val="bg1"/>
                </a:solidFill>
                <a:ea typeface="Batang"/>
              </a:rPr>
              <a:t>Outcome: Reduced plaque accumulation</a:t>
            </a:r>
          </a:p>
          <a:p>
            <a:pPr marL="285750" indent="-285750">
              <a:buChar char="•"/>
            </a:pPr>
            <a:r>
              <a:rPr lang="en-US">
                <a:solidFill>
                  <a:schemeClr val="bg1"/>
                </a:solidFill>
                <a:ea typeface="Batang"/>
              </a:rPr>
              <a:t>Patient never flosses </a:t>
            </a:r>
            <a:endParaRPr lang="en-US">
              <a:solidFill>
                <a:schemeClr val="bg1"/>
              </a:solidFill>
            </a:endParaRPr>
          </a:p>
          <a:p>
            <a:pPr marL="742950" lvl="1" indent="-285750">
              <a:buFont typeface="Courier New" panose="020B0604020202020204" pitchFamily="34" charset="0"/>
              <a:buChar char="o"/>
            </a:pPr>
            <a:r>
              <a:rPr lang="en-US">
                <a:solidFill>
                  <a:schemeClr val="bg1"/>
                </a:solidFill>
                <a:ea typeface="Batang"/>
              </a:rPr>
              <a:t>Intervention: Educate patient on c-shaped flossing technique at least once a day, try using floss picks</a:t>
            </a:r>
            <a:endParaRPr lang="en-US">
              <a:solidFill>
                <a:schemeClr val="bg1"/>
              </a:solidFill>
            </a:endParaRPr>
          </a:p>
          <a:p>
            <a:pPr marL="742950" lvl="1" indent="-285750">
              <a:buFont typeface="Courier New" panose="020B0604020202020204" pitchFamily="34" charset="0"/>
              <a:buChar char="o"/>
            </a:pPr>
            <a:r>
              <a:rPr lang="en-US">
                <a:solidFill>
                  <a:schemeClr val="bg1"/>
                </a:solidFill>
                <a:ea typeface="Batang"/>
              </a:rPr>
              <a:t>Outcome: Interproximal plaque removal</a:t>
            </a:r>
          </a:p>
          <a:p>
            <a:pPr marL="285750" indent="-285750">
              <a:buFont typeface="Arial" panose="020B0604020202020204" pitchFamily="34" charset="0"/>
              <a:buChar char="•"/>
            </a:pPr>
            <a:r>
              <a:rPr lang="en-US">
                <a:solidFill>
                  <a:schemeClr val="bg1"/>
                </a:solidFill>
                <a:ea typeface="Batang"/>
              </a:rPr>
              <a:t>Lack of mouthrinse </a:t>
            </a:r>
          </a:p>
          <a:p>
            <a:pPr marL="742950" lvl="1" indent="-285750">
              <a:buFont typeface="Courier New" panose="020B0604020202020204" pitchFamily="34" charset="0"/>
              <a:buChar char="o"/>
            </a:pPr>
            <a:r>
              <a:rPr lang="en-US">
                <a:solidFill>
                  <a:schemeClr val="bg1"/>
                </a:solidFill>
                <a:ea typeface="Batang"/>
              </a:rPr>
              <a:t>Intervention: Educate patient on how antimicrobial mouth rinses can improve gum health</a:t>
            </a:r>
          </a:p>
          <a:p>
            <a:pPr marL="742950" lvl="1" indent="-285750">
              <a:buFont typeface="Courier New" panose="020B0604020202020204" pitchFamily="34" charset="0"/>
              <a:buChar char="o"/>
            </a:pPr>
            <a:r>
              <a:rPr lang="en-US">
                <a:solidFill>
                  <a:schemeClr val="bg1"/>
                </a:solidFill>
                <a:ea typeface="Batang"/>
              </a:rPr>
              <a:t>Outcome: Avoid halitosis and prevent halitosis, plaque and biofilm accumulation, and gingivitis </a:t>
            </a:r>
          </a:p>
        </p:txBody>
      </p:sp>
      <p:pic>
        <p:nvPicPr>
          <p:cNvPr id="7" name="Content Placeholder 6" descr="A screenshot of a computer&#10;&#10;AI-generated content may be incorrect.">
            <a:extLst>
              <a:ext uri="{FF2B5EF4-FFF2-40B4-BE49-F238E27FC236}">
                <a16:creationId xmlns:a16="http://schemas.microsoft.com/office/drawing/2014/main" id="{9CDAECAF-8031-4BAE-9918-BA67B6FDAC31}"/>
              </a:ext>
            </a:extLst>
          </p:cNvPr>
          <p:cNvPicPr>
            <a:picLocks noGrp="1" noChangeAspect="1"/>
          </p:cNvPicPr>
          <p:nvPr>
            <p:ph idx="1"/>
          </p:nvPr>
        </p:nvPicPr>
        <p:blipFill>
          <a:blip r:embed="rId5"/>
          <a:srcRect t="9726" r="2394" b="13217"/>
          <a:stretch>
            <a:fillRect/>
          </a:stretch>
        </p:blipFill>
        <p:spPr>
          <a:xfrm>
            <a:off x="5589099" y="1911899"/>
            <a:ext cx="5429433" cy="3015590"/>
          </a:xfrm>
          <a:prstGeom prst="rect">
            <a:avLst/>
          </a:prstGeom>
        </p:spPr>
      </p:pic>
    </p:spTree>
    <p:extLst>
      <p:ext uri="{BB962C8B-B14F-4D97-AF65-F5344CB8AC3E}">
        <p14:creationId xmlns:p14="http://schemas.microsoft.com/office/powerpoint/2010/main" val="496707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082CB0-0186-5E15-5FBC-D59ACEE9EA5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A9B35BD-3E99-048A-36F8-78027049B7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824100BA-7AC8-BB6D-6B11-6E5E8BF9B06E}"/>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824100BA-7AC8-BB6D-6B11-6E5E8BF9B0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082D839E-2109-4A50-22D0-22EF446C6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5FDE159-6593-85A1-2A62-4036EA79F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7314 w 12192000"/>
              <a:gd name="connsiteY110" fmla="*/ 933744 h 3781151"/>
              <a:gd name="connsiteX111" fmla="*/ 9492995 w 12192000"/>
              <a:gd name="connsiteY111" fmla="*/ 830749 h 3781151"/>
              <a:gd name="connsiteX112" fmla="*/ 9568501 w 12192000"/>
              <a:gd name="connsiteY112" fmla="*/ 787793 h 3781151"/>
              <a:gd name="connsiteX113" fmla="*/ 9691686 w 12192000"/>
              <a:gd name="connsiteY113" fmla="*/ 738088 h 3781151"/>
              <a:gd name="connsiteX114" fmla="*/ 9728219 w 12192000"/>
              <a:gd name="connsiteY114" fmla="*/ 719921 h 3781151"/>
              <a:gd name="connsiteX115" fmla="*/ 10080661 w 12192000"/>
              <a:gd name="connsiteY115" fmla="*/ 505423 h 3781151"/>
              <a:gd name="connsiteX116" fmla="*/ 10335073 w 12192000"/>
              <a:gd name="connsiteY116" fmla="*/ 523921 h 3781151"/>
              <a:gd name="connsiteX117" fmla="*/ 10593135 w 12192000"/>
              <a:gd name="connsiteY117" fmla="*/ 467427 h 3781151"/>
              <a:gd name="connsiteX118" fmla="*/ 10655931 w 12192000"/>
              <a:gd name="connsiteY118" fmla="*/ 401632 h 3781151"/>
              <a:gd name="connsiteX119" fmla="*/ 10695298 w 12192000"/>
              <a:gd name="connsiteY119" fmla="*/ 391761 h 3781151"/>
              <a:gd name="connsiteX120" fmla="*/ 10761489 w 12192000"/>
              <a:gd name="connsiteY120" fmla="*/ 380170 h 3781151"/>
              <a:gd name="connsiteX121" fmla="*/ 10853610 w 12192000"/>
              <a:gd name="connsiteY121" fmla="*/ 332449 h 3781151"/>
              <a:gd name="connsiteX122" fmla="*/ 11052930 w 12192000"/>
              <a:gd name="connsiteY122" fmla="*/ 280871 h 3781151"/>
              <a:gd name="connsiteX123" fmla="*/ 11359700 w 12192000"/>
              <a:gd name="connsiteY123" fmla="*/ 158445 h 3781151"/>
              <a:gd name="connsiteX124" fmla="*/ 11672425 w 12192000"/>
              <a:gd name="connsiteY124" fmla="*/ 31452 h 3781151"/>
              <a:gd name="connsiteX125" fmla="*/ 11912086 w 12192000"/>
              <a:gd name="connsiteY125"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347314 w 12192000"/>
              <a:gd name="connsiteY109" fmla="*/ 933744 h 3781151"/>
              <a:gd name="connsiteX110" fmla="*/ 9492995 w 12192000"/>
              <a:gd name="connsiteY110" fmla="*/ 830749 h 3781151"/>
              <a:gd name="connsiteX111" fmla="*/ 9568501 w 12192000"/>
              <a:gd name="connsiteY111" fmla="*/ 787793 h 3781151"/>
              <a:gd name="connsiteX112" fmla="*/ 9691686 w 12192000"/>
              <a:gd name="connsiteY112" fmla="*/ 738088 h 3781151"/>
              <a:gd name="connsiteX113" fmla="*/ 9728219 w 12192000"/>
              <a:gd name="connsiteY113" fmla="*/ 719921 h 3781151"/>
              <a:gd name="connsiteX114" fmla="*/ 10080661 w 12192000"/>
              <a:gd name="connsiteY114" fmla="*/ 505423 h 3781151"/>
              <a:gd name="connsiteX115" fmla="*/ 10335073 w 12192000"/>
              <a:gd name="connsiteY115" fmla="*/ 523921 h 3781151"/>
              <a:gd name="connsiteX116" fmla="*/ 10593135 w 12192000"/>
              <a:gd name="connsiteY116" fmla="*/ 467427 h 3781151"/>
              <a:gd name="connsiteX117" fmla="*/ 10655931 w 12192000"/>
              <a:gd name="connsiteY117" fmla="*/ 401632 h 3781151"/>
              <a:gd name="connsiteX118" fmla="*/ 10695298 w 12192000"/>
              <a:gd name="connsiteY118" fmla="*/ 391761 h 3781151"/>
              <a:gd name="connsiteX119" fmla="*/ 10761489 w 12192000"/>
              <a:gd name="connsiteY119" fmla="*/ 380170 h 3781151"/>
              <a:gd name="connsiteX120" fmla="*/ 10853610 w 12192000"/>
              <a:gd name="connsiteY120" fmla="*/ 332449 h 3781151"/>
              <a:gd name="connsiteX121" fmla="*/ 11052930 w 12192000"/>
              <a:gd name="connsiteY121" fmla="*/ 280871 h 3781151"/>
              <a:gd name="connsiteX122" fmla="*/ 11359700 w 12192000"/>
              <a:gd name="connsiteY122" fmla="*/ 158445 h 3781151"/>
              <a:gd name="connsiteX123" fmla="*/ 11672425 w 12192000"/>
              <a:gd name="connsiteY123" fmla="*/ 31452 h 3781151"/>
              <a:gd name="connsiteX124" fmla="*/ 11912086 w 12192000"/>
              <a:gd name="connsiteY124"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569515 w 12192000"/>
              <a:gd name="connsiteY102" fmla="*/ 1207037 h 3781151"/>
              <a:gd name="connsiteX103" fmla="*/ 8672452 w 12192000"/>
              <a:gd name="connsiteY103" fmla="*/ 1135782 h 3781151"/>
              <a:gd name="connsiteX104" fmla="*/ 8824768 w 12192000"/>
              <a:gd name="connsiteY104" fmla="*/ 1121217 h 3781151"/>
              <a:gd name="connsiteX105" fmla="*/ 8909609 w 12192000"/>
              <a:gd name="connsiteY105" fmla="*/ 1087532 h 3781151"/>
              <a:gd name="connsiteX106" fmla="*/ 9036318 w 12192000"/>
              <a:gd name="connsiteY106" fmla="*/ 994500 h 3781151"/>
              <a:gd name="connsiteX107" fmla="*/ 9230382 w 12192000"/>
              <a:gd name="connsiteY107" fmla="*/ 955654 h 3781151"/>
              <a:gd name="connsiteX108" fmla="*/ 9347314 w 12192000"/>
              <a:gd name="connsiteY108" fmla="*/ 933744 h 3781151"/>
              <a:gd name="connsiteX109" fmla="*/ 9492995 w 12192000"/>
              <a:gd name="connsiteY109" fmla="*/ 830749 h 3781151"/>
              <a:gd name="connsiteX110" fmla="*/ 9568501 w 12192000"/>
              <a:gd name="connsiteY110" fmla="*/ 787793 h 3781151"/>
              <a:gd name="connsiteX111" fmla="*/ 9691686 w 12192000"/>
              <a:gd name="connsiteY111" fmla="*/ 738088 h 3781151"/>
              <a:gd name="connsiteX112" fmla="*/ 9728219 w 12192000"/>
              <a:gd name="connsiteY112" fmla="*/ 719921 h 3781151"/>
              <a:gd name="connsiteX113" fmla="*/ 10080661 w 12192000"/>
              <a:gd name="connsiteY113" fmla="*/ 505423 h 3781151"/>
              <a:gd name="connsiteX114" fmla="*/ 10335073 w 12192000"/>
              <a:gd name="connsiteY114" fmla="*/ 523921 h 3781151"/>
              <a:gd name="connsiteX115" fmla="*/ 10593135 w 12192000"/>
              <a:gd name="connsiteY115" fmla="*/ 467427 h 3781151"/>
              <a:gd name="connsiteX116" fmla="*/ 10655931 w 12192000"/>
              <a:gd name="connsiteY116" fmla="*/ 401632 h 3781151"/>
              <a:gd name="connsiteX117" fmla="*/ 10695298 w 12192000"/>
              <a:gd name="connsiteY117" fmla="*/ 391761 h 3781151"/>
              <a:gd name="connsiteX118" fmla="*/ 10761489 w 12192000"/>
              <a:gd name="connsiteY118" fmla="*/ 380170 h 3781151"/>
              <a:gd name="connsiteX119" fmla="*/ 10853610 w 12192000"/>
              <a:gd name="connsiteY119" fmla="*/ 332449 h 3781151"/>
              <a:gd name="connsiteX120" fmla="*/ 11052930 w 12192000"/>
              <a:gd name="connsiteY120" fmla="*/ 280871 h 3781151"/>
              <a:gd name="connsiteX121" fmla="*/ 11359700 w 12192000"/>
              <a:gd name="connsiteY121" fmla="*/ 158445 h 3781151"/>
              <a:gd name="connsiteX122" fmla="*/ 11672425 w 12192000"/>
              <a:gd name="connsiteY122" fmla="*/ 31452 h 3781151"/>
              <a:gd name="connsiteX123" fmla="*/ 11912086 w 12192000"/>
              <a:gd name="connsiteY123"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672452 w 12192000"/>
              <a:gd name="connsiteY102" fmla="*/ 1135782 h 3781151"/>
              <a:gd name="connsiteX103" fmla="*/ 8824768 w 12192000"/>
              <a:gd name="connsiteY103" fmla="*/ 1121217 h 3781151"/>
              <a:gd name="connsiteX104" fmla="*/ 8909609 w 12192000"/>
              <a:gd name="connsiteY104" fmla="*/ 1087532 h 3781151"/>
              <a:gd name="connsiteX105" fmla="*/ 9036318 w 12192000"/>
              <a:gd name="connsiteY105" fmla="*/ 994500 h 3781151"/>
              <a:gd name="connsiteX106" fmla="*/ 9230382 w 12192000"/>
              <a:gd name="connsiteY106" fmla="*/ 955654 h 3781151"/>
              <a:gd name="connsiteX107" fmla="*/ 9347314 w 12192000"/>
              <a:gd name="connsiteY107" fmla="*/ 933744 h 3781151"/>
              <a:gd name="connsiteX108" fmla="*/ 9492995 w 12192000"/>
              <a:gd name="connsiteY108" fmla="*/ 830749 h 3781151"/>
              <a:gd name="connsiteX109" fmla="*/ 9568501 w 12192000"/>
              <a:gd name="connsiteY109" fmla="*/ 787793 h 3781151"/>
              <a:gd name="connsiteX110" fmla="*/ 9691686 w 12192000"/>
              <a:gd name="connsiteY110" fmla="*/ 738088 h 3781151"/>
              <a:gd name="connsiteX111" fmla="*/ 9728219 w 12192000"/>
              <a:gd name="connsiteY111" fmla="*/ 719921 h 3781151"/>
              <a:gd name="connsiteX112" fmla="*/ 10080661 w 12192000"/>
              <a:gd name="connsiteY112" fmla="*/ 505423 h 3781151"/>
              <a:gd name="connsiteX113" fmla="*/ 10335073 w 12192000"/>
              <a:gd name="connsiteY113" fmla="*/ 523921 h 3781151"/>
              <a:gd name="connsiteX114" fmla="*/ 10593135 w 12192000"/>
              <a:gd name="connsiteY114" fmla="*/ 467427 h 3781151"/>
              <a:gd name="connsiteX115" fmla="*/ 10655931 w 12192000"/>
              <a:gd name="connsiteY115" fmla="*/ 401632 h 3781151"/>
              <a:gd name="connsiteX116" fmla="*/ 10695298 w 12192000"/>
              <a:gd name="connsiteY116" fmla="*/ 391761 h 3781151"/>
              <a:gd name="connsiteX117" fmla="*/ 10761489 w 12192000"/>
              <a:gd name="connsiteY117" fmla="*/ 380170 h 3781151"/>
              <a:gd name="connsiteX118" fmla="*/ 10853610 w 12192000"/>
              <a:gd name="connsiteY118" fmla="*/ 332449 h 3781151"/>
              <a:gd name="connsiteX119" fmla="*/ 11052930 w 12192000"/>
              <a:gd name="connsiteY119" fmla="*/ 280871 h 3781151"/>
              <a:gd name="connsiteX120" fmla="*/ 11359700 w 12192000"/>
              <a:gd name="connsiteY120" fmla="*/ 158445 h 3781151"/>
              <a:gd name="connsiteX121" fmla="*/ 11672425 w 12192000"/>
              <a:gd name="connsiteY121" fmla="*/ 31452 h 3781151"/>
              <a:gd name="connsiteX122" fmla="*/ 11912086 w 12192000"/>
              <a:gd name="connsiteY122"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080661 w 12192000"/>
              <a:gd name="connsiteY111" fmla="*/ 505423 h 3781151"/>
              <a:gd name="connsiteX112" fmla="*/ 10335073 w 12192000"/>
              <a:gd name="connsiteY112" fmla="*/ 523921 h 3781151"/>
              <a:gd name="connsiteX113" fmla="*/ 10593135 w 12192000"/>
              <a:gd name="connsiteY113" fmla="*/ 467427 h 3781151"/>
              <a:gd name="connsiteX114" fmla="*/ 10655931 w 12192000"/>
              <a:gd name="connsiteY114" fmla="*/ 401632 h 3781151"/>
              <a:gd name="connsiteX115" fmla="*/ 10695298 w 12192000"/>
              <a:gd name="connsiteY115" fmla="*/ 391761 h 3781151"/>
              <a:gd name="connsiteX116" fmla="*/ 10761489 w 12192000"/>
              <a:gd name="connsiteY116" fmla="*/ 380170 h 3781151"/>
              <a:gd name="connsiteX117" fmla="*/ 10853610 w 12192000"/>
              <a:gd name="connsiteY117" fmla="*/ 332449 h 3781151"/>
              <a:gd name="connsiteX118" fmla="*/ 11052930 w 12192000"/>
              <a:gd name="connsiteY118" fmla="*/ 280871 h 3781151"/>
              <a:gd name="connsiteX119" fmla="*/ 11359700 w 12192000"/>
              <a:gd name="connsiteY119" fmla="*/ 158445 h 3781151"/>
              <a:gd name="connsiteX120" fmla="*/ 11672425 w 12192000"/>
              <a:gd name="connsiteY120" fmla="*/ 31452 h 3781151"/>
              <a:gd name="connsiteX121" fmla="*/ 11912086 w 12192000"/>
              <a:gd name="connsiteY121"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335073 w 12192000"/>
              <a:gd name="connsiteY111" fmla="*/ 523921 h 3781151"/>
              <a:gd name="connsiteX112" fmla="*/ 10593135 w 12192000"/>
              <a:gd name="connsiteY112" fmla="*/ 467427 h 3781151"/>
              <a:gd name="connsiteX113" fmla="*/ 10655931 w 12192000"/>
              <a:gd name="connsiteY113" fmla="*/ 401632 h 3781151"/>
              <a:gd name="connsiteX114" fmla="*/ 10695298 w 12192000"/>
              <a:gd name="connsiteY114" fmla="*/ 391761 h 3781151"/>
              <a:gd name="connsiteX115" fmla="*/ 10761489 w 12192000"/>
              <a:gd name="connsiteY115" fmla="*/ 380170 h 3781151"/>
              <a:gd name="connsiteX116" fmla="*/ 10853610 w 12192000"/>
              <a:gd name="connsiteY116" fmla="*/ 332449 h 3781151"/>
              <a:gd name="connsiteX117" fmla="*/ 11052930 w 12192000"/>
              <a:gd name="connsiteY117" fmla="*/ 280871 h 3781151"/>
              <a:gd name="connsiteX118" fmla="*/ 11359700 w 12192000"/>
              <a:gd name="connsiteY118" fmla="*/ 158445 h 3781151"/>
              <a:gd name="connsiteX119" fmla="*/ 11672425 w 12192000"/>
              <a:gd name="connsiteY119" fmla="*/ 31452 h 3781151"/>
              <a:gd name="connsiteX120" fmla="*/ 11912086 w 12192000"/>
              <a:gd name="connsiteY12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10335073 w 12192000"/>
              <a:gd name="connsiteY110" fmla="*/ 523921 h 3781151"/>
              <a:gd name="connsiteX111" fmla="*/ 10593135 w 12192000"/>
              <a:gd name="connsiteY111" fmla="*/ 467427 h 3781151"/>
              <a:gd name="connsiteX112" fmla="*/ 10655931 w 12192000"/>
              <a:gd name="connsiteY112" fmla="*/ 401632 h 3781151"/>
              <a:gd name="connsiteX113" fmla="*/ 10695298 w 12192000"/>
              <a:gd name="connsiteY113" fmla="*/ 391761 h 3781151"/>
              <a:gd name="connsiteX114" fmla="*/ 10761489 w 12192000"/>
              <a:gd name="connsiteY114" fmla="*/ 380170 h 3781151"/>
              <a:gd name="connsiteX115" fmla="*/ 10853610 w 12192000"/>
              <a:gd name="connsiteY115" fmla="*/ 332449 h 3781151"/>
              <a:gd name="connsiteX116" fmla="*/ 11052930 w 12192000"/>
              <a:gd name="connsiteY116" fmla="*/ 280871 h 3781151"/>
              <a:gd name="connsiteX117" fmla="*/ 11359700 w 12192000"/>
              <a:gd name="connsiteY117" fmla="*/ 158445 h 3781151"/>
              <a:gd name="connsiteX118" fmla="*/ 11672425 w 12192000"/>
              <a:gd name="connsiteY118" fmla="*/ 31452 h 3781151"/>
              <a:gd name="connsiteX119" fmla="*/ 11912086 w 12192000"/>
              <a:gd name="connsiteY11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866007 w 12192000"/>
              <a:gd name="connsiteY96" fmla="*/ 1305544 h 3781151"/>
              <a:gd name="connsiteX97" fmla="*/ 8068308 w 12192000"/>
              <a:gd name="connsiteY97" fmla="*/ 1283051 h 3781151"/>
              <a:gd name="connsiteX98" fmla="*/ 8202385 w 12192000"/>
              <a:gd name="connsiteY98" fmla="*/ 1312300 h 3781151"/>
              <a:gd name="connsiteX99" fmla="*/ 8367138 w 12192000"/>
              <a:gd name="connsiteY99" fmla="*/ 1289211 h 3781151"/>
              <a:gd name="connsiteX100" fmla="*/ 8396799 w 12192000"/>
              <a:gd name="connsiteY100" fmla="*/ 1291584 h 3781151"/>
              <a:gd name="connsiteX101" fmla="*/ 8824768 w 12192000"/>
              <a:gd name="connsiteY101" fmla="*/ 1121217 h 3781151"/>
              <a:gd name="connsiteX102" fmla="*/ 8909609 w 12192000"/>
              <a:gd name="connsiteY102" fmla="*/ 1087532 h 3781151"/>
              <a:gd name="connsiteX103" fmla="*/ 9036318 w 12192000"/>
              <a:gd name="connsiteY103" fmla="*/ 994500 h 3781151"/>
              <a:gd name="connsiteX104" fmla="*/ 9230382 w 12192000"/>
              <a:gd name="connsiteY104" fmla="*/ 955654 h 3781151"/>
              <a:gd name="connsiteX105" fmla="*/ 9347314 w 12192000"/>
              <a:gd name="connsiteY105" fmla="*/ 933744 h 3781151"/>
              <a:gd name="connsiteX106" fmla="*/ 9492995 w 12192000"/>
              <a:gd name="connsiteY106" fmla="*/ 830749 h 3781151"/>
              <a:gd name="connsiteX107" fmla="*/ 9568501 w 12192000"/>
              <a:gd name="connsiteY107" fmla="*/ 787793 h 3781151"/>
              <a:gd name="connsiteX108" fmla="*/ 9691686 w 12192000"/>
              <a:gd name="connsiteY108" fmla="*/ 738088 h 3781151"/>
              <a:gd name="connsiteX109" fmla="*/ 10335073 w 12192000"/>
              <a:gd name="connsiteY109" fmla="*/ 523921 h 3781151"/>
              <a:gd name="connsiteX110" fmla="*/ 10593135 w 12192000"/>
              <a:gd name="connsiteY110" fmla="*/ 467427 h 3781151"/>
              <a:gd name="connsiteX111" fmla="*/ 10655931 w 12192000"/>
              <a:gd name="connsiteY111" fmla="*/ 401632 h 3781151"/>
              <a:gd name="connsiteX112" fmla="*/ 10695298 w 12192000"/>
              <a:gd name="connsiteY112" fmla="*/ 391761 h 3781151"/>
              <a:gd name="connsiteX113" fmla="*/ 10761489 w 12192000"/>
              <a:gd name="connsiteY113" fmla="*/ 380170 h 3781151"/>
              <a:gd name="connsiteX114" fmla="*/ 10853610 w 12192000"/>
              <a:gd name="connsiteY114" fmla="*/ 332449 h 3781151"/>
              <a:gd name="connsiteX115" fmla="*/ 11052930 w 12192000"/>
              <a:gd name="connsiteY115" fmla="*/ 280871 h 3781151"/>
              <a:gd name="connsiteX116" fmla="*/ 11359700 w 12192000"/>
              <a:gd name="connsiteY116" fmla="*/ 158445 h 3781151"/>
              <a:gd name="connsiteX117" fmla="*/ 11672425 w 12192000"/>
              <a:gd name="connsiteY117" fmla="*/ 31452 h 3781151"/>
              <a:gd name="connsiteX118" fmla="*/ 11912086 w 12192000"/>
              <a:gd name="connsiteY118"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51064" y="2385948"/>
                  <a:pt x="2795149" y="2294935"/>
                </a:cubicBezTo>
                <a:cubicBezTo>
                  <a:pt x="2849418" y="2251684"/>
                  <a:pt x="2898877" y="2247383"/>
                  <a:pt x="2957554" y="2180877"/>
                </a:cubicBezTo>
                <a:cubicBezTo>
                  <a:pt x="2981173" y="2203103"/>
                  <a:pt x="2991267" y="2163934"/>
                  <a:pt x="3003677" y="2154878"/>
                </a:cubicBezTo>
                <a:cubicBezTo>
                  <a:pt x="3061300" y="2123913"/>
                  <a:pt x="3237969" y="2038624"/>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61589" y="1341113"/>
                  <a:pt x="7787080" y="1316724"/>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73071" y="1263585"/>
                  <a:pt x="8739300" y="1155226"/>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82215" y="945528"/>
                  <a:pt x="9303545" y="954561"/>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819448" y="694109"/>
                  <a:pt x="10184832" y="569031"/>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91E4CD-82DF-1B62-9873-90279423C4AF}"/>
              </a:ext>
            </a:extLst>
          </p:cNvPr>
          <p:cNvSpPr>
            <a:spLocks noGrp="1"/>
          </p:cNvSpPr>
          <p:nvPr>
            <p:ph type="title"/>
          </p:nvPr>
        </p:nvSpPr>
        <p:spPr>
          <a:xfrm>
            <a:off x="606646" y="-333487"/>
            <a:ext cx="3478762" cy="2370567"/>
          </a:xfrm>
        </p:spPr>
        <p:txBody>
          <a:bodyPr vert="horz" lIns="91440" tIns="45720" rIns="91440" bIns="45720" rtlCol="0" anchor="b">
            <a:normAutofit/>
          </a:bodyPr>
          <a:lstStyle/>
          <a:p>
            <a:r>
              <a:rPr lang="en-US" sz="2800">
                <a:ea typeface="Batang"/>
              </a:rPr>
              <a:t>EOIO: Habits</a:t>
            </a:r>
            <a:endParaRPr lang="en-US" sz="2800"/>
          </a:p>
        </p:txBody>
      </p:sp>
      <p:sp>
        <p:nvSpPr>
          <p:cNvPr id="18" name="Freeform: Shape 17">
            <a:extLst>
              <a:ext uri="{FF2B5EF4-FFF2-40B4-BE49-F238E27FC236}">
                <a16:creationId xmlns:a16="http://schemas.microsoft.com/office/drawing/2014/main" id="{C6FFEC7B-7550-95E3-8D88-7669FA4D7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4041" y="702860"/>
            <a:ext cx="5843939" cy="543181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96D3F4F8-6767-8703-2AAB-95A54FB44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84041" cy="846170"/>
          </a:xfrm>
          <a:custGeom>
            <a:avLst/>
            <a:gdLst>
              <a:gd name="connsiteX0" fmla="*/ 0 w 7605194"/>
              <a:gd name="connsiteY0" fmla="*/ 0 h 1246254"/>
              <a:gd name="connsiteX1" fmla="*/ 7605194 w 7605194"/>
              <a:gd name="connsiteY1" fmla="*/ 0 h 1246254"/>
              <a:gd name="connsiteX2" fmla="*/ 7474629 w 7605194"/>
              <a:gd name="connsiteY2" fmla="*/ 62140 h 1246254"/>
              <a:gd name="connsiteX3" fmla="*/ 7288435 w 7605194"/>
              <a:gd name="connsiteY3" fmla="*/ 50627 h 1246254"/>
              <a:gd name="connsiteX4" fmla="*/ 7155923 w 7605194"/>
              <a:gd name="connsiteY4" fmla="*/ 117325 h 1246254"/>
              <a:gd name="connsiteX5" fmla="*/ 6902454 w 7605194"/>
              <a:gd name="connsiteY5" fmla="*/ 218677 h 1246254"/>
              <a:gd name="connsiteX6" fmla="*/ 6762357 w 7605194"/>
              <a:gd name="connsiteY6" fmla="*/ 280337 h 1246254"/>
              <a:gd name="connsiteX7" fmla="*/ 6631499 w 7605194"/>
              <a:gd name="connsiteY7" fmla="*/ 310567 h 1246254"/>
              <a:gd name="connsiteX8" fmla="*/ 6458440 w 7605194"/>
              <a:gd name="connsiteY8" fmla="*/ 357008 h 1246254"/>
              <a:gd name="connsiteX9" fmla="*/ 6324003 w 7605194"/>
              <a:gd name="connsiteY9" fmla="*/ 395689 h 1246254"/>
              <a:gd name="connsiteX10" fmla="*/ 6113470 w 7605194"/>
              <a:gd name="connsiteY10" fmla="*/ 415703 h 1246254"/>
              <a:gd name="connsiteX11" fmla="*/ 5995690 w 7605194"/>
              <a:gd name="connsiteY11" fmla="*/ 469172 h 1246254"/>
              <a:gd name="connsiteX12" fmla="*/ 5867264 w 7605194"/>
              <a:gd name="connsiteY12" fmla="*/ 495827 h 1246254"/>
              <a:gd name="connsiteX13" fmla="*/ 5707574 w 7605194"/>
              <a:gd name="connsiteY13" fmla="*/ 515377 h 1246254"/>
              <a:gd name="connsiteX14" fmla="*/ 5650094 w 7605194"/>
              <a:gd name="connsiteY14" fmla="*/ 529855 h 1246254"/>
              <a:gd name="connsiteX15" fmla="*/ 5630196 w 7605194"/>
              <a:gd name="connsiteY15" fmla="*/ 546641 h 1246254"/>
              <a:gd name="connsiteX16" fmla="*/ 5601107 w 7605194"/>
              <a:gd name="connsiteY16" fmla="*/ 562496 h 1246254"/>
              <a:gd name="connsiteX17" fmla="*/ 5551268 w 7605194"/>
              <a:gd name="connsiteY17" fmla="*/ 599212 h 1246254"/>
              <a:gd name="connsiteX18" fmla="*/ 5422767 w 7605194"/>
              <a:gd name="connsiteY18" fmla="*/ 610016 h 1246254"/>
              <a:gd name="connsiteX19" fmla="*/ 5419576 w 7605194"/>
              <a:gd name="connsiteY19" fmla="*/ 619694 h 1246254"/>
              <a:gd name="connsiteX20" fmla="*/ 5382932 w 7605194"/>
              <a:gd name="connsiteY20" fmla="*/ 627097 h 1246254"/>
              <a:gd name="connsiteX21" fmla="*/ 5213714 w 7605194"/>
              <a:gd name="connsiteY21" fmla="*/ 664259 h 1246254"/>
              <a:gd name="connsiteX22" fmla="*/ 5035908 w 7605194"/>
              <a:gd name="connsiteY22" fmla="*/ 676542 h 1246254"/>
              <a:gd name="connsiteX23" fmla="*/ 5000218 w 7605194"/>
              <a:gd name="connsiteY23" fmla="*/ 698530 h 1246254"/>
              <a:gd name="connsiteX24" fmla="*/ 4946628 w 7605194"/>
              <a:gd name="connsiteY24" fmla="*/ 735163 h 1246254"/>
              <a:gd name="connsiteX25" fmla="*/ 4914425 w 7605194"/>
              <a:gd name="connsiteY25" fmla="*/ 748575 h 1246254"/>
              <a:gd name="connsiteX26" fmla="*/ 4827869 w 7605194"/>
              <a:gd name="connsiteY26" fmla="*/ 793591 h 1246254"/>
              <a:gd name="connsiteX27" fmla="*/ 4742246 w 7605194"/>
              <a:gd name="connsiteY27" fmla="*/ 845064 h 1246254"/>
              <a:gd name="connsiteX28" fmla="*/ 4674623 w 7605194"/>
              <a:gd name="connsiteY28" fmla="*/ 837344 h 1246254"/>
              <a:gd name="connsiteX29" fmla="*/ 4592157 w 7605194"/>
              <a:gd name="connsiteY29" fmla="*/ 898701 h 1246254"/>
              <a:gd name="connsiteX30" fmla="*/ 4395020 w 7605194"/>
              <a:gd name="connsiteY30" fmla="*/ 911632 h 1246254"/>
              <a:gd name="connsiteX31" fmla="*/ 4295451 w 7605194"/>
              <a:gd name="connsiteY31" fmla="*/ 900692 h 1246254"/>
              <a:gd name="connsiteX32" fmla="*/ 4183267 w 7605194"/>
              <a:gd name="connsiteY32" fmla="*/ 899692 h 1246254"/>
              <a:gd name="connsiteX33" fmla="*/ 3868727 w 7605194"/>
              <a:gd name="connsiteY33" fmla="*/ 917255 h 1246254"/>
              <a:gd name="connsiteX34" fmla="*/ 3743007 w 7605194"/>
              <a:gd name="connsiteY34" fmla="*/ 930206 h 1246254"/>
              <a:gd name="connsiteX35" fmla="*/ 3740588 w 7605194"/>
              <a:gd name="connsiteY35" fmla="*/ 942450 h 1246254"/>
              <a:gd name="connsiteX36" fmla="*/ 3700101 w 7605194"/>
              <a:gd name="connsiteY36" fmla="*/ 956776 h 1246254"/>
              <a:gd name="connsiteX37" fmla="*/ 3590677 w 7605194"/>
              <a:gd name="connsiteY37" fmla="*/ 953115 h 1246254"/>
              <a:gd name="connsiteX38" fmla="*/ 3525795 w 7605194"/>
              <a:gd name="connsiteY38" fmla="*/ 958232 h 1246254"/>
              <a:gd name="connsiteX39" fmla="*/ 3502065 w 7605194"/>
              <a:gd name="connsiteY39" fmla="*/ 971655 h 1246254"/>
              <a:gd name="connsiteX40" fmla="*/ 3468311 w 7605194"/>
              <a:gd name="connsiteY40" fmla="*/ 982682 h 1246254"/>
              <a:gd name="connsiteX41" fmla="*/ 3326498 w 7605194"/>
              <a:gd name="connsiteY41" fmla="*/ 993668 h 1246254"/>
              <a:gd name="connsiteX42" fmla="*/ 3266719 w 7605194"/>
              <a:gd name="connsiteY42" fmla="*/ 1001132 h 1246254"/>
              <a:gd name="connsiteX43" fmla="*/ 3262161 w 7605194"/>
              <a:gd name="connsiteY43" fmla="*/ 1010197 h 1246254"/>
              <a:gd name="connsiteX44" fmla="*/ 3151194 w 7605194"/>
              <a:gd name="connsiteY44" fmla="*/ 1012065 h 1246254"/>
              <a:gd name="connsiteX45" fmla="*/ 3071459 w 7605194"/>
              <a:gd name="connsiteY45" fmla="*/ 1006999 h 1246254"/>
              <a:gd name="connsiteX46" fmla="*/ 2964197 w 7605194"/>
              <a:gd name="connsiteY46" fmla="*/ 973220 h 1246254"/>
              <a:gd name="connsiteX47" fmla="*/ 2917598 w 7605194"/>
              <a:gd name="connsiteY47" fmla="*/ 991261 h 1246254"/>
              <a:gd name="connsiteX48" fmla="*/ 2791675 w 7605194"/>
              <a:gd name="connsiteY48" fmla="*/ 1021023 h 1246254"/>
              <a:gd name="connsiteX49" fmla="*/ 2728690 w 7605194"/>
              <a:gd name="connsiteY49" fmla="*/ 1048683 h 1246254"/>
              <a:gd name="connsiteX50" fmla="*/ 2691768 w 7605194"/>
              <a:gd name="connsiteY50" fmla="*/ 1056796 h 1246254"/>
              <a:gd name="connsiteX51" fmla="*/ 2491871 w 7605194"/>
              <a:gd name="connsiteY51" fmla="*/ 1096695 h 1246254"/>
              <a:gd name="connsiteX52" fmla="*/ 2349778 w 7605194"/>
              <a:gd name="connsiteY52" fmla="*/ 1146160 h 1246254"/>
              <a:gd name="connsiteX53" fmla="*/ 2175625 w 7605194"/>
              <a:gd name="connsiteY53" fmla="*/ 1174124 h 1246254"/>
              <a:gd name="connsiteX54" fmla="*/ 2037411 w 7605194"/>
              <a:gd name="connsiteY54" fmla="*/ 1168494 h 1246254"/>
              <a:gd name="connsiteX55" fmla="*/ 1973582 w 7605194"/>
              <a:gd name="connsiteY55" fmla="*/ 1163390 h 1246254"/>
              <a:gd name="connsiteX56" fmla="*/ 1723017 w 7605194"/>
              <a:gd name="connsiteY56" fmla="*/ 1160371 h 1246254"/>
              <a:gd name="connsiteX57" fmla="*/ 1678061 w 7605194"/>
              <a:gd name="connsiteY57" fmla="*/ 1147636 h 1246254"/>
              <a:gd name="connsiteX58" fmla="*/ 1609244 w 7605194"/>
              <a:gd name="connsiteY58" fmla="*/ 1142559 h 1246254"/>
              <a:gd name="connsiteX59" fmla="*/ 1588073 w 7605194"/>
              <a:gd name="connsiteY59" fmla="*/ 1138412 h 1246254"/>
              <a:gd name="connsiteX60" fmla="*/ 1377751 w 7605194"/>
              <a:gd name="connsiteY60" fmla="*/ 1108189 h 1246254"/>
              <a:gd name="connsiteX61" fmla="*/ 1269190 w 7605194"/>
              <a:gd name="connsiteY61" fmla="*/ 1117852 h 1246254"/>
              <a:gd name="connsiteX62" fmla="*/ 1092740 w 7605194"/>
              <a:gd name="connsiteY62" fmla="*/ 1099724 h 1246254"/>
              <a:gd name="connsiteX63" fmla="*/ 974176 w 7605194"/>
              <a:gd name="connsiteY63" fmla="*/ 1143343 h 1246254"/>
              <a:gd name="connsiteX64" fmla="*/ 748758 w 7605194"/>
              <a:gd name="connsiteY64" fmla="*/ 1132518 h 1246254"/>
              <a:gd name="connsiteX65" fmla="*/ 466991 w 7605194"/>
              <a:gd name="connsiteY65" fmla="*/ 1138669 h 1246254"/>
              <a:gd name="connsiteX66" fmla="*/ 335907 w 7605194"/>
              <a:gd name="connsiteY66" fmla="*/ 1182335 h 1246254"/>
              <a:gd name="connsiteX67" fmla="*/ 263136 w 7605194"/>
              <a:gd name="connsiteY67" fmla="*/ 1208491 h 1246254"/>
              <a:gd name="connsiteX68" fmla="*/ 162795 w 7605194"/>
              <a:gd name="connsiteY68" fmla="*/ 1245356 h 1246254"/>
              <a:gd name="connsiteX69" fmla="*/ 35177 w 7605194"/>
              <a:gd name="connsiteY69" fmla="*/ 1241336 h 1246254"/>
              <a:gd name="connsiteX70" fmla="*/ 0 w 7605194"/>
              <a:gd name="connsiteY70" fmla="*/ 1239517 h 12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605194" h="1246254">
                <a:moveTo>
                  <a:pt x="0" y="0"/>
                </a:moveTo>
                <a:lnTo>
                  <a:pt x="7605194" y="0"/>
                </a:lnTo>
                <a:lnTo>
                  <a:pt x="7474629" y="62140"/>
                </a:lnTo>
                <a:cubicBezTo>
                  <a:pt x="7492628" y="46311"/>
                  <a:pt x="7295302" y="29551"/>
                  <a:pt x="7288435" y="50627"/>
                </a:cubicBezTo>
                <a:cubicBezTo>
                  <a:pt x="7233022" y="73997"/>
                  <a:pt x="7203507" y="54448"/>
                  <a:pt x="7155923" y="117325"/>
                </a:cubicBezTo>
                <a:cubicBezTo>
                  <a:pt x="7091593" y="145333"/>
                  <a:pt x="6962039" y="200393"/>
                  <a:pt x="6902454" y="218677"/>
                </a:cubicBezTo>
                <a:cubicBezTo>
                  <a:pt x="6836859" y="245846"/>
                  <a:pt x="6807516" y="265022"/>
                  <a:pt x="6762357" y="280337"/>
                </a:cubicBezTo>
                <a:cubicBezTo>
                  <a:pt x="6723842" y="313158"/>
                  <a:pt x="6674615" y="318151"/>
                  <a:pt x="6631499" y="310567"/>
                </a:cubicBezTo>
                <a:cubicBezTo>
                  <a:pt x="6580847" y="323345"/>
                  <a:pt x="6519896" y="349758"/>
                  <a:pt x="6458440" y="357008"/>
                </a:cubicBezTo>
                <a:cubicBezTo>
                  <a:pt x="6393854" y="354599"/>
                  <a:pt x="6376560" y="392846"/>
                  <a:pt x="6324003" y="395689"/>
                </a:cubicBezTo>
                <a:cubicBezTo>
                  <a:pt x="6247285" y="405586"/>
                  <a:pt x="6172072" y="397602"/>
                  <a:pt x="6113470" y="415703"/>
                </a:cubicBezTo>
                <a:cubicBezTo>
                  <a:pt x="6093266" y="472531"/>
                  <a:pt x="6024348" y="452803"/>
                  <a:pt x="5995690" y="469172"/>
                </a:cubicBezTo>
                <a:cubicBezTo>
                  <a:pt x="5944396" y="483753"/>
                  <a:pt x="5915284" y="488126"/>
                  <a:pt x="5867264" y="495827"/>
                </a:cubicBezTo>
                <a:cubicBezTo>
                  <a:pt x="5838049" y="473928"/>
                  <a:pt x="5744033" y="545123"/>
                  <a:pt x="5707574" y="515377"/>
                </a:cubicBezTo>
                <a:cubicBezTo>
                  <a:pt x="5694501" y="508626"/>
                  <a:pt x="5656098" y="513354"/>
                  <a:pt x="5650094" y="529855"/>
                </a:cubicBezTo>
                <a:cubicBezTo>
                  <a:pt x="5642347" y="534056"/>
                  <a:pt x="5632533" y="529367"/>
                  <a:pt x="5630196" y="546641"/>
                </a:cubicBezTo>
                <a:cubicBezTo>
                  <a:pt x="5625719" y="567591"/>
                  <a:pt x="5595173" y="538867"/>
                  <a:pt x="5601107" y="562496"/>
                </a:cubicBezTo>
                <a:cubicBezTo>
                  <a:pt x="5579479" y="542883"/>
                  <a:pt x="5567128" y="587056"/>
                  <a:pt x="5551268" y="599212"/>
                </a:cubicBezTo>
                <a:cubicBezTo>
                  <a:pt x="5521545" y="607132"/>
                  <a:pt x="5444715" y="606602"/>
                  <a:pt x="5422767" y="610016"/>
                </a:cubicBezTo>
                <a:cubicBezTo>
                  <a:pt x="5422031" y="613482"/>
                  <a:pt x="5420956" y="616740"/>
                  <a:pt x="5419576" y="619694"/>
                </a:cubicBezTo>
                <a:cubicBezTo>
                  <a:pt x="5411553" y="636851"/>
                  <a:pt x="5395146" y="640166"/>
                  <a:pt x="5382932" y="627097"/>
                </a:cubicBezTo>
                <a:cubicBezTo>
                  <a:pt x="5326987" y="639191"/>
                  <a:pt x="5271551" y="656018"/>
                  <a:pt x="5213714" y="664259"/>
                </a:cubicBezTo>
                <a:cubicBezTo>
                  <a:pt x="5201392" y="668566"/>
                  <a:pt x="5049856" y="675497"/>
                  <a:pt x="5035908" y="676542"/>
                </a:cubicBezTo>
                <a:cubicBezTo>
                  <a:pt x="5014702" y="682704"/>
                  <a:pt x="5007446" y="636570"/>
                  <a:pt x="5000218" y="698530"/>
                </a:cubicBezTo>
                <a:cubicBezTo>
                  <a:pt x="4975418" y="688546"/>
                  <a:pt x="4975257" y="715830"/>
                  <a:pt x="4946628" y="735163"/>
                </a:cubicBezTo>
                <a:cubicBezTo>
                  <a:pt x="4931401" y="723013"/>
                  <a:pt x="4922231" y="732306"/>
                  <a:pt x="4914425" y="748575"/>
                </a:cubicBezTo>
                <a:cubicBezTo>
                  <a:pt x="4883896" y="750874"/>
                  <a:pt x="4860091" y="778025"/>
                  <a:pt x="4827869" y="793591"/>
                </a:cubicBezTo>
                <a:cubicBezTo>
                  <a:pt x="4788822" y="784336"/>
                  <a:pt x="4776708" y="828597"/>
                  <a:pt x="4742246" y="845064"/>
                </a:cubicBezTo>
                <a:cubicBezTo>
                  <a:pt x="4716705" y="852357"/>
                  <a:pt x="4699637" y="828405"/>
                  <a:pt x="4674623" y="837344"/>
                </a:cubicBezTo>
                <a:lnTo>
                  <a:pt x="4592157" y="898701"/>
                </a:lnTo>
                <a:cubicBezTo>
                  <a:pt x="4546849" y="899497"/>
                  <a:pt x="4450878" y="911263"/>
                  <a:pt x="4395020" y="911632"/>
                </a:cubicBezTo>
                <a:lnTo>
                  <a:pt x="4295451" y="900692"/>
                </a:lnTo>
                <a:cubicBezTo>
                  <a:pt x="4251687" y="942266"/>
                  <a:pt x="4254388" y="896931"/>
                  <a:pt x="4183267" y="899692"/>
                </a:cubicBezTo>
                <a:cubicBezTo>
                  <a:pt x="4112146" y="902453"/>
                  <a:pt x="3947407" y="917547"/>
                  <a:pt x="3868727" y="917255"/>
                </a:cubicBezTo>
                <a:cubicBezTo>
                  <a:pt x="3795351" y="922341"/>
                  <a:pt x="3764364" y="926007"/>
                  <a:pt x="3743007" y="930206"/>
                </a:cubicBezTo>
                <a:lnTo>
                  <a:pt x="3740588" y="942450"/>
                </a:lnTo>
                <a:lnTo>
                  <a:pt x="3700101" y="956776"/>
                </a:lnTo>
                <a:cubicBezTo>
                  <a:pt x="3670274" y="930427"/>
                  <a:pt x="3627640" y="988390"/>
                  <a:pt x="3590677" y="953115"/>
                </a:cubicBezTo>
                <a:cubicBezTo>
                  <a:pt x="3577003" y="944340"/>
                  <a:pt x="3534187" y="942867"/>
                  <a:pt x="3525795" y="958232"/>
                </a:cubicBezTo>
                <a:cubicBezTo>
                  <a:pt x="3516807" y="961149"/>
                  <a:pt x="3506501" y="954937"/>
                  <a:pt x="3502065" y="971655"/>
                </a:cubicBezTo>
                <a:cubicBezTo>
                  <a:pt x="3494877" y="991667"/>
                  <a:pt x="3464319" y="958352"/>
                  <a:pt x="3468311" y="982682"/>
                </a:cubicBezTo>
                <a:cubicBezTo>
                  <a:pt x="3439050" y="986351"/>
                  <a:pt x="3360097" y="990593"/>
                  <a:pt x="3326498" y="993668"/>
                </a:cubicBezTo>
                <a:cubicBezTo>
                  <a:pt x="3307804" y="967786"/>
                  <a:pt x="3301737" y="1036045"/>
                  <a:pt x="3266719" y="1001132"/>
                </a:cubicBezTo>
                <a:cubicBezTo>
                  <a:pt x="3265536" y="1004442"/>
                  <a:pt x="3281415" y="1008374"/>
                  <a:pt x="3262161" y="1010197"/>
                </a:cubicBezTo>
                <a:cubicBezTo>
                  <a:pt x="3242906" y="1012019"/>
                  <a:pt x="3163242" y="1026954"/>
                  <a:pt x="3151194" y="1012065"/>
                </a:cubicBezTo>
                <a:cubicBezTo>
                  <a:pt x="3106165" y="1004049"/>
                  <a:pt x="3114260" y="1013405"/>
                  <a:pt x="3071459" y="1006999"/>
                </a:cubicBezTo>
                <a:cubicBezTo>
                  <a:pt x="3065832" y="1025980"/>
                  <a:pt x="2978359" y="982084"/>
                  <a:pt x="2964197" y="973220"/>
                </a:cubicBezTo>
                <a:cubicBezTo>
                  <a:pt x="2939403" y="972011"/>
                  <a:pt x="2944404" y="1019497"/>
                  <a:pt x="2917598" y="991261"/>
                </a:cubicBezTo>
                <a:cubicBezTo>
                  <a:pt x="2888845" y="999227"/>
                  <a:pt x="2823159" y="1011452"/>
                  <a:pt x="2791675" y="1021023"/>
                </a:cubicBezTo>
                <a:cubicBezTo>
                  <a:pt x="2765430" y="1007170"/>
                  <a:pt x="2762312" y="1034141"/>
                  <a:pt x="2728690" y="1048683"/>
                </a:cubicBezTo>
                <a:cubicBezTo>
                  <a:pt x="2713226" y="1034223"/>
                  <a:pt x="2702121" y="1041949"/>
                  <a:pt x="2691768" y="1056796"/>
                </a:cubicBezTo>
                <a:cubicBezTo>
                  <a:pt x="2652268" y="1069463"/>
                  <a:pt x="2548870" y="1081801"/>
                  <a:pt x="2491871" y="1096695"/>
                </a:cubicBezTo>
                <a:cubicBezTo>
                  <a:pt x="2433233" y="1115660"/>
                  <a:pt x="2402455" y="1137920"/>
                  <a:pt x="2349778" y="1146160"/>
                </a:cubicBezTo>
                <a:cubicBezTo>
                  <a:pt x="2299466" y="1174224"/>
                  <a:pt x="2212816" y="1164043"/>
                  <a:pt x="2175625" y="1174124"/>
                </a:cubicBezTo>
                <a:cubicBezTo>
                  <a:pt x="2141905" y="1168663"/>
                  <a:pt x="2071085" y="1170283"/>
                  <a:pt x="2037411" y="1168494"/>
                </a:cubicBezTo>
                <a:cubicBezTo>
                  <a:pt x="2020095" y="1221320"/>
                  <a:pt x="1996234" y="1160088"/>
                  <a:pt x="1973582" y="1163390"/>
                </a:cubicBezTo>
                <a:lnTo>
                  <a:pt x="1723017" y="1160371"/>
                </a:lnTo>
                <a:cubicBezTo>
                  <a:pt x="1711603" y="1126676"/>
                  <a:pt x="1682011" y="1185150"/>
                  <a:pt x="1678061" y="1147636"/>
                </a:cubicBezTo>
                <a:cubicBezTo>
                  <a:pt x="1665221" y="1173937"/>
                  <a:pt x="1634143" y="1137965"/>
                  <a:pt x="1609244" y="1142559"/>
                </a:cubicBezTo>
                <a:cubicBezTo>
                  <a:pt x="1602767" y="1126306"/>
                  <a:pt x="1597099" y="1127936"/>
                  <a:pt x="1588073" y="1138412"/>
                </a:cubicBezTo>
                <a:cubicBezTo>
                  <a:pt x="1508763" y="1158167"/>
                  <a:pt x="1412632" y="1092292"/>
                  <a:pt x="1377751" y="1108189"/>
                </a:cubicBezTo>
                <a:cubicBezTo>
                  <a:pt x="1359039" y="1112684"/>
                  <a:pt x="1316798" y="1124092"/>
                  <a:pt x="1269190" y="1117852"/>
                </a:cubicBezTo>
                <a:cubicBezTo>
                  <a:pt x="1244635" y="1081573"/>
                  <a:pt x="1115372" y="1098514"/>
                  <a:pt x="1092740" y="1099724"/>
                </a:cubicBezTo>
                <a:cubicBezTo>
                  <a:pt x="1043570" y="1103973"/>
                  <a:pt x="1042994" y="1144806"/>
                  <a:pt x="974176" y="1143343"/>
                </a:cubicBezTo>
                <a:cubicBezTo>
                  <a:pt x="949931" y="1089663"/>
                  <a:pt x="786126" y="1134305"/>
                  <a:pt x="748758" y="1132518"/>
                </a:cubicBezTo>
                <a:cubicBezTo>
                  <a:pt x="664227" y="1131739"/>
                  <a:pt x="552459" y="1130267"/>
                  <a:pt x="466991" y="1138669"/>
                </a:cubicBezTo>
                <a:cubicBezTo>
                  <a:pt x="432928" y="1151669"/>
                  <a:pt x="369882" y="1170698"/>
                  <a:pt x="335907" y="1182335"/>
                </a:cubicBezTo>
                <a:cubicBezTo>
                  <a:pt x="321782" y="1197573"/>
                  <a:pt x="262481" y="1180784"/>
                  <a:pt x="263136" y="1208491"/>
                </a:cubicBezTo>
                <a:cubicBezTo>
                  <a:pt x="228423" y="1169675"/>
                  <a:pt x="218751" y="1236852"/>
                  <a:pt x="162795" y="1245356"/>
                </a:cubicBezTo>
                <a:cubicBezTo>
                  <a:pt x="133519" y="1247933"/>
                  <a:pt x="83993" y="1244460"/>
                  <a:pt x="35177" y="1241336"/>
                </a:cubicBezTo>
                <a:lnTo>
                  <a:pt x="0" y="123951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6">
            <a:extLst>
              <a:ext uri="{FF2B5EF4-FFF2-40B4-BE49-F238E27FC236}">
                <a16:creationId xmlns:a16="http://schemas.microsoft.com/office/drawing/2014/main" id="{0E0F6566-14B8-EE39-9426-E16A8D45E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0765" y="41718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AB63A4D-1338-D5C6-8077-D4F175558043}"/>
              </a:ext>
            </a:extLst>
          </p:cNvPr>
          <p:cNvSpPr>
            <a:spLocks noGrp="1"/>
          </p:cNvSpPr>
          <p:nvPr>
            <p:ph type="body" sz="half" idx="2"/>
          </p:nvPr>
        </p:nvSpPr>
        <p:spPr>
          <a:xfrm>
            <a:off x="604479" y="2325862"/>
            <a:ext cx="4170355" cy="4026091"/>
          </a:xfrm>
          <a:solidFill>
            <a:srgbClr val="A19284"/>
          </a:solidFill>
        </p:spPr>
        <p:txBody>
          <a:bodyPr vert="horz" lIns="91440" tIns="45720" rIns="91440" bIns="45720" rtlCol="0" anchor="t">
            <a:noAutofit/>
          </a:bodyPr>
          <a:lstStyle/>
          <a:p>
            <a:pPr marL="171450" indent="-171450">
              <a:buChar char="•"/>
            </a:pPr>
            <a:r>
              <a:rPr lang="en-US" sz="700">
                <a:solidFill>
                  <a:schemeClr val="bg1"/>
                </a:solidFill>
                <a:ea typeface="Batang"/>
              </a:rPr>
              <a:t>Grinds Teeth- pt reports it may may be present while he sleeps</a:t>
            </a:r>
            <a:endParaRPr lang="en-US">
              <a:solidFill>
                <a:schemeClr val="bg1"/>
              </a:solidFill>
            </a:endParaRPr>
          </a:p>
          <a:p>
            <a:pPr marL="742950" lvl="1" indent="-285750">
              <a:buFont typeface="Courier New" panose="020B0604020202020204" pitchFamily="34" charset="0"/>
              <a:buChar char="o"/>
            </a:pPr>
            <a:r>
              <a:rPr lang="en-US" sz="700">
                <a:solidFill>
                  <a:schemeClr val="bg1"/>
                </a:solidFill>
                <a:ea typeface="Batang"/>
              </a:rPr>
              <a:t>Intervention: Recommend a night guard and educate patient on impacts on enamel</a:t>
            </a:r>
          </a:p>
          <a:p>
            <a:pPr marL="742950" lvl="1" indent="-285750">
              <a:buFont typeface="Courier New" panose="020B0604020202020204" pitchFamily="34" charset="0"/>
              <a:buChar char="o"/>
            </a:pPr>
            <a:r>
              <a:rPr lang="en-US" sz="700">
                <a:solidFill>
                  <a:schemeClr val="bg1"/>
                </a:solidFill>
                <a:ea typeface="Batang"/>
              </a:rPr>
              <a:t>Outcome: Reduced attrition and TMJ pain</a:t>
            </a:r>
          </a:p>
          <a:p>
            <a:pPr marL="285750" indent="-285750">
              <a:buChar char="•"/>
            </a:pPr>
            <a:r>
              <a:rPr lang="en-US" sz="700">
                <a:solidFill>
                  <a:schemeClr val="bg1"/>
                </a:solidFill>
                <a:ea typeface="Batang"/>
              </a:rPr>
              <a:t>Bites Cheek- possibly due to occlusion</a:t>
            </a:r>
          </a:p>
          <a:p>
            <a:pPr marL="742950" lvl="1" indent="-285750">
              <a:buFont typeface="Courier New,monospace" panose="020B0604020202020204" pitchFamily="34" charset="0"/>
              <a:buChar char="o"/>
            </a:pPr>
            <a:r>
              <a:rPr lang="en-US" sz="700">
                <a:solidFill>
                  <a:schemeClr val="bg1"/>
                </a:solidFill>
                <a:ea typeface="Batang"/>
              </a:rPr>
              <a:t>Intervention: Recommend cessation or replace with gum containing xylitol</a:t>
            </a:r>
          </a:p>
          <a:p>
            <a:pPr marL="742950" lvl="1" indent="-285750">
              <a:buFont typeface="Courier New,monospace" panose="020B0604020202020204" pitchFamily="34" charset="0"/>
              <a:buChar char="o"/>
            </a:pPr>
            <a:r>
              <a:rPr lang="en-US" sz="700">
                <a:solidFill>
                  <a:schemeClr val="bg1"/>
                </a:solidFill>
                <a:ea typeface="Batang"/>
              </a:rPr>
              <a:t>Outcome: reduced caries and reduction of tissue trauma</a:t>
            </a:r>
            <a:endParaRPr lang="en-US" sz="700">
              <a:solidFill>
                <a:schemeClr val="bg1"/>
              </a:solidFill>
            </a:endParaRPr>
          </a:p>
          <a:p>
            <a:pPr marL="285750" indent="-285750">
              <a:buChar char="•"/>
            </a:pPr>
            <a:r>
              <a:rPr lang="en-US" sz="700">
                <a:solidFill>
                  <a:schemeClr val="bg1"/>
                </a:solidFill>
                <a:ea typeface="Batang"/>
              </a:rPr>
              <a:t>Patient reports a history of smoking cigarettes but claims he no longer does and switched to marijuana use</a:t>
            </a:r>
          </a:p>
          <a:p>
            <a:pPr marL="285750" indent="-285750">
              <a:buChar char="•"/>
            </a:pPr>
            <a:r>
              <a:rPr lang="en-US" sz="700">
                <a:solidFill>
                  <a:schemeClr val="bg1"/>
                </a:solidFill>
                <a:ea typeface="Batang"/>
              </a:rPr>
              <a:t>Bites Nails- happens when anxious</a:t>
            </a:r>
          </a:p>
          <a:p>
            <a:pPr marL="742950" lvl="1" indent="-285750">
              <a:buFont typeface="Courier New,monospace" panose="020B0604020202020204" pitchFamily="34" charset="0"/>
              <a:buChar char="o"/>
            </a:pPr>
            <a:r>
              <a:rPr lang="en-US" sz="700">
                <a:solidFill>
                  <a:schemeClr val="bg1"/>
                </a:solidFill>
                <a:ea typeface="Batang"/>
              </a:rPr>
              <a:t>Intervention: Education on self-relaxation techniques and impacts on enamel</a:t>
            </a:r>
          </a:p>
          <a:p>
            <a:pPr marL="742950" lvl="1" indent="-285750">
              <a:buFont typeface="Courier New,monospace" panose="020B0604020202020204" pitchFamily="34" charset="0"/>
              <a:buChar char="o"/>
            </a:pPr>
            <a:r>
              <a:rPr lang="en-US" sz="700">
                <a:solidFill>
                  <a:schemeClr val="bg1"/>
                </a:solidFill>
                <a:ea typeface="Batang"/>
              </a:rPr>
              <a:t>Outcome: reduced attrition and wear on enamel structure</a:t>
            </a:r>
            <a:endParaRPr lang="en-US" sz="700">
              <a:solidFill>
                <a:schemeClr val="bg1"/>
              </a:solidFill>
            </a:endParaRPr>
          </a:p>
          <a:p>
            <a:pPr marL="285750" indent="-285750">
              <a:buChar char="•"/>
            </a:pPr>
            <a:r>
              <a:rPr lang="en-US" sz="700">
                <a:solidFill>
                  <a:schemeClr val="bg1"/>
                </a:solidFill>
                <a:ea typeface="Batang"/>
              </a:rPr>
              <a:t>Patient reports he had a history of smokeless tobacco use</a:t>
            </a:r>
          </a:p>
          <a:p>
            <a:pPr marL="285750" indent="-285750">
              <a:buChar char="•"/>
            </a:pPr>
            <a:r>
              <a:rPr lang="en-US" sz="700">
                <a:solidFill>
                  <a:schemeClr val="bg1"/>
                </a:solidFill>
                <a:ea typeface="Batang"/>
              </a:rPr>
              <a:t>Soft Drinks &amp; Candy- frequently uses</a:t>
            </a:r>
          </a:p>
          <a:p>
            <a:pPr marL="742950" lvl="1" indent="-285750">
              <a:buFont typeface="Courier New,monospace" panose="020B0604020202020204" pitchFamily="34" charset="0"/>
              <a:buChar char="o"/>
            </a:pPr>
            <a:r>
              <a:rPr lang="en-US" sz="700">
                <a:solidFill>
                  <a:schemeClr val="bg1"/>
                </a:solidFill>
                <a:ea typeface="Batang"/>
              </a:rPr>
              <a:t>Intervention: Education on acid exposure and impacts on enamel including erosion, maintain exposures to mealtimes in order for proper maintenance of pH levels and allow the production of saliva </a:t>
            </a:r>
          </a:p>
          <a:p>
            <a:pPr marL="742950" lvl="1" indent="-285750">
              <a:buFont typeface="Courier New,monospace" panose="020B0604020202020204" pitchFamily="34" charset="0"/>
              <a:buChar char="o"/>
            </a:pPr>
            <a:r>
              <a:rPr lang="en-US" sz="700">
                <a:solidFill>
                  <a:schemeClr val="bg1"/>
                </a:solidFill>
                <a:ea typeface="Batang"/>
              </a:rPr>
              <a:t>Outcome: Reduced caries </a:t>
            </a:r>
            <a:endParaRPr lang="en-US" sz="700">
              <a:solidFill>
                <a:schemeClr val="bg1"/>
              </a:solidFill>
            </a:endParaRPr>
          </a:p>
          <a:p>
            <a:pPr marL="285750" indent="-285750">
              <a:buChar char="•"/>
            </a:pPr>
            <a:r>
              <a:rPr lang="en-US" sz="700">
                <a:solidFill>
                  <a:schemeClr val="bg1"/>
                </a:solidFill>
                <a:ea typeface="Batang"/>
              </a:rPr>
              <a:t>High Sweet Tea Consumption</a:t>
            </a:r>
          </a:p>
          <a:p>
            <a:pPr marL="742950" lvl="1" indent="-285750">
              <a:buFont typeface="Courier New,monospace" panose="020B0604020202020204" pitchFamily="34" charset="0"/>
              <a:buChar char="o"/>
            </a:pPr>
            <a:r>
              <a:rPr lang="en-US" sz="700">
                <a:solidFill>
                  <a:schemeClr val="bg1"/>
                </a:solidFill>
                <a:ea typeface="Batang"/>
              </a:rPr>
              <a:t>Intervention: Recommend replacement with water or limitation of these </a:t>
            </a:r>
            <a:r>
              <a:rPr lang="en-US" sz="700" err="1">
                <a:solidFill>
                  <a:schemeClr val="bg1"/>
                </a:solidFill>
                <a:ea typeface="Batang"/>
              </a:rPr>
              <a:t>beveraees</a:t>
            </a:r>
            <a:r>
              <a:rPr lang="en-US" sz="700">
                <a:solidFill>
                  <a:schemeClr val="bg1"/>
                </a:solidFill>
                <a:ea typeface="Batang"/>
              </a:rPr>
              <a:t> </a:t>
            </a:r>
          </a:p>
          <a:p>
            <a:pPr marL="742950" lvl="1" indent="-285750">
              <a:buFont typeface="Courier New,monospace" panose="020B0604020202020204" pitchFamily="34" charset="0"/>
              <a:buChar char="o"/>
            </a:pPr>
            <a:r>
              <a:rPr lang="en-US" sz="700">
                <a:solidFill>
                  <a:schemeClr val="bg1"/>
                </a:solidFill>
                <a:ea typeface="Batang"/>
              </a:rPr>
              <a:t>Outcome: Reduced caries </a:t>
            </a:r>
            <a:endParaRPr lang="en-US" sz="700">
              <a:solidFill>
                <a:schemeClr val="bg1"/>
              </a:solidFill>
            </a:endParaRPr>
          </a:p>
          <a:p>
            <a:pPr marL="285750" indent="-285750">
              <a:buChar char="•"/>
            </a:pPr>
            <a:endParaRPr lang="en-US" sz="700">
              <a:solidFill>
                <a:schemeClr val="bg1"/>
              </a:solidFill>
              <a:ea typeface="Batang"/>
            </a:endParaRPr>
          </a:p>
          <a:p>
            <a:pPr marL="285750" indent="-285750">
              <a:buChar char="•"/>
            </a:pPr>
            <a:endParaRPr lang="en-US" sz="700">
              <a:solidFill>
                <a:schemeClr val="bg1"/>
              </a:solidFill>
              <a:ea typeface="Batang"/>
            </a:endParaRPr>
          </a:p>
        </p:txBody>
      </p:sp>
      <p:pic>
        <p:nvPicPr>
          <p:cNvPr id="3" name="Content Placeholder 2" descr="A screenshot of a computer&#10;&#10;AI-generated content may be incorrect.">
            <a:extLst>
              <a:ext uri="{FF2B5EF4-FFF2-40B4-BE49-F238E27FC236}">
                <a16:creationId xmlns:a16="http://schemas.microsoft.com/office/drawing/2014/main" id="{D6B98239-C3B4-4FFB-319F-B51DB732CD58}"/>
              </a:ext>
            </a:extLst>
          </p:cNvPr>
          <p:cNvPicPr>
            <a:picLocks noGrp="1" noChangeAspect="1"/>
          </p:cNvPicPr>
          <p:nvPr>
            <p:ph idx="1"/>
          </p:nvPr>
        </p:nvPicPr>
        <p:blipFill>
          <a:blip r:embed="rId5"/>
          <a:srcRect t="8728" r="-176" b="13466"/>
          <a:stretch>
            <a:fillRect/>
          </a:stretch>
        </p:blipFill>
        <p:spPr>
          <a:xfrm>
            <a:off x="5481637" y="1809749"/>
            <a:ext cx="5572380" cy="3051806"/>
          </a:xfrm>
          <a:prstGeom prst="rect">
            <a:avLst/>
          </a:prstGeom>
        </p:spPr>
      </p:pic>
    </p:spTree>
    <p:extLst>
      <p:ext uri="{BB962C8B-B14F-4D97-AF65-F5344CB8AC3E}">
        <p14:creationId xmlns:p14="http://schemas.microsoft.com/office/powerpoint/2010/main" val="1745021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F0A9DA-3055-3CDB-D065-DEB53A348B9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7497F5B-4FA3-38BC-4F48-50269B3A9F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41543532-BEE2-14EF-AFF9-7ED7DD5F37F3}"/>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41543532-BEE2-14EF-AFF9-7ED7DD5F37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E18A65BA-7ACB-7839-D62E-0873708C7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1643D8E-8C36-42D6-FB21-F77283953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7314 w 12192000"/>
              <a:gd name="connsiteY110" fmla="*/ 933744 h 3781151"/>
              <a:gd name="connsiteX111" fmla="*/ 9492995 w 12192000"/>
              <a:gd name="connsiteY111" fmla="*/ 830749 h 3781151"/>
              <a:gd name="connsiteX112" fmla="*/ 9568501 w 12192000"/>
              <a:gd name="connsiteY112" fmla="*/ 787793 h 3781151"/>
              <a:gd name="connsiteX113" fmla="*/ 9691686 w 12192000"/>
              <a:gd name="connsiteY113" fmla="*/ 738088 h 3781151"/>
              <a:gd name="connsiteX114" fmla="*/ 9728219 w 12192000"/>
              <a:gd name="connsiteY114" fmla="*/ 719921 h 3781151"/>
              <a:gd name="connsiteX115" fmla="*/ 10080661 w 12192000"/>
              <a:gd name="connsiteY115" fmla="*/ 505423 h 3781151"/>
              <a:gd name="connsiteX116" fmla="*/ 10335073 w 12192000"/>
              <a:gd name="connsiteY116" fmla="*/ 523921 h 3781151"/>
              <a:gd name="connsiteX117" fmla="*/ 10593135 w 12192000"/>
              <a:gd name="connsiteY117" fmla="*/ 467427 h 3781151"/>
              <a:gd name="connsiteX118" fmla="*/ 10655931 w 12192000"/>
              <a:gd name="connsiteY118" fmla="*/ 401632 h 3781151"/>
              <a:gd name="connsiteX119" fmla="*/ 10695298 w 12192000"/>
              <a:gd name="connsiteY119" fmla="*/ 391761 h 3781151"/>
              <a:gd name="connsiteX120" fmla="*/ 10761489 w 12192000"/>
              <a:gd name="connsiteY120" fmla="*/ 380170 h 3781151"/>
              <a:gd name="connsiteX121" fmla="*/ 10853610 w 12192000"/>
              <a:gd name="connsiteY121" fmla="*/ 332449 h 3781151"/>
              <a:gd name="connsiteX122" fmla="*/ 11052930 w 12192000"/>
              <a:gd name="connsiteY122" fmla="*/ 280871 h 3781151"/>
              <a:gd name="connsiteX123" fmla="*/ 11359700 w 12192000"/>
              <a:gd name="connsiteY123" fmla="*/ 158445 h 3781151"/>
              <a:gd name="connsiteX124" fmla="*/ 11672425 w 12192000"/>
              <a:gd name="connsiteY124" fmla="*/ 31452 h 3781151"/>
              <a:gd name="connsiteX125" fmla="*/ 11912086 w 12192000"/>
              <a:gd name="connsiteY125"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347314 w 12192000"/>
              <a:gd name="connsiteY109" fmla="*/ 933744 h 3781151"/>
              <a:gd name="connsiteX110" fmla="*/ 9492995 w 12192000"/>
              <a:gd name="connsiteY110" fmla="*/ 830749 h 3781151"/>
              <a:gd name="connsiteX111" fmla="*/ 9568501 w 12192000"/>
              <a:gd name="connsiteY111" fmla="*/ 787793 h 3781151"/>
              <a:gd name="connsiteX112" fmla="*/ 9691686 w 12192000"/>
              <a:gd name="connsiteY112" fmla="*/ 738088 h 3781151"/>
              <a:gd name="connsiteX113" fmla="*/ 9728219 w 12192000"/>
              <a:gd name="connsiteY113" fmla="*/ 719921 h 3781151"/>
              <a:gd name="connsiteX114" fmla="*/ 10080661 w 12192000"/>
              <a:gd name="connsiteY114" fmla="*/ 505423 h 3781151"/>
              <a:gd name="connsiteX115" fmla="*/ 10335073 w 12192000"/>
              <a:gd name="connsiteY115" fmla="*/ 523921 h 3781151"/>
              <a:gd name="connsiteX116" fmla="*/ 10593135 w 12192000"/>
              <a:gd name="connsiteY116" fmla="*/ 467427 h 3781151"/>
              <a:gd name="connsiteX117" fmla="*/ 10655931 w 12192000"/>
              <a:gd name="connsiteY117" fmla="*/ 401632 h 3781151"/>
              <a:gd name="connsiteX118" fmla="*/ 10695298 w 12192000"/>
              <a:gd name="connsiteY118" fmla="*/ 391761 h 3781151"/>
              <a:gd name="connsiteX119" fmla="*/ 10761489 w 12192000"/>
              <a:gd name="connsiteY119" fmla="*/ 380170 h 3781151"/>
              <a:gd name="connsiteX120" fmla="*/ 10853610 w 12192000"/>
              <a:gd name="connsiteY120" fmla="*/ 332449 h 3781151"/>
              <a:gd name="connsiteX121" fmla="*/ 11052930 w 12192000"/>
              <a:gd name="connsiteY121" fmla="*/ 280871 h 3781151"/>
              <a:gd name="connsiteX122" fmla="*/ 11359700 w 12192000"/>
              <a:gd name="connsiteY122" fmla="*/ 158445 h 3781151"/>
              <a:gd name="connsiteX123" fmla="*/ 11672425 w 12192000"/>
              <a:gd name="connsiteY123" fmla="*/ 31452 h 3781151"/>
              <a:gd name="connsiteX124" fmla="*/ 11912086 w 12192000"/>
              <a:gd name="connsiteY124"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569515 w 12192000"/>
              <a:gd name="connsiteY102" fmla="*/ 1207037 h 3781151"/>
              <a:gd name="connsiteX103" fmla="*/ 8672452 w 12192000"/>
              <a:gd name="connsiteY103" fmla="*/ 1135782 h 3781151"/>
              <a:gd name="connsiteX104" fmla="*/ 8824768 w 12192000"/>
              <a:gd name="connsiteY104" fmla="*/ 1121217 h 3781151"/>
              <a:gd name="connsiteX105" fmla="*/ 8909609 w 12192000"/>
              <a:gd name="connsiteY105" fmla="*/ 1087532 h 3781151"/>
              <a:gd name="connsiteX106" fmla="*/ 9036318 w 12192000"/>
              <a:gd name="connsiteY106" fmla="*/ 994500 h 3781151"/>
              <a:gd name="connsiteX107" fmla="*/ 9230382 w 12192000"/>
              <a:gd name="connsiteY107" fmla="*/ 955654 h 3781151"/>
              <a:gd name="connsiteX108" fmla="*/ 9347314 w 12192000"/>
              <a:gd name="connsiteY108" fmla="*/ 933744 h 3781151"/>
              <a:gd name="connsiteX109" fmla="*/ 9492995 w 12192000"/>
              <a:gd name="connsiteY109" fmla="*/ 830749 h 3781151"/>
              <a:gd name="connsiteX110" fmla="*/ 9568501 w 12192000"/>
              <a:gd name="connsiteY110" fmla="*/ 787793 h 3781151"/>
              <a:gd name="connsiteX111" fmla="*/ 9691686 w 12192000"/>
              <a:gd name="connsiteY111" fmla="*/ 738088 h 3781151"/>
              <a:gd name="connsiteX112" fmla="*/ 9728219 w 12192000"/>
              <a:gd name="connsiteY112" fmla="*/ 719921 h 3781151"/>
              <a:gd name="connsiteX113" fmla="*/ 10080661 w 12192000"/>
              <a:gd name="connsiteY113" fmla="*/ 505423 h 3781151"/>
              <a:gd name="connsiteX114" fmla="*/ 10335073 w 12192000"/>
              <a:gd name="connsiteY114" fmla="*/ 523921 h 3781151"/>
              <a:gd name="connsiteX115" fmla="*/ 10593135 w 12192000"/>
              <a:gd name="connsiteY115" fmla="*/ 467427 h 3781151"/>
              <a:gd name="connsiteX116" fmla="*/ 10655931 w 12192000"/>
              <a:gd name="connsiteY116" fmla="*/ 401632 h 3781151"/>
              <a:gd name="connsiteX117" fmla="*/ 10695298 w 12192000"/>
              <a:gd name="connsiteY117" fmla="*/ 391761 h 3781151"/>
              <a:gd name="connsiteX118" fmla="*/ 10761489 w 12192000"/>
              <a:gd name="connsiteY118" fmla="*/ 380170 h 3781151"/>
              <a:gd name="connsiteX119" fmla="*/ 10853610 w 12192000"/>
              <a:gd name="connsiteY119" fmla="*/ 332449 h 3781151"/>
              <a:gd name="connsiteX120" fmla="*/ 11052930 w 12192000"/>
              <a:gd name="connsiteY120" fmla="*/ 280871 h 3781151"/>
              <a:gd name="connsiteX121" fmla="*/ 11359700 w 12192000"/>
              <a:gd name="connsiteY121" fmla="*/ 158445 h 3781151"/>
              <a:gd name="connsiteX122" fmla="*/ 11672425 w 12192000"/>
              <a:gd name="connsiteY122" fmla="*/ 31452 h 3781151"/>
              <a:gd name="connsiteX123" fmla="*/ 11912086 w 12192000"/>
              <a:gd name="connsiteY123"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672452 w 12192000"/>
              <a:gd name="connsiteY102" fmla="*/ 1135782 h 3781151"/>
              <a:gd name="connsiteX103" fmla="*/ 8824768 w 12192000"/>
              <a:gd name="connsiteY103" fmla="*/ 1121217 h 3781151"/>
              <a:gd name="connsiteX104" fmla="*/ 8909609 w 12192000"/>
              <a:gd name="connsiteY104" fmla="*/ 1087532 h 3781151"/>
              <a:gd name="connsiteX105" fmla="*/ 9036318 w 12192000"/>
              <a:gd name="connsiteY105" fmla="*/ 994500 h 3781151"/>
              <a:gd name="connsiteX106" fmla="*/ 9230382 w 12192000"/>
              <a:gd name="connsiteY106" fmla="*/ 955654 h 3781151"/>
              <a:gd name="connsiteX107" fmla="*/ 9347314 w 12192000"/>
              <a:gd name="connsiteY107" fmla="*/ 933744 h 3781151"/>
              <a:gd name="connsiteX108" fmla="*/ 9492995 w 12192000"/>
              <a:gd name="connsiteY108" fmla="*/ 830749 h 3781151"/>
              <a:gd name="connsiteX109" fmla="*/ 9568501 w 12192000"/>
              <a:gd name="connsiteY109" fmla="*/ 787793 h 3781151"/>
              <a:gd name="connsiteX110" fmla="*/ 9691686 w 12192000"/>
              <a:gd name="connsiteY110" fmla="*/ 738088 h 3781151"/>
              <a:gd name="connsiteX111" fmla="*/ 9728219 w 12192000"/>
              <a:gd name="connsiteY111" fmla="*/ 719921 h 3781151"/>
              <a:gd name="connsiteX112" fmla="*/ 10080661 w 12192000"/>
              <a:gd name="connsiteY112" fmla="*/ 505423 h 3781151"/>
              <a:gd name="connsiteX113" fmla="*/ 10335073 w 12192000"/>
              <a:gd name="connsiteY113" fmla="*/ 523921 h 3781151"/>
              <a:gd name="connsiteX114" fmla="*/ 10593135 w 12192000"/>
              <a:gd name="connsiteY114" fmla="*/ 467427 h 3781151"/>
              <a:gd name="connsiteX115" fmla="*/ 10655931 w 12192000"/>
              <a:gd name="connsiteY115" fmla="*/ 401632 h 3781151"/>
              <a:gd name="connsiteX116" fmla="*/ 10695298 w 12192000"/>
              <a:gd name="connsiteY116" fmla="*/ 391761 h 3781151"/>
              <a:gd name="connsiteX117" fmla="*/ 10761489 w 12192000"/>
              <a:gd name="connsiteY117" fmla="*/ 380170 h 3781151"/>
              <a:gd name="connsiteX118" fmla="*/ 10853610 w 12192000"/>
              <a:gd name="connsiteY118" fmla="*/ 332449 h 3781151"/>
              <a:gd name="connsiteX119" fmla="*/ 11052930 w 12192000"/>
              <a:gd name="connsiteY119" fmla="*/ 280871 h 3781151"/>
              <a:gd name="connsiteX120" fmla="*/ 11359700 w 12192000"/>
              <a:gd name="connsiteY120" fmla="*/ 158445 h 3781151"/>
              <a:gd name="connsiteX121" fmla="*/ 11672425 w 12192000"/>
              <a:gd name="connsiteY121" fmla="*/ 31452 h 3781151"/>
              <a:gd name="connsiteX122" fmla="*/ 11912086 w 12192000"/>
              <a:gd name="connsiteY122"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080661 w 12192000"/>
              <a:gd name="connsiteY111" fmla="*/ 505423 h 3781151"/>
              <a:gd name="connsiteX112" fmla="*/ 10335073 w 12192000"/>
              <a:gd name="connsiteY112" fmla="*/ 523921 h 3781151"/>
              <a:gd name="connsiteX113" fmla="*/ 10593135 w 12192000"/>
              <a:gd name="connsiteY113" fmla="*/ 467427 h 3781151"/>
              <a:gd name="connsiteX114" fmla="*/ 10655931 w 12192000"/>
              <a:gd name="connsiteY114" fmla="*/ 401632 h 3781151"/>
              <a:gd name="connsiteX115" fmla="*/ 10695298 w 12192000"/>
              <a:gd name="connsiteY115" fmla="*/ 391761 h 3781151"/>
              <a:gd name="connsiteX116" fmla="*/ 10761489 w 12192000"/>
              <a:gd name="connsiteY116" fmla="*/ 380170 h 3781151"/>
              <a:gd name="connsiteX117" fmla="*/ 10853610 w 12192000"/>
              <a:gd name="connsiteY117" fmla="*/ 332449 h 3781151"/>
              <a:gd name="connsiteX118" fmla="*/ 11052930 w 12192000"/>
              <a:gd name="connsiteY118" fmla="*/ 280871 h 3781151"/>
              <a:gd name="connsiteX119" fmla="*/ 11359700 w 12192000"/>
              <a:gd name="connsiteY119" fmla="*/ 158445 h 3781151"/>
              <a:gd name="connsiteX120" fmla="*/ 11672425 w 12192000"/>
              <a:gd name="connsiteY120" fmla="*/ 31452 h 3781151"/>
              <a:gd name="connsiteX121" fmla="*/ 11912086 w 12192000"/>
              <a:gd name="connsiteY121"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335073 w 12192000"/>
              <a:gd name="connsiteY111" fmla="*/ 523921 h 3781151"/>
              <a:gd name="connsiteX112" fmla="*/ 10593135 w 12192000"/>
              <a:gd name="connsiteY112" fmla="*/ 467427 h 3781151"/>
              <a:gd name="connsiteX113" fmla="*/ 10655931 w 12192000"/>
              <a:gd name="connsiteY113" fmla="*/ 401632 h 3781151"/>
              <a:gd name="connsiteX114" fmla="*/ 10695298 w 12192000"/>
              <a:gd name="connsiteY114" fmla="*/ 391761 h 3781151"/>
              <a:gd name="connsiteX115" fmla="*/ 10761489 w 12192000"/>
              <a:gd name="connsiteY115" fmla="*/ 380170 h 3781151"/>
              <a:gd name="connsiteX116" fmla="*/ 10853610 w 12192000"/>
              <a:gd name="connsiteY116" fmla="*/ 332449 h 3781151"/>
              <a:gd name="connsiteX117" fmla="*/ 11052930 w 12192000"/>
              <a:gd name="connsiteY117" fmla="*/ 280871 h 3781151"/>
              <a:gd name="connsiteX118" fmla="*/ 11359700 w 12192000"/>
              <a:gd name="connsiteY118" fmla="*/ 158445 h 3781151"/>
              <a:gd name="connsiteX119" fmla="*/ 11672425 w 12192000"/>
              <a:gd name="connsiteY119" fmla="*/ 31452 h 3781151"/>
              <a:gd name="connsiteX120" fmla="*/ 11912086 w 12192000"/>
              <a:gd name="connsiteY12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10335073 w 12192000"/>
              <a:gd name="connsiteY110" fmla="*/ 523921 h 3781151"/>
              <a:gd name="connsiteX111" fmla="*/ 10593135 w 12192000"/>
              <a:gd name="connsiteY111" fmla="*/ 467427 h 3781151"/>
              <a:gd name="connsiteX112" fmla="*/ 10655931 w 12192000"/>
              <a:gd name="connsiteY112" fmla="*/ 401632 h 3781151"/>
              <a:gd name="connsiteX113" fmla="*/ 10695298 w 12192000"/>
              <a:gd name="connsiteY113" fmla="*/ 391761 h 3781151"/>
              <a:gd name="connsiteX114" fmla="*/ 10761489 w 12192000"/>
              <a:gd name="connsiteY114" fmla="*/ 380170 h 3781151"/>
              <a:gd name="connsiteX115" fmla="*/ 10853610 w 12192000"/>
              <a:gd name="connsiteY115" fmla="*/ 332449 h 3781151"/>
              <a:gd name="connsiteX116" fmla="*/ 11052930 w 12192000"/>
              <a:gd name="connsiteY116" fmla="*/ 280871 h 3781151"/>
              <a:gd name="connsiteX117" fmla="*/ 11359700 w 12192000"/>
              <a:gd name="connsiteY117" fmla="*/ 158445 h 3781151"/>
              <a:gd name="connsiteX118" fmla="*/ 11672425 w 12192000"/>
              <a:gd name="connsiteY118" fmla="*/ 31452 h 3781151"/>
              <a:gd name="connsiteX119" fmla="*/ 11912086 w 12192000"/>
              <a:gd name="connsiteY11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866007 w 12192000"/>
              <a:gd name="connsiteY96" fmla="*/ 1305544 h 3781151"/>
              <a:gd name="connsiteX97" fmla="*/ 8068308 w 12192000"/>
              <a:gd name="connsiteY97" fmla="*/ 1283051 h 3781151"/>
              <a:gd name="connsiteX98" fmla="*/ 8202385 w 12192000"/>
              <a:gd name="connsiteY98" fmla="*/ 1312300 h 3781151"/>
              <a:gd name="connsiteX99" fmla="*/ 8367138 w 12192000"/>
              <a:gd name="connsiteY99" fmla="*/ 1289211 h 3781151"/>
              <a:gd name="connsiteX100" fmla="*/ 8396799 w 12192000"/>
              <a:gd name="connsiteY100" fmla="*/ 1291584 h 3781151"/>
              <a:gd name="connsiteX101" fmla="*/ 8824768 w 12192000"/>
              <a:gd name="connsiteY101" fmla="*/ 1121217 h 3781151"/>
              <a:gd name="connsiteX102" fmla="*/ 8909609 w 12192000"/>
              <a:gd name="connsiteY102" fmla="*/ 1087532 h 3781151"/>
              <a:gd name="connsiteX103" fmla="*/ 9036318 w 12192000"/>
              <a:gd name="connsiteY103" fmla="*/ 994500 h 3781151"/>
              <a:gd name="connsiteX104" fmla="*/ 9230382 w 12192000"/>
              <a:gd name="connsiteY104" fmla="*/ 955654 h 3781151"/>
              <a:gd name="connsiteX105" fmla="*/ 9347314 w 12192000"/>
              <a:gd name="connsiteY105" fmla="*/ 933744 h 3781151"/>
              <a:gd name="connsiteX106" fmla="*/ 9492995 w 12192000"/>
              <a:gd name="connsiteY106" fmla="*/ 830749 h 3781151"/>
              <a:gd name="connsiteX107" fmla="*/ 9568501 w 12192000"/>
              <a:gd name="connsiteY107" fmla="*/ 787793 h 3781151"/>
              <a:gd name="connsiteX108" fmla="*/ 9691686 w 12192000"/>
              <a:gd name="connsiteY108" fmla="*/ 738088 h 3781151"/>
              <a:gd name="connsiteX109" fmla="*/ 10335073 w 12192000"/>
              <a:gd name="connsiteY109" fmla="*/ 523921 h 3781151"/>
              <a:gd name="connsiteX110" fmla="*/ 10593135 w 12192000"/>
              <a:gd name="connsiteY110" fmla="*/ 467427 h 3781151"/>
              <a:gd name="connsiteX111" fmla="*/ 10655931 w 12192000"/>
              <a:gd name="connsiteY111" fmla="*/ 401632 h 3781151"/>
              <a:gd name="connsiteX112" fmla="*/ 10695298 w 12192000"/>
              <a:gd name="connsiteY112" fmla="*/ 391761 h 3781151"/>
              <a:gd name="connsiteX113" fmla="*/ 10761489 w 12192000"/>
              <a:gd name="connsiteY113" fmla="*/ 380170 h 3781151"/>
              <a:gd name="connsiteX114" fmla="*/ 10853610 w 12192000"/>
              <a:gd name="connsiteY114" fmla="*/ 332449 h 3781151"/>
              <a:gd name="connsiteX115" fmla="*/ 11052930 w 12192000"/>
              <a:gd name="connsiteY115" fmla="*/ 280871 h 3781151"/>
              <a:gd name="connsiteX116" fmla="*/ 11359700 w 12192000"/>
              <a:gd name="connsiteY116" fmla="*/ 158445 h 3781151"/>
              <a:gd name="connsiteX117" fmla="*/ 11672425 w 12192000"/>
              <a:gd name="connsiteY117" fmla="*/ 31452 h 3781151"/>
              <a:gd name="connsiteX118" fmla="*/ 11912086 w 12192000"/>
              <a:gd name="connsiteY118"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51064" y="2385948"/>
                  <a:pt x="2795149" y="2294935"/>
                </a:cubicBezTo>
                <a:cubicBezTo>
                  <a:pt x="2849418" y="2251684"/>
                  <a:pt x="2898877" y="2247383"/>
                  <a:pt x="2957554" y="2180877"/>
                </a:cubicBezTo>
                <a:cubicBezTo>
                  <a:pt x="2981173" y="2203103"/>
                  <a:pt x="2991267" y="2163934"/>
                  <a:pt x="3003677" y="2154878"/>
                </a:cubicBezTo>
                <a:cubicBezTo>
                  <a:pt x="3061300" y="2123913"/>
                  <a:pt x="3237969" y="2038624"/>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61589" y="1341113"/>
                  <a:pt x="7787080" y="1316724"/>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73071" y="1263585"/>
                  <a:pt x="8739300" y="1155226"/>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82215" y="945528"/>
                  <a:pt x="9303545" y="954561"/>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819448" y="694109"/>
                  <a:pt x="10184832" y="569031"/>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EC029-D2B7-E5B0-FA19-6D6072F93B38}"/>
              </a:ext>
            </a:extLst>
          </p:cNvPr>
          <p:cNvSpPr>
            <a:spLocks noGrp="1"/>
          </p:cNvSpPr>
          <p:nvPr>
            <p:ph type="title"/>
          </p:nvPr>
        </p:nvSpPr>
        <p:spPr>
          <a:xfrm>
            <a:off x="606646" y="-333487"/>
            <a:ext cx="3478762" cy="2370567"/>
          </a:xfrm>
        </p:spPr>
        <p:txBody>
          <a:bodyPr vert="horz" lIns="91440" tIns="45720" rIns="91440" bIns="45720" rtlCol="0" anchor="b">
            <a:normAutofit/>
          </a:bodyPr>
          <a:lstStyle/>
          <a:p>
            <a:r>
              <a:rPr lang="en-US" sz="2800">
                <a:ea typeface="Batang"/>
              </a:rPr>
              <a:t>EOIO: Head</a:t>
            </a:r>
            <a:endParaRPr lang="en-US" sz="2800"/>
          </a:p>
        </p:txBody>
      </p:sp>
      <p:sp>
        <p:nvSpPr>
          <p:cNvPr id="18" name="Freeform: Shape 17">
            <a:extLst>
              <a:ext uri="{FF2B5EF4-FFF2-40B4-BE49-F238E27FC236}">
                <a16:creationId xmlns:a16="http://schemas.microsoft.com/office/drawing/2014/main" id="{FA1C9EA0-8E6E-0694-1821-FFCD42F6F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4041" y="702860"/>
            <a:ext cx="5843939" cy="543181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7DE6580-EA42-3FEF-EA30-DB0F1A943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84041" cy="846170"/>
          </a:xfrm>
          <a:custGeom>
            <a:avLst/>
            <a:gdLst>
              <a:gd name="connsiteX0" fmla="*/ 0 w 7605194"/>
              <a:gd name="connsiteY0" fmla="*/ 0 h 1246254"/>
              <a:gd name="connsiteX1" fmla="*/ 7605194 w 7605194"/>
              <a:gd name="connsiteY1" fmla="*/ 0 h 1246254"/>
              <a:gd name="connsiteX2" fmla="*/ 7474629 w 7605194"/>
              <a:gd name="connsiteY2" fmla="*/ 62140 h 1246254"/>
              <a:gd name="connsiteX3" fmla="*/ 7288435 w 7605194"/>
              <a:gd name="connsiteY3" fmla="*/ 50627 h 1246254"/>
              <a:gd name="connsiteX4" fmla="*/ 7155923 w 7605194"/>
              <a:gd name="connsiteY4" fmla="*/ 117325 h 1246254"/>
              <a:gd name="connsiteX5" fmla="*/ 6902454 w 7605194"/>
              <a:gd name="connsiteY5" fmla="*/ 218677 h 1246254"/>
              <a:gd name="connsiteX6" fmla="*/ 6762357 w 7605194"/>
              <a:gd name="connsiteY6" fmla="*/ 280337 h 1246254"/>
              <a:gd name="connsiteX7" fmla="*/ 6631499 w 7605194"/>
              <a:gd name="connsiteY7" fmla="*/ 310567 h 1246254"/>
              <a:gd name="connsiteX8" fmla="*/ 6458440 w 7605194"/>
              <a:gd name="connsiteY8" fmla="*/ 357008 h 1246254"/>
              <a:gd name="connsiteX9" fmla="*/ 6324003 w 7605194"/>
              <a:gd name="connsiteY9" fmla="*/ 395689 h 1246254"/>
              <a:gd name="connsiteX10" fmla="*/ 6113470 w 7605194"/>
              <a:gd name="connsiteY10" fmla="*/ 415703 h 1246254"/>
              <a:gd name="connsiteX11" fmla="*/ 5995690 w 7605194"/>
              <a:gd name="connsiteY11" fmla="*/ 469172 h 1246254"/>
              <a:gd name="connsiteX12" fmla="*/ 5867264 w 7605194"/>
              <a:gd name="connsiteY12" fmla="*/ 495827 h 1246254"/>
              <a:gd name="connsiteX13" fmla="*/ 5707574 w 7605194"/>
              <a:gd name="connsiteY13" fmla="*/ 515377 h 1246254"/>
              <a:gd name="connsiteX14" fmla="*/ 5650094 w 7605194"/>
              <a:gd name="connsiteY14" fmla="*/ 529855 h 1246254"/>
              <a:gd name="connsiteX15" fmla="*/ 5630196 w 7605194"/>
              <a:gd name="connsiteY15" fmla="*/ 546641 h 1246254"/>
              <a:gd name="connsiteX16" fmla="*/ 5601107 w 7605194"/>
              <a:gd name="connsiteY16" fmla="*/ 562496 h 1246254"/>
              <a:gd name="connsiteX17" fmla="*/ 5551268 w 7605194"/>
              <a:gd name="connsiteY17" fmla="*/ 599212 h 1246254"/>
              <a:gd name="connsiteX18" fmla="*/ 5422767 w 7605194"/>
              <a:gd name="connsiteY18" fmla="*/ 610016 h 1246254"/>
              <a:gd name="connsiteX19" fmla="*/ 5419576 w 7605194"/>
              <a:gd name="connsiteY19" fmla="*/ 619694 h 1246254"/>
              <a:gd name="connsiteX20" fmla="*/ 5382932 w 7605194"/>
              <a:gd name="connsiteY20" fmla="*/ 627097 h 1246254"/>
              <a:gd name="connsiteX21" fmla="*/ 5213714 w 7605194"/>
              <a:gd name="connsiteY21" fmla="*/ 664259 h 1246254"/>
              <a:gd name="connsiteX22" fmla="*/ 5035908 w 7605194"/>
              <a:gd name="connsiteY22" fmla="*/ 676542 h 1246254"/>
              <a:gd name="connsiteX23" fmla="*/ 5000218 w 7605194"/>
              <a:gd name="connsiteY23" fmla="*/ 698530 h 1246254"/>
              <a:gd name="connsiteX24" fmla="*/ 4946628 w 7605194"/>
              <a:gd name="connsiteY24" fmla="*/ 735163 h 1246254"/>
              <a:gd name="connsiteX25" fmla="*/ 4914425 w 7605194"/>
              <a:gd name="connsiteY25" fmla="*/ 748575 h 1246254"/>
              <a:gd name="connsiteX26" fmla="*/ 4827869 w 7605194"/>
              <a:gd name="connsiteY26" fmla="*/ 793591 h 1246254"/>
              <a:gd name="connsiteX27" fmla="*/ 4742246 w 7605194"/>
              <a:gd name="connsiteY27" fmla="*/ 845064 h 1246254"/>
              <a:gd name="connsiteX28" fmla="*/ 4674623 w 7605194"/>
              <a:gd name="connsiteY28" fmla="*/ 837344 h 1246254"/>
              <a:gd name="connsiteX29" fmla="*/ 4592157 w 7605194"/>
              <a:gd name="connsiteY29" fmla="*/ 898701 h 1246254"/>
              <a:gd name="connsiteX30" fmla="*/ 4395020 w 7605194"/>
              <a:gd name="connsiteY30" fmla="*/ 911632 h 1246254"/>
              <a:gd name="connsiteX31" fmla="*/ 4295451 w 7605194"/>
              <a:gd name="connsiteY31" fmla="*/ 900692 h 1246254"/>
              <a:gd name="connsiteX32" fmla="*/ 4183267 w 7605194"/>
              <a:gd name="connsiteY32" fmla="*/ 899692 h 1246254"/>
              <a:gd name="connsiteX33" fmla="*/ 3868727 w 7605194"/>
              <a:gd name="connsiteY33" fmla="*/ 917255 h 1246254"/>
              <a:gd name="connsiteX34" fmla="*/ 3743007 w 7605194"/>
              <a:gd name="connsiteY34" fmla="*/ 930206 h 1246254"/>
              <a:gd name="connsiteX35" fmla="*/ 3740588 w 7605194"/>
              <a:gd name="connsiteY35" fmla="*/ 942450 h 1246254"/>
              <a:gd name="connsiteX36" fmla="*/ 3700101 w 7605194"/>
              <a:gd name="connsiteY36" fmla="*/ 956776 h 1246254"/>
              <a:gd name="connsiteX37" fmla="*/ 3590677 w 7605194"/>
              <a:gd name="connsiteY37" fmla="*/ 953115 h 1246254"/>
              <a:gd name="connsiteX38" fmla="*/ 3525795 w 7605194"/>
              <a:gd name="connsiteY38" fmla="*/ 958232 h 1246254"/>
              <a:gd name="connsiteX39" fmla="*/ 3502065 w 7605194"/>
              <a:gd name="connsiteY39" fmla="*/ 971655 h 1246254"/>
              <a:gd name="connsiteX40" fmla="*/ 3468311 w 7605194"/>
              <a:gd name="connsiteY40" fmla="*/ 982682 h 1246254"/>
              <a:gd name="connsiteX41" fmla="*/ 3326498 w 7605194"/>
              <a:gd name="connsiteY41" fmla="*/ 993668 h 1246254"/>
              <a:gd name="connsiteX42" fmla="*/ 3266719 w 7605194"/>
              <a:gd name="connsiteY42" fmla="*/ 1001132 h 1246254"/>
              <a:gd name="connsiteX43" fmla="*/ 3262161 w 7605194"/>
              <a:gd name="connsiteY43" fmla="*/ 1010197 h 1246254"/>
              <a:gd name="connsiteX44" fmla="*/ 3151194 w 7605194"/>
              <a:gd name="connsiteY44" fmla="*/ 1012065 h 1246254"/>
              <a:gd name="connsiteX45" fmla="*/ 3071459 w 7605194"/>
              <a:gd name="connsiteY45" fmla="*/ 1006999 h 1246254"/>
              <a:gd name="connsiteX46" fmla="*/ 2964197 w 7605194"/>
              <a:gd name="connsiteY46" fmla="*/ 973220 h 1246254"/>
              <a:gd name="connsiteX47" fmla="*/ 2917598 w 7605194"/>
              <a:gd name="connsiteY47" fmla="*/ 991261 h 1246254"/>
              <a:gd name="connsiteX48" fmla="*/ 2791675 w 7605194"/>
              <a:gd name="connsiteY48" fmla="*/ 1021023 h 1246254"/>
              <a:gd name="connsiteX49" fmla="*/ 2728690 w 7605194"/>
              <a:gd name="connsiteY49" fmla="*/ 1048683 h 1246254"/>
              <a:gd name="connsiteX50" fmla="*/ 2691768 w 7605194"/>
              <a:gd name="connsiteY50" fmla="*/ 1056796 h 1246254"/>
              <a:gd name="connsiteX51" fmla="*/ 2491871 w 7605194"/>
              <a:gd name="connsiteY51" fmla="*/ 1096695 h 1246254"/>
              <a:gd name="connsiteX52" fmla="*/ 2349778 w 7605194"/>
              <a:gd name="connsiteY52" fmla="*/ 1146160 h 1246254"/>
              <a:gd name="connsiteX53" fmla="*/ 2175625 w 7605194"/>
              <a:gd name="connsiteY53" fmla="*/ 1174124 h 1246254"/>
              <a:gd name="connsiteX54" fmla="*/ 2037411 w 7605194"/>
              <a:gd name="connsiteY54" fmla="*/ 1168494 h 1246254"/>
              <a:gd name="connsiteX55" fmla="*/ 1973582 w 7605194"/>
              <a:gd name="connsiteY55" fmla="*/ 1163390 h 1246254"/>
              <a:gd name="connsiteX56" fmla="*/ 1723017 w 7605194"/>
              <a:gd name="connsiteY56" fmla="*/ 1160371 h 1246254"/>
              <a:gd name="connsiteX57" fmla="*/ 1678061 w 7605194"/>
              <a:gd name="connsiteY57" fmla="*/ 1147636 h 1246254"/>
              <a:gd name="connsiteX58" fmla="*/ 1609244 w 7605194"/>
              <a:gd name="connsiteY58" fmla="*/ 1142559 h 1246254"/>
              <a:gd name="connsiteX59" fmla="*/ 1588073 w 7605194"/>
              <a:gd name="connsiteY59" fmla="*/ 1138412 h 1246254"/>
              <a:gd name="connsiteX60" fmla="*/ 1377751 w 7605194"/>
              <a:gd name="connsiteY60" fmla="*/ 1108189 h 1246254"/>
              <a:gd name="connsiteX61" fmla="*/ 1269190 w 7605194"/>
              <a:gd name="connsiteY61" fmla="*/ 1117852 h 1246254"/>
              <a:gd name="connsiteX62" fmla="*/ 1092740 w 7605194"/>
              <a:gd name="connsiteY62" fmla="*/ 1099724 h 1246254"/>
              <a:gd name="connsiteX63" fmla="*/ 974176 w 7605194"/>
              <a:gd name="connsiteY63" fmla="*/ 1143343 h 1246254"/>
              <a:gd name="connsiteX64" fmla="*/ 748758 w 7605194"/>
              <a:gd name="connsiteY64" fmla="*/ 1132518 h 1246254"/>
              <a:gd name="connsiteX65" fmla="*/ 466991 w 7605194"/>
              <a:gd name="connsiteY65" fmla="*/ 1138669 h 1246254"/>
              <a:gd name="connsiteX66" fmla="*/ 335907 w 7605194"/>
              <a:gd name="connsiteY66" fmla="*/ 1182335 h 1246254"/>
              <a:gd name="connsiteX67" fmla="*/ 263136 w 7605194"/>
              <a:gd name="connsiteY67" fmla="*/ 1208491 h 1246254"/>
              <a:gd name="connsiteX68" fmla="*/ 162795 w 7605194"/>
              <a:gd name="connsiteY68" fmla="*/ 1245356 h 1246254"/>
              <a:gd name="connsiteX69" fmla="*/ 35177 w 7605194"/>
              <a:gd name="connsiteY69" fmla="*/ 1241336 h 1246254"/>
              <a:gd name="connsiteX70" fmla="*/ 0 w 7605194"/>
              <a:gd name="connsiteY70" fmla="*/ 1239517 h 12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605194" h="1246254">
                <a:moveTo>
                  <a:pt x="0" y="0"/>
                </a:moveTo>
                <a:lnTo>
                  <a:pt x="7605194" y="0"/>
                </a:lnTo>
                <a:lnTo>
                  <a:pt x="7474629" y="62140"/>
                </a:lnTo>
                <a:cubicBezTo>
                  <a:pt x="7492628" y="46311"/>
                  <a:pt x="7295302" y="29551"/>
                  <a:pt x="7288435" y="50627"/>
                </a:cubicBezTo>
                <a:cubicBezTo>
                  <a:pt x="7233022" y="73997"/>
                  <a:pt x="7203507" y="54448"/>
                  <a:pt x="7155923" y="117325"/>
                </a:cubicBezTo>
                <a:cubicBezTo>
                  <a:pt x="7091593" y="145333"/>
                  <a:pt x="6962039" y="200393"/>
                  <a:pt x="6902454" y="218677"/>
                </a:cubicBezTo>
                <a:cubicBezTo>
                  <a:pt x="6836859" y="245846"/>
                  <a:pt x="6807516" y="265022"/>
                  <a:pt x="6762357" y="280337"/>
                </a:cubicBezTo>
                <a:cubicBezTo>
                  <a:pt x="6723842" y="313158"/>
                  <a:pt x="6674615" y="318151"/>
                  <a:pt x="6631499" y="310567"/>
                </a:cubicBezTo>
                <a:cubicBezTo>
                  <a:pt x="6580847" y="323345"/>
                  <a:pt x="6519896" y="349758"/>
                  <a:pt x="6458440" y="357008"/>
                </a:cubicBezTo>
                <a:cubicBezTo>
                  <a:pt x="6393854" y="354599"/>
                  <a:pt x="6376560" y="392846"/>
                  <a:pt x="6324003" y="395689"/>
                </a:cubicBezTo>
                <a:cubicBezTo>
                  <a:pt x="6247285" y="405586"/>
                  <a:pt x="6172072" y="397602"/>
                  <a:pt x="6113470" y="415703"/>
                </a:cubicBezTo>
                <a:cubicBezTo>
                  <a:pt x="6093266" y="472531"/>
                  <a:pt x="6024348" y="452803"/>
                  <a:pt x="5995690" y="469172"/>
                </a:cubicBezTo>
                <a:cubicBezTo>
                  <a:pt x="5944396" y="483753"/>
                  <a:pt x="5915284" y="488126"/>
                  <a:pt x="5867264" y="495827"/>
                </a:cubicBezTo>
                <a:cubicBezTo>
                  <a:pt x="5838049" y="473928"/>
                  <a:pt x="5744033" y="545123"/>
                  <a:pt x="5707574" y="515377"/>
                </a:cubicBezTo>
                <a:cubicBezTo>
                  <a:pt x="5694501" y="508626"/>
                  <a:pt x="5656098" y="513354"/>
                  <a:pt x="5650094" y="529855"/>
                </a:cubicBezTo>
                <a:cubicBezTo>
                  <a:pt x="5642347" y="534056"/>
                  <a:pt x="5632533" y="529367"/>
                  <a:pt x="5630196" y="546641"/>
                </a:cubicBezTo>
                <a:cubicBezTo>
                  <a:pt x="5625719" y="567591"/>
                  <a:pt x="5595173" y="538867"/>
                  <a:pt x="5601107" y="562496"/>
                </a:cubicBezTo>
                <a:cubicBezTo>
                  <a:pt x="5579479" y="542883"/>
                  <a:pt x="5567128" y="587056"/>
                  <a:pt x="5551268" y="599212"/>
                </a:cubicBezTo>
                <a:cubicBezTo>
                  <a:pt x="5521545" y="607132"/>
                  <a:pt x="5444715" y="606602"/>
                  <a:pt x="5422767" y="610016"/>
                </a:cubicBezTo>
                <a:cubicBezTo>
                  <a:pt x="5422031" y="613482"/>
                  <a:pt x="5420956" y="616740"/>
                  <a:pt x="5419576" y="619694"/>
                </a:cubicBezTo>
                <a:cubicBezTo>
                  <a:pt x="5411553" y="636851"/>
                  <a:pt x="5395146" y="640166"/>
                  <a:pt x="5382932" y="627097"/>
                </a:cubicBezTo>
                <a:cubicBezTo>
                  <a:pt x="5326987" y="639191"/>
                  <a:pt x="5271551" y="656018"/>
                  <a:pt x="5213714" y="664259"/>
                </a:cubicBezTo>
                <a:cubicBezTo>
                  <a:pt x="5201392" y="668566"/>
                  <a:pt x="5049856" y="675497"/>
                  <a:pt x="5035908" y="676542"/>
                </a:cubicBezTo>
                <a:cubicBezTo>
                  <a:pt x="5014702" y="682704"/>
                  <a:pt x="5007446" y="636570"/>
                  <a:pt x="5000218" y="698530"/>
                </a:cubicBezTo>
                <a:cubicBezTo>
                  <a:pt x="4975418" y="688546"/>
                  <a:pt x="4975257" y="715830"/>
                  <a:pt x="4946628" y="735163"/>
                </a:cubicBezTo>
                <a:cubicBezTo>
                  <a:pt x="4931401" y="723013"/>
                  <a:pt x="4922231" y="732306"/>
                  <a:pt x="4914425" y="748575"/>
                </a:cubicBezTo>
                <a:cubicBezTo>
                  <a:pt x="4883896" y="750874"/>
                  <a:pt x="4860091" y="778025"/>
                  <a:pt x="4827869" y="793591"/>
                </a:cubicBezTo>
                <a:cubicBezTo>
                  <a:pt x="4788822" y="784336"/>
                  <a:pt x="4776708" y="828597"/>
                  <a:pt x="4742246" y="845064"/>
                </a:cubicBezTo>
                <a:cubicBezTo>
                  <a:pt x="4716705" y="852357"/>
                  <a:pt x="4699637" y="828405"/>
                  <a:pt x="4674623" y="837344"/>
                </a:cubicBezTo>
                <a:lnTo>
                  <a:pt x="4592157" y="898701"/>
                </a:lnTo>
                <a:cubicBezTo>
                  <a:pt x="4546849" y="899497"/>
                  <a:pt x="4450878" y="911263"/>
                  <a:pt x="4395020" y="911632"/>
                </a:cubicBezTo>
                <a:lnTo>
                  <a:pt x="4295451" y="900692"/>
                </a:lnTo>
                <a:cubicBezTo>
                  <a:pt x="4251687" y="942266"/>
                  <a:pt x="4254388" y="896931"/>
                  <a:pt x="4183267" y="899692"/>
                </a:cubicBezTo>
                <a:cubicBezTo>
                  <a:pt x="4112146" y="902453"/>
                  <a:pt x="3947407" y="917547"/>
                  <a:pt x="3868727" y="917255"/>
                </a:cubicBezTo>
                <a:cubicBezTo>
                  <a:pt x="3795351" y="922341"/>
                  <a:pt x="3764364" y="926007"/>
                  <a:pt x="3743007" y="930206"/>
                </a:cubicBezTo>
                <a:lnTo>
                  <a:pt x="3740588" y="942450"/>
                </a:lnTo>
                <a:lnTo>
                  <a:pt x="3700101" y="956776"/>
                </a:lnTo>
                <a:cubicBezTo>
                  <a:pt x="3670274" y="930427"/>
                  <a:pt x="3627640" y="988390"/>
                  <a:pt x="3590677" y="953115"/>
                </a:cubicBezTo>
                <a:cubicBezTo>
                  <a:pt x="3577003" y="944340"/>
                  <a:pt x="3534187" y="942867"/>
                  <a:pt x="3525795" y="958232"/>
                </a:cubicBezTo>
                <a:cubicBezTo>
                  <a:pt x="3516807" y="961149"/>
                  <a:pt x="3506501" y="954937"/>
                  <a:pt x="3502065" y="971655"/>
                </a:cubicBezTo>
                <a:cubicBezTo>
                  <a:pt x="3494877" y="991667"/>
                  <a:pt x="3464319" y="958352"/>
                  <a:pt x="3468311" y="982682"/>
                </a:cubicBezTo>
                <a:cubicBezTo>
                  <a:pt x="3439050" y="986351"/>
                  <a:pt x="3360097" y="990593"/>
                  <a:pt x="3326498" y="993668"/>
                </a:cubicBezTo>
                <a:cubicBezTo>
                  <a:pt x="3307804" y="967786"/>
                  <a:pt x="3301737" y="1036045"/>
                  <a:pt x="3266719" y="1001132"/>
                </a:cubicBezTo>
                <a:cubicBezTo>
                  <a:pt x="3265536" y="1004442"/>
                  <a:pt x="3281415" y="1008374"/>
                  <a:pt x="3262161" y="1010197"/>
                </a:cubicBezTo>
                <a:cubicBezTo>
                  <a:pt x="3242906" y="1012019"/>
                  <a:pt x="3163242" y="1026954"/>
                  <a:pt x="3151194" y="1012065"/>
                </a:cubicBezTo>
                <a:cubicBezTo>
                  <a:pt x="3106165" y="1004049"/>
                  <a:pt x="3114260" y="1013405"/>
                  <a:pt x="3071459" y="1006999"/>
                </a:cubicBezTo>
                <a:cubicBezTo>
                  <a:pt x="3065832" y="1025980"/>
                  <a:pt x="2978359" y="982084"/>
                  <a:pt x="2964197" y="973220"/>
                </a:cubicBezTo>
                <a:cubicBezTo>
                  <a:pt x="2939403" y="972011"/>
                  <a:pt x="2944404" y="1019497"/>
                  <a:pt x="2917598" y="991261"/>
                </a:cubicBezTo>
                <a:cubicBezTo>
                  <a:pt x="2888845" y="999227"/>
                  <a:pt x="2823159" y="1011452"/>
                  <a:pt x="2791675" y="1021023"/>
                </a:cubicBezTo>
                <a:cubicBezTo>
                  <a:pt x="2765430" y="1007170"/>
                  <a:pt x="2762312" y="1034141"/>
                  <a:pt x="2728690" y="1048683"/>
                </a:cubicBezTo>
                <a:cubicBezTo>
                  <a:pt x="2713226" y="1034223"/>
                  <a:pt x="2702121" y="1041949"/>
                  <a:pt x="2691768" y="1056796"/>
                </a:cubicBezTo>
                <a:cubicBezTo>
                  <a:pt x="2652268" y="1069463"/>
                  <a:pt x="2548870" y="1081801"/>
                  <a:pt x="2491871" y="1096695"/>
                </a:cubicBezTo>
                <a:cubicBezTo>
                  <a:pt x="2433233" y="1115660"/>
                  <a:pt x="2402455" y="1137920"/>
                  <a:pt x="2349778" y="1146160"/>
                </a:cubicBezTo>
                <a:cubicBezTo>
                  <a:pt x="2299466" y="1174224"/>
                  <a:pt x="2212816" y="1164043"/>
                  <a:pt x="2175625" y="1174124"/>
                </a:cubicBezTo>
                <a:cubicBezTo>
                  <a:pt x="2141905" y="1168663"/>
                  <a:pt x="2071085" y="1170283"/>
                  <a:pt x="2037411" y="1168494"/>
                </a:cubicBezTo>
                <a:cubicBezTo>
                  <a:pt x="2020095" y="1221320"/>
                  <a:pt x="1996234" y="1160088"/>
                  <a:pt x="1973582" y="1163390"/>
                </a:cubicBezTo>
                <a:lnTo>
                  <a:pt x="1723017" y="1160371"/>
                </a:lnTo>
                <a:cubicBezTo>
                  <a:pt x="1711603" y="1126676"/>
                  <a:pt x="1682011" y="1185150"/>
                  <a:pt x="1678061" y="1147636"/>
                </a:cubicBezTo>
                <a:cubicBezTo>
                  <a:pt x="1665221" y="1173937"/>
                  <a:pt x="1634143" y="1137965"/>
                  <a:pt x="1609244" y="1142559"/>
                </a:cubicBezTo>
                <a:cubicBezTo>
                  <a:pt x="1602767" y="1126306"/>
                  <a:pt x="1597099" y="1127936"/>
                  <a:pt x="1588073" y="1138412"/>
                </a:cubicBezTo>
                <a:cubicBezTo>
                  <a:pt x="1508763" y="1158167"/>
                  <a:pt x="1412632" y="1092292"/>
                  <a:pt x="1377751" y="1108189"/>
                </a:cubicBezTo>
                <a:cubicBezTo>
                  <a:pt x="1359039" y="1112684"/>
                  <a:pt x="1316798" y="1124092"/>
                  <a:pt x="1269190" y="1117852"/>
                </a:cubicBezTo>
                <a:cubicBezTo>
                  <a:pt x="1244635" y="1081573"/>
                  <a:pt x="1115372" y="1098514"/>
                  <a:pt x="1092740" y="1099724"/>
                </a:cubicBezTo>
                <a:cubicBezTo>
                  <a:pt x="1043570" y="1103973"/>
                  <a:pt x="1042994" y="1144806"/>
                  <a:pt x="974176" y="1143343"/>
                </a:cubicBezTo>
                <a:cubicBezTo>
                  <a:pt x="949931" y="1089663"/>
                  <a:pt x="786126" y="1134305"/>
                  <a:pt x="748758" y="1132518"/>
                </a:cubicBezTo>
                <a:cubicBezTo>
                  <a:pt x="664227" y="1131739"/>
                  <a:pt x="552459" y="1130267"/>
                  <a:pt x="466991" y="1138669"/>
                </a:cubicBezTo>
                <a:cubicBezTo>
                  <a:pt x="432928" y="1151669"/>
                  <a:pt x="369882" y="1170698"/>
                  <a:pt x="335907" y="1182335"/>
                </a:cubicBezTo>
                <a:cubicBezTo>
                  <a:pt x="321782" y="1197573"/>
                  <a:pt x="262481" y="1180784"/>
                  <a:pt x="263136" y="1208491"/>
                </a:cubicBezTo>
                <a:cubicBezTo>
                  <a:pt x="228423" y="1169675"/>
                  <a:pt x="218751" y="1236852"/>
                  <a:pt x="162795" y="1245356"/>
                </a:cubicBezTo>
                <a:cubicBezTo>
                  <a:pt x="133519" y="1247933"/>
                  <a:pt x="83993" y="1244460"/>
                  <a:pt x="35177" y="1241336"/>
                </a:cubicBezTo>
                <a:lnTo>
                  <a:pt x="0" y="123951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6">
            <a:extLst>
              <a:ext uri="{FF2B5EF4-FFF2-40B4-BE49-F238E27FC236}">
                <a16:creationId xmlns:a16="http://schemas.microsoft.com/office/drawing/2014/main" id="{D2DBB941-52E4-41DE-81DE-233050FED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0765" y="41718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14C7ADB-3FA6-07EA-18A7-561E84B6BB19}"/>
              </a:ext>
            </a:extLst>
          </p:cNvPr>
          <p:cNvSpPr>
            <a:spLocks noGrp="1"/>
          </p:cNvSpPr>
          <p:nvPr>
            <p:ph type="body" sz="half" idx="2"/>
          </p:nvPr>
        </p:nvSpPr>
        <p:spPr>
          <a:xfrm>
            <a:off x="604479" y="2325862"/>
            <a:ext cx="4170355" cy="4026091"/>
          </a:xfrm>
          <a:solidFill>
            <a:srgbClr val="A19284"/>
          </a:solidFill>
        </p:spPr>
        <p:txBody>
          <a:bodyPr vert="horz" lIns="91440" tIns="45720" rIns="91440" bIns="45720" rtlCol="0" anchor="t">
            <a:normAutofit fontScale="77500" lnSpcReduction="20000"/>
          </a:bodyPr>
          <a:lstStyle/>
          <a:p>
            <a:pPr marL="285750" indent="-285750">
              <a:buChar char="•"/>
            </a:pPr>
            <a:r>
              <a:rPr lang="en-US">
                <a:solidFill>
                  <a:schemeClr val="bg1"/>
                </a:solidFill>
                <a:ea typeface="Batang"/>
              </a:rPr>
              <a:t>Facial hair</a:t>
            </a:r>
            <a:endParaRPr lang="en-US"/>
          </a:p>
          <a:p>
            <a:pPr marL="285750" indent="-285750">
              <a:buChar char="•"/>
            </a:pPr>
            <a:r>
              <a:rPr lang="en-US">
                <a:solidFill>
                  <a:schemeClr val="bg1"/>
                </a:solidFill>
                <a:ea typeface="Batang"/>
              </a:rPr>
              <a:t>Eczema on the neck, flaky dry skin</a:t>
            </a:r>
          </a:p>
          <a:p>
            <a:pPr marL="285750" indent="-285750">
              <a:buChar char="•"/>
            </a:pPr>
            <a:r>
              <a:rPr lang="en-US">
                <a:solidFill>
                  <a:schemeClr val="bg1"/>
                </a:solidFill>
                <a:ea typeface="Batang"/>
              </a:rPr>
              <a:t>3x4mm flat macule on neck</a:t>
            </a:r>
          </a:p>
          <a:p>
            <a:pPr marL="285750" indent="-285750">
              <a:buChar char="•"/>
            </a:pPr>
            <a:r>
              <a:rPr lang="en-US">
                <a:solidFill>
                  <a:schemeClr val="bg1"/>
                </a:solidFill>
                <a:ea typeface="Batang"/>
              </a:rPr>
              <a:t>2x2mm pimple on neck</a:t>
            </a:r>
          </a:p>
          <a:p>
            <a:pPr marL="285750" indent="-285750">
              <a:buChar char="•"/>
            </a:pPr>
            <a:r>
              <a:rPr lang="en-US">
                <a:solidFill>
                  <a:schemeClr val="bg1"/>
                </a:solidFill>
                <a:ea typeface="Batang"/>
              </a:rPr>
              <a:t>2 2x2mm macules on inferior lip and near right labial commissure &amp; grouped on superior lip</a:t>
            </a:r>
          </a:p>
          <a:p>
            <a:pPr marL="285750" indent="-285750">
              <a:buChar char="•"/>
            </a:pPr>
            <a:r>
              <a:rPr lang="en-US">
                <a:solidFill>
                  <a:schemeClr val="bg1"/>
                </a:solidFill>
                <a:ea typeface="Batang"/>
              </a:rPr>
              <a:t>Bilateral </a:t>
            </a:r>
            <a:r>
              <a:rPr lang="en-US" err="1">
                <a:solidFill>
                  <a:schemeClr val="bg1"/>
                </a:solidFill>
                <a:ea typeface="Batang"/>
              </a:rPr>
              <a:t>linea</a:t>
            </a:r>
            <a:r>
              <a:rPr lang="en-US">
                <a:solidFill>
                  <a:schemeClr val="bg1"/>
                </a:solidFill>
                <a:ea typeface="Batang"/>
              </a:rPr>
              <a:t> alba </a:t>
            </a:r>
          </a:p>
          <a:p>
            <a:pPr marL="285750" indent="-285750">
              <a:buChar char="•"/>
            </a:pPr>
            <a:r>
              <a:rPr lang="en-US">
                <a:solidFill>
                  <a:schemeClr val="bg1"/>
                </a:solidFill>
                <a:ea typeface="Batang"/>
              </a:rPr>
              <a:t>Severe bitemarks near posterior molars, raised pink area 5x4mm on left buccal mucosa</a:t>
            </a:r>
          </a:p>
          <a:p>
            <a:pPr marL="285750" indent="-285750">
              <a:buChar char="•"/>
            </a:pPr>
            <a:r>
              <a:rPr lang="en-US">
                <a:solidFill>
                  <a:schemeClr val="bg1"/>
                </a:solidFill>
                <a:ea typeface="Batang"/>
              </a:rPr>
              <a:t>White coating on the dorsal surface of the tongue</a:t>
            </a:r>
          </a:p>
          <a:p>
            <a:pPr marL="285750" indent="-285750">
              <a:buChar char="•"/>
            </a:pPr>
            <a:r>
              <a:rPr lang="en-US">
                <a:solidFill>
                  <a:schemeClr val="bg1"/>
                </a:solidFill>
                <a:ea typeface="Batang"/>
              </a:rPr>
              <a:t>Absence of inferior labial frenum</a:t>
            </a:r>
          </a:p>
          <a:p>
            <a:pPr marL="285750" indent="-285750">
              <a:buChar char="•"/>
            </a:pPr>
            <a:r>
              <a:rPr lang="en-US">
                <a:solidFill>
                  <a:schemeClr val="bg1"/>
                </a:solidFill>
                <a:ea typeface="Batang"/>
              </a:rPr>
              <a:t>Bilateral mandibular tori</a:t>
            </a:r>
            <a:endParaRPr lang="en-US">
              <a:solidFill>
                <a:schemeClr val="bg1"/>
              </a:solidFill>
            </a:endParaRPr>
          </a:p>
          <a:p>
            <a:pPr marL="285750" indent="-285750">
              <a:buChar char="•"/>
            </a:pPr>
            <a:r>
              <a:rPr lang="en-US">
                <a:solidFill>
                  <a:schemeClr val="bg1"/>
                </a:solidFill>
                <a:ea typeface="Batang"/>
              </a:rPr>
              <a:t>Palatal tori</a:t>
            </a:r>
          </a:p>
          <a:p>
            <a:pPr marL="285750" indent="-285750">
              <a:buChar char="•"/>
            </a:pPr>
            <a:r>
              <a:rPr lang="en-US">
                <a:solidFill>
                  <a:schemeClr val="bg1"/>
                </a:solidFill>
                <a:ea typeface="Batang"/>
              </a:rPr>
              <a:t>Bilateral scalloping of the tongue</a:t>
            </a:r>
          </a:p>
          <a:p>
            <a:pPr marL="285750" indent="-285750">
              <a:buChar char="•"/>
            </a:pPr>
            <a:r>
              <a:rPr lang="en-US">
                <a:solidFill>
                  <a:schemeClr val="bg1"/>
                </a:solidFill>
                <a:ea typeface="Batang"/>
              </a:rPr>
              <a:t>Exostosis near mandibular posteriors </a:t>
            </a:r>
            <a:endParaRPr lang="en-US">
              <a:solidFill>
                <a:schemeClr val="bg1"/>
              </a:solidFill>
            </a:endParaRPr>
          </a:p>
        </p:txBody>
      </p:sp>
      <p:pic>
        <p:nvPicPr>
          <p:cNvPr id="3" name="Content Placeholder 2" descr="Grining and sweating face with solid fill with solid fill">
            <a:extLst>
              <a:ext uri="{FF2B5EF4-FFF2-40B4-BE49-F238E27FC236}">
                <a16:creationId xmlns:a16="http://schemas.microsoft.com/office/drawing/2014/main" id="{25A9D1D3-104A-112D-117C-2C05F76F97B9}"/>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6020231" y="2441864"/>
            <a:ext cx="3304309" cy="3261013"/>
          </a:xfrm>
          <a:prstGeom prst="rect">
            <a:avLst/>
          </a:prstGeom>
        </p:spPr>
      </p:pic>
      <p:pic>
        <p:nvPicPr>
          <p:cNvPr id="5" name="Graphic 4" descr="Magnifying glass with solid fill">
            <a:extLst>
              <a:ext uri="{FF2B5EF4-FFF2-40B4-BE49-F238E27FC236}">
                <a16:creationId xmlns:a16="http://schemas.microsoft.com/office/drawing/2014/main" id="{9D513FD0-78A8-5F3B-CA1A-B7DC565008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8982" y="1335232"/>
            <a:ext cx="2421081" cy="2464377"/>
          </a:xfrm>
          <a:prstGeom prst="rect">
            <a:avLst/>
          </a:prstGeom>
        </p:spPr>
      </p:pic>
    </p:spTree>
    <p:extLst>
      <p:ext uri="{BB962C8B-B14F-4D97-AF65-F5344CB8AC3E}">
        <p14:creationId xmlns:p14="http://schemas.microsoft.com/office/powerpoint/2010/main" val="2485265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C41C0A-EB69-4BF0-6F6E-D32BDB2C265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776A04B-8C9A-72B3-29F6-7188F52512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CD2E3867-0DD1-CB30-F336-A73867A438AC}"/>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CD2E3867-0DD1-CB30-F336-A73867A438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DEAAA7E7-9D8E-8190-1636-862CE8D47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B6D9F52-F97A-58D7-AFE3-AEB376C6E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7314 w 12192000"/>
              <a:gd name="connsiteY110" fmla="*/ 933744 h 3781151"/>
              <a:gd name="connsiteX111" fmla="*/ 9492995 w 12192000"/>
              <a:gd name="connsiteY111" fmla="*/ 830749 h 3781151"/>
              <a:gd name="connsiteX112" fmla="*/ 9568501 w 12192000"/>
              <a:gd name="connsiteY112" fmla="*/ 787793 h 3781151"/>
              <a:gd name="connsiteX113" fmla="*/ 9691686 w 12192000"/>
              <a:gd name="connsiteY113" fmla="*/ 738088 h 3781151"/>
              <a:gd name="connsiteX114" fmla="*/ 9728219 w 12192000"/>
              <a:gd name="connsiteY114" fmla="*/ 719921 h 3781151"/>
              <a:gd name="connsiteX115" fmla="*/ 10080661 w 12192000"/>
              <a:gd name="connsiteY115" fmla="*/ 505423 h 3781151"/>
              <a:gd name="connsiteX116" fmla="*/ 10335073 w 12192000"/>
              <a:gd name="connsiteY116" fmla="*/ 523921 h 3781151"/>
              <a:gd name="connsiteX117" fmla="*/ 10593135 w 12192000"/>
              <a:gd name="connsiteY117" fmla="*/ 467427 h 3781151"/>
              <a:gd name="connsiteX118" fmla="*/ 10655931 w 12192000"/>
              <a:gd name="connsiteY118" fmla="*/ 401632 h 3781151"/>
              <a:gd name="connsiteX119" fmla="*/ 10695298 w 12192000"/>
              <a:gd name="connsiteY119" fmla="*/ 391761 h 3781151"/>
              <a:gd name="connsiteX120" fmla="*/ 10761489 w 12192000"/>
              <a:gd name="connsiteY120" fmla="*/ 380170 h 3781151"/>
              <a:gd name="connsiteX121" fmla="*/ 10853610 w 12192000"/>
              <a:gd name="connsiteY121" fmla="*/ 332449 h 3781151"/>
              <a:gd name="connsiteX122" fmla="*/ 11052930 w 12192000"/>
              <a:gd name="connsiteY122" fmla="*/ 280871 h 3781151"/>
              <a:gd name="connsiteX123" fmla="*/ 11359700 w 12192000"/>
              <a:gd name="connsiteY123" fmla="*/ 158445 h 3781151"/>
              <a:gd name="connsiteX124" fmla="*/ 11672425 w 12192000"/>
              <a:gd name="connsiteY124" fmla="*/ 31452 h 3781151"/>
              <a:gd name="connsiteX125" fmla="*/ 11912086 w 12192000"/>
              <a:gd name="connsiteY125"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347314 w 12192000"/>
              <a:gd name="connsiteY109" fmla="*/ 933744 h 3781151"/>
              <a:gd name="connsiteX110" fmla="*/ 9492995 w 12192000"/>
              <a:gd name="connsiteY110" fmla="*/ 830749 h 3781151"/>
              <a:gd name="connsiteX111" fmla="*/ 9568501 w 12192000"/>
              <a:gd name="connsiteY111" fmla="*/ 787793 h 3781151"/>
              <a:gd name="connsiteX112" fmla="*/ 9691686 w 12192000"/>
              <a:gd name="connsiteY112" fmla="*/ 738088 h 3781151"/>
              <a:gd name="connsiteX113" fmla="*/ 9728219 w 12192000"/>
              <a:gd name="connsiteY113" fmla="*/ 719921 h 3781151"/>
              <a:gd name="connsiteX114" fmla="*/ 10080661 w 12192000"/>
              <a:gd name="connsiteY114" fmla="*/ 505423 h 3781151"/>
              <a:gd name="connsiteX115" fmla="*/ 10335073 w 12192000"/>
              <a:gd name="connsiteY115" fmla="*/ 523921 h 3781151"/>
              <a:gd name="connsiteX116" fmla="*/ 10593135 w 12192000"/>
              <a:gd name="connsiteY116" fmla="*/ 467427 h 3781151"/>
              <a:gd name="connsiteX117" fmla="*/ 10655931 w 12192000"/>
              <a:gd name="connsiteY117" fmla="*/ 401632 h 3781151"/>
              <a:gd name="connsiteX118" fmla="*/ 10695298 w 12192000"/>
              <a:gd name="connsiteY118" fmla="*/ 391761 h 3781151"/>
              <a:gd name="connsiteX119" fmla="*/ 10761489 w 12192000"/>
              <a:gd name="connsiteY119" fmla="*/ 380170 h 3781151"/>
              <a:gd name="connsiteX120" fmla="*/ 10853610 w 12192000"/>
              <a:gd name="connsiteY120" fmla="*/ 332449 h 3781151"/>
              <a:gd name="connsiteX121" fmla="*/ 11052930 w 12192000"/>
              <a:gd name="connsiteY121" fmla="*/ 280871 h 3781151"/>
              <a:gd name="connsiteX122" fmla="*/ 11359700 w 12192000"/>
              <a:gd name="connsiteY122" fmla="*/ 158445 h 3781151"/>
              <a:gd name="connsiteX123" fmla="*/ 11672425 w 12192000"/>
              <a:gd name="connsiteY123" fmla="*/ 31452 h 3781151"/>
              <a:gd name="connsiteX124" fmla="*/ 11912086 w 12192000"/>
              <a:gd name="connsiteY124"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569515 w 12192000"/>
              <a:gd name="connsiteY102" fmla="*/ 1207037 h 3781151"/>
              <a:gd name="connsiteX103" fmla="*/ 8672452 w 12192000"/>
              <a:gd name="connsiteY103" fmla="*/ 1135782 h 3781151"/>
              <a:gd name="connsiteX104" fmla="*/ 8824768 w 12192000"/>
              <a:gd name="connsiteY104" fmla="*/ 1121217 h 3781151"/>
              <a:gd name="connsiteX105" fmla="*/ 8909609 w 12192000"/>
              <a:gd name="connsiteY105" fmla="*/ 1087532 h 3781151"/>
              <a:gd name="connsiteX106" fmla="*/ 9036318 w 12192000"/>
              <a:gd name="connsiteY106" fmla="*/ 994500 h 3781151"/>
              <a:gd name="connsiteX107" fmla="*/ 9230382 w 12192000"/>
              <a:gd name="connsiteY107" fmla="*/ 955654 h 3781151"/>
              <a:gd name="connsiteX108" fmla="*/ 9347314 w 12192000"/>
              <a:gd name="connsiteY108" fmla="*/ 933744 h 3781151"/>
              <a:gd name="connsiteX109" fmla="*/ 9492995 w 12192000"/>
              <a:gd name="connsiteY109" fmla="*/ 830749 h 3781151"/>
              <a:gd name="connsiteX110" fmla="*/ 9568501 w 12192000"/>
              <a:gd name="connsiteY110" fmla="*/ 787793 h 3781151"/>
              <a:gd name="connsiteX111" fmla="*/ 9691686 w 12192000"/>
              <a:gd name="connsiteY111" fmla="*/ 738088 h 3781151"/>
              <a:gd name="connsiteX112" fmla="*/ 9728219 w 12192000"/>
              <a:gd name="connsiteY112" fmla="*/ 719921 h 3781151"/>
              <a:gd name="connsiteX113" fmla="*/ 10080661 w 12192000"/>
              <a:gd name="connsiteY113" fmla="*/ 505423 h 3781151"/>
              <a:gd name="connsiteX114" fmla="*/ 10335073 w 12192000"/>
              <a:gd name="connsiteY114" fmla="*/ 523921 h 3781151"/>
              <a:gd name="connsiteX115" fmla="*/ 10593135 w 12192000"/>
              <a:gd name="connsiteY115" fmla="*/ 467427 h 3781151"/>
              <a:gd name="connsiteX116" fmla="*/ 10655931 w 12192000"/>
              <a:gd name="connsiteY116" fmla="*/ 401632 h 3781151"/>
              <a:gd name="connsiteX117" fmla="*/ 10695298 w 12192000"/>
              <a:gd name="connsiteY117" fmla="*/ 391761 h 3781151"/>
              <a:gd name="connsiteX118" fmla="*/ 10761489 w 12192000"/>
              <a:gd name="connsiteY118" fmla="*/ 380170 h 3781151"/>
              <a:gd name="connsiteX119" fmla="*/ 10853610 w 12192000"/>
              <a:gd name="connsiteY119" fmla="*/ 332449 h 3781151"/>
              <a:gd name="connsiteX120" fmla="*/ 11052930 w 12192000"/>
              <a:gd name="connsiteY120" fmla="*/ 280871 h 3781151"/>
              <a:gd name="connsiteX121" fmla="*/ 11359700 w 12192000"/>
              <a:gd name="connsiteY121" fmla="*/ 158445 h 3781151"/>
              <a:gd name="connsiteX122" fmla="*/ 11672425 w 12192000"/>
              <a:gd name="connsiteY122" fmla="*/ 31452 h 3781151"/>
              <a:gd name="connsiteX123" fmla="*/ 11912086 w 12192000"/>
              <a:gd name="connsiteY123"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672452 w 12192000"/>
              <a:gd name="connsiteY102" fmla="*/ 1135782 h 3781151"/>
              <a:gd name="connsiteX103" fmla="*/ 8824768 w 12192000"/>
              <a:gd name="connsiteY103" fmla="*/ 1121217 h 3781151"/>
              <a:gd name="connsiteX104" fmla="*/ 8909609 w 12192000"/>
              <a:gd name="connsiteY104" fmla="*/ 1087532 h 3781151"/>
              <a:gd name="connsiteX105" fmla="*/ 9036318 w 12192000"/>
              <a:gd name="connsiteY105" fmla="*/ 994500 h 3781151"/>
              <a:gd name="connsiteX106" fmla="*/ 9230382 w 12192000"/>
              <a:gd name="connsiteY106" fmla="*/ 955654 h 3781151"/>
              <a:gd name="connsiteX107" fmla="*/ 9347314 w 12192000"/>
              <a:gd name="connsiteY107" fmla="*/ 933744 h 3781151"/>
              <a:gd name="connsiteX108" fmla="*/ 9492995 w 12192000"/>
              <a:gd name="connsiteY108" fmla="*/ 830749 h 3781151"/>
              <a:gd name="connsiteX109" fmla="*/ 9568501 w 12192000"/>
              <a:gd name="connsiteY109" fmla="*/ 787793 h 3781151"/>
              <a:gd name="connsiteX110" fmla="*/ 9691686 w 12192000"/>
              <a:gd name="connsiteY110" fmla="*/ 738088 h 3781151"/>
              <a:gd name="connsiteX111" fmla="*/ 9728219 w 12192000"/>
              <a:gd name="connsiteY111" fmla="*/ 719921 h 3781151"/>
              <a:gd name="connsiteX112" fmla="*/ 10080661 w 12192000"/>
              <a:gd name="connsiteY112" fmla="*/ 505423 h 3781151"/>
              <a:gd name="connsiteX113" fmla="*/ 10335073 w 12192000"/>
              <a:gd name="connsiteY113" fmla="*/ 523921 h 3781151"/>
              <a:gd name="connsiteX114" fmla="*/ 10593135 w 12192000"/>
              <a:gd name="connsiteY114" fmla="*/ 467427 h 3781151"/>
              <a:gd name="connsiteX115" fmla="*/ 10655931 w 12192000"/>
              <a:gd name="connsiteY115" fmla="*/ 401632 h 3781151"/>
              <a:gd name="connsiteX116" fmla="*/ 10695298 w 12192000"/>
              <a:gd name="connsiteY116" fmla="*/ 391761 h 3781151"/>
              <a:gd name="connsiteX117" fmla="*/ 10761489 w 12192000"/>
              <a:gd name="connsiteY117" fmla="*/ 380170 h 3781151"/>
              <a:gd name="connsiteX118" fmla="*/ 10853610 w 12192000"/>
              <a:gd name="connsiteY118" fmla="*/ 332449 h 3781151"/>
              <a:gd name="connsiteX119" fmla="*/ 11052930 w 12192000"/>
              <a:gd name="connsiteY119" fmla="*/ 280871 h 3781151"/>
              <a:gd name="connsiteX120" fmla="*/ 11359700 w 12192000"/>
              <a:gd name="connsiteY120" fmla="*/ 158445 h 3781151"/>
              <a:gd name="connsiteX121" fmla="*/ 11672425 w 12192000"/>
              <a:gd name="connsiteY121" fmla="*/ 31452 h 3781151"/>
              <a:gd name="connsiteX122" fmla="*/ 11912086 w 12192000"/>
              <a:gd name="connsiteY122"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080661 w 12192000"/>
              <a:gd name="connsiteY111" fmla="*/ 505423 h 3781151"/>
              <a:gd name="connsiteX112" fmla="*/ 10335073 w 12192000"/>
              <a:gd name="connsiteY112" fmla="*/ 523921 h 3781151"/>
              <a:gd name="connsiteX113" fmla="*/ 10593135 w 12192000"/>
              <a:gd name="connsiteY113" fmla="*/ 467427 h 3781151"/>
              <a:gd name="connsiteX114" fmla="*/ 10655931 w 12192000"/>
              <a:gd name="connsiteY114" fmla="*/ 401632 h 3781151"/>
              <a:gd name="connsiteX115" fmla="*/ 10695298 w 12192000"/>
              <a:gd name="connsiteY115" fmla="*/ 391761 h 3781151"/>
              <a:gd name="connsiteX116" fmla="*/ 10761489 w 12192000"/>
              <a:gd name="connsiteY116" fmla="*/ 380170 h 3781151"/>
              <a:gd name="connsiteX117" fmla="*/ 10853610 w 12192000"/>
              <a:gd name="connsiteY117" fmla="*/ 332449 h 3781151"/>
              <a:gd name="connsiteX118" fmla="*/ 11052930 w 12192000"/>
              <a:gd name="connsiteY118" fmla="*/ 280871 h 3781151"/>
              <a:gd name="connsiteX119" fmla="*/ 11359700 w 12192000"/>
              <a:gd name="connsiteY119" fmla="*/ 158445 h 3781151"/>
              <a:gd name="connsiteX120" fmla="*/ 11672425 w 12192000"/>
              <a:gd name="connsiteY120" fmla="*/ 31452 h 3781151"/>
              <a:gd name="connsiteX121" fmla="*/ 11912086 w 12192000"/>
              <a:gd name="connsiteY121"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335073 w 12192000"/>
              <a:gd name="connsiteY111" fmla="*/ 523921 h 3781151"/>
              <a:gd name="connsiteX112" fmla="*/ 10593135 w 12192000"/>
              <a:gd name="connsiteY112" fmla="*/ 467427 h 3781151"/>
              <a:gd name="connsiteX113" fmla="*/ 10655931 w 12192000"/>
              <a:gd name="connsiteY113" fmla="*/ 401632 h 3781151"/>
              <a:gd name="connsiteX114" fmla="*/ 10695298 w 12192000"/>
              <a:gd name="connsiteY114" fmla="*/ 391761 h 3781151"/>
              <a:gd name="connsiteX115" fmla="*/ 10761489 w 12192000"/>
              <a:gd name="connsiteY115" fmla="*/ 380170 h 3781151"/>
              <a:gd name="connsiteX116" fmla="*/ 10853610 w 12192000"/>
              <a:gd name="connsiteY116" fmla="*/ 332449 h 3781151"/>
              <a:gd name="connsiteX117" fmla="*/ 11052930 w 12192000"/>
              <a:gd name="connsiteY117" fmla="*/ 280871 h 3781151"/>
              <a:gd name="connsiteX118" fmla="*/ 11359700 w 12192000"/>
              <a:gd name="connsiteY118" fmla="*/ 158445 h 3781151"/>
              <a:gd name="connsiteX119" fmla="*/ 11672425 w 12192000"/>
              <a:gd name="connsiteY119" fmla="*/ 31452 h 3781151"/>
              <a:gd name="connsiteX120" fmla="*/ 11912086 w 12192000"/>
              <a:gd name="connsiteY12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10335073 w 12192000"/>
              <a:gd name="connsiteY110" fmla="*/ 523921 h 3781151"/>
              <a:gd name="connsiteX111" fmla="*/ 10593135 w 12192000"/>
              <a:gd name="connsiteY111" fmla="*/ 467427 h 3781151"/>
              <a:gd name="connsiteX112" fmla="*/ 10655931 w 12192000"/>
              <a:gd name="connsiteY112" fmla="*/ 401632 h 3781151"/>
              <a:gd name="connsiteX113" fmla="*/ 10695298 w 12192000"/>
              <a:gd name="connsiteY113" fmla="*/ 391761 h 3781151"/>
              <a:gd name="connsiteX114" fmla="*/ 10761489 w 12192000"/>
              <a:gd name="connsiteY114" fmla="*/ 380170 h 3781151"/>
              <a:gd name="connsiteX115" fmla="*/ 10853610 w 12192000"/>
              <a:gd name="connsiteY115" fmla="*/ 332449 h 3781151"/>
              <a:gd name="connsiteX116" fmla="*/ 11052930 w 12192000"/>
              <a:gd name="connsiteY116" fmla="*/ 280871 h 3781151"/>
              <a:gd name="connsiteX117" fmla="*/ 11359700 w 12192000"/>
              <a:gd name="connsiteY117" fmla="*/ 158445 h 3781151"/>
              <a:gd name="connsiteX118" fmla="*/ 11672425 w 12192000"/>
              <a:gd name="connsiteY118" fmla="*/ 31452 h 3781151"/>
              <a:gd name="connsiteX119" fmla="*/ 11912086 w 12192000"/>
              <a:gd name="connsiteY11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866007 w 12192000"/>
              <a:gd name="connsiteY96" fmla="*/ 1305544 h 3781151"/>
              <a:gd name="connsiteX97" fmla="*/ 8068308 w 12192000"/>
              <a:gd name="connsiteY97" fmla="*/ 1283051 h 3781151"/>
              <a:gd name="connsiteX98" fmla="*/ 8202385 w 12192000"/>
              <a:gd name="connsiteY98" fmla="*/ 1312300 h 3781151"/>
              <a:gd name="connsiteX99" fmla="*/ 8367138 w 12192000"/>
              <a:gd name="connsiteY99" fmla="*/ 1289211 h 3781151"/>
              <a:gd name="connsiteX100" fmla="*/ 8396799 w 12192000"/>
              <a:gd name="connsiteY100" fmla="*/ 1291584 h 3781151"/>
              <a:gd name="connsiteX101" fmla="*/ 8824768 w 12192000"/>
              <a:gd name="connsiteY101" fmla="*/ 1121217 h 3781151"/>
              <a:gd name="connsiteX102" fmla="*/ 8909609 w 12192000"/>
              <a:gd name="connsiteY102" fmla="*/ 1087532 h 3781151"/>
              <a:gd name="connsiteX103" fmla="*/ 9036318 w 12192000"/>
              <a:gd name="connsiteY103" fmla="*/ 994500 h 3781151"/>
              <a:gd name="connsiteX104" fmla="*/ 9230382 w 12192000"/>
              <a:gd name="connsiteY104" fmla="*/ 955654 h 3781151"/>
              <a:gd name="connsiteX105" fmla="*/ 9347314 w 12192000"/>
              <a:gd name="connsiteY105" fmla="*/ 933744 h 3781151"/>
              <a:gd name="connsiteX106" fmla="*/ 9492995 w 12192000"/>
              <a:gd name="connsiteY106" fmla="*/ 830749 h 3781151"/>
              <a:gd name="connsiteX107" fmla="*/ 9568501 w 12192000"/>
              <a:gd name="connsiteY107" fmla="*/ 787793 h 3781151"/>
              <a:gd name="connsiteX108" fmla="*/ 9691686 w 12192000"/>
              <a:gd name="connsiteY108" fmla="*/ 738088 h 3781151"/>
              <a:gd name="connsiteX109" fmla="*/ 10335073 w 12192000"/>
              <a:gd name="connsiteY109" fmla="*/ 523921 h 3781151"/>
              <a:gd name="connsiteX110" fmla="*/ 10593135 w 12192000"/>
              <a:gd name="connsiteY110" fmla="*/ 467427 h 3781151"/>
              <a:gd name="connsiteX111" fmla="*/ 10655931 w 12192000"/>
              <a:gd name="connsiteY111" fmla="*/ 401632 h 3781151"/>
              <a:gd name="connsiteX112" fmla="*/ 10695298 w 12192000"/>
              <a:gd name="connsiteY112" fmla="*/ 391761 h 3781151"/>
              <a:gd name="connsiteX113" fmla="*/ 10761489 w 12192000"/>
              <a:gd name="connsiteY113" fmla="*/ 380170 h 3781151"/>
              <a:gd name="connsiteX114" fmla="*/ 10853610 w 12192000"/>
              <a:gd name="connsiteY114" fmla="*/ 332449 h 3781151"/>
              <a:gd name="connsiteX115" fmla="*/ 11052930 w 12192000"/>
              <a:gd name="connsiteY115" fmla="*/ 280871 h 3781151"/>
              <a:gd name="connsiteX116" fmla="*/ 11359700 w 12192000"/>
              <a:gd name="connsiteY116" fmla="*/ 158445 h 3781151"/>
              <a:gd name="connsiteX117" fmla="*/ 11672425 w 12192000"/>
              <a:gd name="connsiteY117" fmla="*/ 31452 h 3781151"/>
              <a:gd name="connsiteX118" fmla="*/ 11912086 w 12192000"/>
              <a:gd name="connsiteY118"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51064" y="2385948"/>
                  <a:pt x="2795149" y="2294935"/>
                </a:cubicBezTo>
                <a:cubicBezTo>
                  <a:pt x="2849418" y="2251684"/>
                  <a:pt x="2898877" y="2247383"/>
                  <a:pt x="2957554" y="2180877"/>
                </a:cubicBezTo>
                <a:cubicBezTo>
                  <a:pt x="2981173" y="2203103"/>
                  <a:pt x="2991267" y="2163934"/>
                  <a:pt x="3003677" y="2154878"/>
                </a:cubicBezTo>
                <a:cubicBezTo>
                  <a:pt x="3061300" y="2123913"/>
                  <a:pt x="3237969" y="2038624"/>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61589" y="1341113"/>
                  <a:pt x="7787080" y="1316724"/>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73071" y="1263585"/>
                  <a:pt x="8739300" y="1155226"/>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82215" y="945528"/>
                  <a:pt x="9303545" y="954561"/>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819448" y="694109"/>
                  <a:pt x="10184832" y="569031"/>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857FC0-B406-19B4-7D35-5D37D6C45CDD}"/>
              </a:ext>
            </a:extLst>
          </p:cNvPr>
          <p:cNvSpPr>
            <a:spLocks noGrp="1"/>
          </p:cNvSpPr>
          <p:nvPr>
            <p:ph type="title"/>
          </p:nvPr>
        </p:nvSpPr>
        <p:spPr>
          <a:xfrm>
            <a:off x="606646" y="-333487"/>
            <a:ext cx="3478762" cy="2370567"/>
          </a:xfrm>
        </p:spPr>
        <p:txBody>
          <a:bodyPr vert="horz" lIns="91440" tIns="45720" rIns="91440" bIns="45720" rtlCol="0" anchor="b">
            <a:normAutofit/>
          </a:bodyPr>
          <a:lstStyle/>
          <a:p>
            <a:r>
              <a:rPr lang="en-US" sz="2800">
                <a:ea typeface="Batang"/>
              </a:rPr>
              <a:t>EOIO: Cosmetic</a:t>
            </a:r>
            <a:endParaRPr lang="en-US" sz="2800"/>
          </a:p>
        </p:txBody>
      </p:sp>
      <p:sp>
        <p:nvSpPr>
          <p:cNvPr id="18" name="Freeform: Shape 17">
            <a:extLst>
              <a:ext uri="{FF2B5EF4-FFF2-40B4-BE49-F238E27FC236}">
                <a16:creationId xmlns:a16="http://schemas.microsoft.com/office/drawing/2014/main" id="{8FB77F67-42BF-3992-D82B-B418D36CB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4041" y="702860"/>
            <a:ext cx="5843939" cy="543181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3609C46D-50D5-6972-C708-AD1E75B6F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84041" cy="846170"/>
          </a:xfrm>
          <a:custGeom>
            <a:avLst/>
            <a:gdLst>
              <a:gd name="connsiteX0" fmla="*/ 0 w 7605194"/>
              <a:gd name="connsiteY0" fmla="*/ 0 h 1246254"/>
              <a:gd name="connsiteX1" fmla="*/ 7605194 w 7605194"/>
              <a:gd name="connsiteY1" fmla="*/ 0 h 1246254"/>
              <a:gd name="connsiteX2" fmla="*/ 7474629 w 7605194"/>
              <a:gd name="connsiteY2" fmla="*/ 62140 h 1246254"/>
              <a:gd name="connsiteX3" fmla="*/ 7288435 w 7605194"/>
              <a:gd name="connsiteY3" fmla="*/ 50627 h 1246254"/>
              <a:gd name="connsiteX4" fmla="*/ 7155923 w 7605194"/>
              <a:gd name="connsiteY4" fmla="*/ 117325 h 1246254"/>
              <a:gd name="connsiteX5" fmla="*/ 6902454 w 7605194"/>
              <a:gd name="connsiteY5" fmla="*/ 218677 h 1246254"/>
              <a:gd name="connsiteX6" fmla="*/ 6762357 w 7605194"/>
              <a:gd name="connsiteY6" fmla="*/ 280337 h 1246254"/>
              <a:gd name="connsiteX7" fmla="*/ 6631499 w 7605194"/>
              <a:gd name="connsiteY7" fmla="*/ 310567 h 1246254"/>
              <a:gd name="connsiteX8" fmla="*/ 6458440 w 7605194"/>
              <a:gd name="connsiteY8" fmla="*/ 357008 h 1246254"/>
              <a:gd name="connsiteX9" fmla="*/ 6324003 w 7605194"/>
              <a:gd name="connsiteY9" fmla="*/ 395689 h 1246254"/>
              <a:gd name="connsiteX10" fmla="*/ 6113470 w 7605194"/>
              <a:gd name="connsiteY10" fmla="*/ 415703 h 1246254"/>
              <a:gd name="connsiteX11" fmla="*/ 5995690 w 7605194"/>
              <a:gd name="connsiteY11" fmla="*/ 469172 h 1246254"/>
              <a:gd name="connsiteX12" fmla="*/ 5867264 w 7605194"/>
              <a:gd name="connsiteY12" fmla="*/ 495827 h 1246254"/>
              <a:gd name="connsiteX13" fmla="*/ 5707574 w 7605194"/>
              <a:gd name="connsiteY13" fmla="*/ 515377 h 1246254"/>
              <a:gd name="connsiteX14" fmla="*/ 5650094 w 7605194"/>
              <a:gd name="connsiteY14" fmla="*/ 529855 h 1246254"/>
              <a:gd name="connsiteX15" fmla="*/ 5630196 w 7605194"/>
              <a:gd name="connsiteY15" fmla="*/ 546641 h 1246254"/>
              <a:gd name="connsiteX16" fmla="*/ 5601107 w 7605194"/>
              <a:gd name="connsiteY16" fmla="*/ 562496 h 1246254"/>
              <a:gd name="connsiteX17" fmla="*/ 5551268 w 7605194"/>
              <a:gd name="connsiteY17" fmla="*/ 599212 h 1246254"/>
              <a:gd name="connsiteX18" fmla="*/ 5422767 w 7605194"/>
              <a:gd name="connsiteY18" fmla="*/ 610016 h 1246254"/>
              <a:gd name="connsiteX19" fmla="*/ 5419576 w 7605194"/>
              <a:gd name="connsiteY19" fmla="*/ 619694 h 1246254"/>
              <a:gd name="connsiteX20" fmla="*/ 5382932 w 7605194"/>
              <a:gd name="connsiteY20" fmla="*/ 627097 h 1246254"/>
              <a:gd name="connsiteX21" fmla="*/ 5213714 w 7605194"/>
              <a:gd name="connsiteY21" fmla="*/ 664259 h 1246254"/>
              <a:gd name="connsiteX22" fmla="*/ 5035908 w 7605194"/>
              <a:gd name="connsiteY22" fmla="*/ 676542 h 1246254"/>
              <a:gd name="connsiteX23" fmla="*/ 5000218 w 7605194"/>
              <a:gd name="connsiteY23" fmla="*/ 698530 h 1246254"/>
              <a:gd name="connsiteX24" fmla="*/ 4946628 w 7605194"/>
              <a:gd name="connsiteY24" fmla="*/ 735163 h 1246254"/>
              <a:gd name="connsiteX25" fmla="*/ 4914425 w 7605194"/>
              <a:gd name="connsiteY25" fmla="*/ 748575 h 1246254"/>
              <a:gd name="connsiteX26" fmla="*/ 4827869 w 7605194"/>
              <a:gd name="connsiteY26" fmla="*/ 793591 h 1246254"/>
              <a:gd name="connsiteX27" fmla="*/ 4742246 w 7605194"/>
              <a:gd name="connsiteY27" fmla="*/ 845064 h 1246254"/>
              <a:gd name="connsiteX28" fmla="*/ 4674623 w 7605194"/>
              <a:gd name="connsiteY28" fmla="*/ 837344 h 1246254"/>
              <a:gd name="connsiteX29" fmla="*/ 4592157 w 7605194"/>
              <a:gd name="connsiteY29" fmla="*/ 898701 h 1246254"/>
              <a:gd name="connsiteX30" fmla="*/ 4395020 w 7605194"/>
              <a:gd name="connsiteY30" fmla="*/ 911632 h 1246254"/>
              <a:gd name="connsiteX31" fmla="*/ 4295451 w 7605194"/>
              <a:gd name="connsiteY31" fmla="*/ 900692 h 1246254"/>
              <a:gd name="connsiteX32" fmla="*/ 4183267 w 7605194"/>
              <a:gd name="connsiteY32" fmla="*/ 899692 h 1246254"/>
              <a:gd name="connsiteX33" fmla="*/ 3868727 w 7605194"/>
              <a:gd name="connsiteY33" fmla="*/ 917255 h 1246254"/>
              <a:gd name="connsiteX34" fmla="*/ 3743007 w 7605194"/>
              <a:gd name="connsiteY34" fmla="*/ 930206 h 1246254"/>
              <a:gd name="connsiteX35" fmla="*/ 3740588 w 7605194"/>
              <a:gd name="connsiteY35" fmla="*/ 942450 h 1246254"/>
              <a:gd name="connsiteX36" fmla="*/ 3700101 w 7605194"/>
              <a:gd name="connsiteY36" fmla="*/ 956776 h 1246254"/>
              <a:gd name="connsiteX37" fmla="*/ 3590677 w 7605194"/>
              <a:gd name="connsiteY37" fmla="*/ 953115 h 1246254"/>
              <a:gd name="connsiteX38" fmla="*/ 3525795 w 7605194"/>
              <a:gd name="connsiteY38" fmla="*/ 958232 h 1246254"/>
              <a:gd name="connsiteX39" fmla="*/ 3502065 w 7605194"/>
              <a:gd name="connsiteY39" fmla="*/ 971655 h 1246254"/>
              <a:gd name="connsiteX40" fmla="*/ 3468311 w 7605194"/>
              <a:gd name="connsiteY40" fmla="*/ 982682 h 1246254"/>
              <a:gd name="connsiteX41" fmla="*/ 3326498 w 7605194"/>
              <a:gd name="connsiteY41" fmla="*/ 993668 h 1246254"/>
              <a:gd name="connsiteX42" fmla="*/ 3266719 w 7605194"/>
              <a:gd name="connsiteY42" fmla="*/ 1001132 h 1246254"/>
              <a:gd name="connsiteX43" fmla="*/ 3262161 w 7605194"/>
              <a:gd name="connsiteY43" fmla="*/ 1010197 h 1246254"/>
              <a:gd name="connsiteX44" fmla="*/ 3151194 w 7605194"/>
              <a:gd name="connsiteY44" fmla="*/ 1012065 h 1246254"/>
              <a:gd name="connsiteX45" fmla="*/ 3071459 w 7605194"/>
              <a:gd name="connsiteY45" fmla="*/ 1006999 h 1246254"/>
              <a:gd name="connsiteX46" fmla="*/ 2964197 w 7605194"/>
              <a:gd name="connsiteY46" fmla="*/ 973220 h 1246254"/>
              <a:gd name="connsiteX47" fmla="*/ 2917598 w 7605194"/>
              <a:gd name="connsiteY47" fmla="*/ 991261 h 1246254"/>
              <a:gd name="connsiteX48" fmla="*/ 2791675 w 7605194"/>
              <a:gd name="connsiteY48" fmla="*/ 1021023 h 1246254"/>
              <a:gd name="connsiteX49" fmla="*/ 2728690 w 7605194"/>
              <a:gd name="connsiteY49" fmla="*/ 1048683 h 1246254"/>
              <a:gd name="connsiteX50" fmla="*/ 2691768 w 7605194"/>
              <a:gd name="connsiteY50" fmla="*/ 1056796 h 1246254"/>
              <a:gd name="connsiteX51" fmla="*/ 2491871 w 7605194"/>
              <a:gd name="connsiteY51" fmla="*/ 1096695 h 1246254"/>
              <a:gd name="connsiteX52" fmla="*/ 2349778 w 7605194"/>
              <a:gd name="connsiteY52" fmla="*/ 1146160 h 1246254"/>
              <a:gd name="connsiteX53" fmla="*/ 2175625 w 7605194"/>
              <a:gd name="connsiteY53" fmla="*/ 1174124 h 1246254"/>
              <a:gd name="connsiteX54" fmla="*/ 2037411 w 7605194"/>
              <a:gd name="connsiteY54" fmla="*/ 1168494 h 1246254"/>
              <a:gd name="connsiteX55" fmla="*/ 1973582 w 7605194"/>
              <a:gd name="connsiteY55" fmla="*/ 1163390 h 1246254"/>
              <a:gd name="connsiteX56" fmla="*/ 1723017 w 7605194"/>
              <a:gd name="connsiteY56" fmla="*/ 1160371 h 1246254"/>
              <a:gd name="connsiteX57" fmla="*/ 1678061 w 7605194"/>
              <a:gd name="connsiteY57" fmla="*/ 1147636 h 1246254"/>
              <a:gd name="connsiteX58" fmla="*/ 1609244 w 7605194"/>
              <a:gd name="connsiteY58" fmla="*/ 1142559 h 1246254"/>
              <a:gd name="connsiteX59" fmla="*/ 1588073 w 7605194"/>
              <a:gd name="connsiteY59" fmla="*/ 1138412 h 1246254"/>
              <a:gd name="connsiteX60" fmla="*/ 1377751 w 7605194"/>
              <a:gd name="connsiteY60" fmla="*/ 1108189 h 1246254"/>
              <a:gd name="connsiteX61" fmla="*/ 1269190 w 7605194"/>
              <a:gd name="connsiteY61" fmla="*/ 1117852 h 1246254"/>
              <a:gd name="connsiteX62" fmla="*/ 1092740 w 7605194"/>
              <a:gd name="connsiteY62" fmla="*/ 1099724 h 1246254"/>
              <a:gd name="connsiteX63" fmla="*/ 974176 w 7605194"/>
              <a:gd name="connsiteY63" fmla="*/ 1143343 h 1246254"/>
              <a:gd name="connsiteX64" fmla="*/ 748758 w 7605194"/>
              <a:gd name="connsiteY64" fmla="*/ 1132518 h 1246254"/>
              <a:gd name="connsiteX65" fmla="*/ 466991 w 7605194"/>
              <a:gd name="connsiteY65" fmla="*/ 1138669 h 1246254"/>
              <a:gd name="connsiteX66" fmla="*/ 335907 w 7605194"/>
              <a:gd name="connsiteY66" fmla="*/ 1182335 h 1246254"/>
              <a:gd name="connsiteX67" fmla="*/ 263136 w 7605194"/>
              <a:gd name="connsiteY67" fmla="*/ 1208491 h 1246254"/>
              <a:gd name="connsiteX68" fmla="*/ 162795 w 7605194"/>
              <a:gd name="connsiteY68" fmla="*/ 1245356 h 1246254"/>
              <a:gd name="connsiteX69" fmla="*/ 35177 w 7605194"/>
              <a:gd name="connsiteY69" fmla="*/ 1241336 h 1246254"/>
              <a:gd name="connsiteX70" fmla="*/ 0 w 7605194"/>
              <a:gd name="connsiteY70" fmla="*/ 1239517 h 12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605194" h="1246254">
                <a:moveTo>
                  <a:pt x="0" y="0"/>
                </a:moveTo>
                <a:lnTo>
                  <a:pt x="7605194" y="0"/>
                </a:lnTo>
                <a:lnTo>
                  <a:pt x="7474629" y="62140"/>
                </a:lnTo>
                <a:cubicBezTo>
                  <a:pt x="7492628" y="46311"/>
                  <a:pt x="7295302" y="29551"/>
                  <a:pt x="7288435" y="50627"/>
                </a:cubicBezTo>
                <a:cubicBezTo>
                  <a:pt x="7233022" y="73997"/>
                  <a:pt x="7203507" y="54448"/>
                  <a:pt x="7155923" y="117325"/>
                </a:cubicBezTo>
                <a:cubicBezTo>
                  <a:pt x="7091593" y="145333"/>
                  <a:pt x="6962039" y="200393"/>
                  <a:pt x="6902454" y="218677"/>
                </a:cubicBezTo>
                <a:cubicBezTo>
                  <a:pt x="6836859" y="245846"/>
                  <a:pt x="6807516" y="265022"/>
                  <a:pt x="6762357" y="280337"/>
                </a:cubicBezTo>
                <a:cubicBezTo>
                  <a:pt x="6723842" y="313158"/>
                  <a:pt x="6674615" y="318151"/>
                  <a:pt x="6631499" y="310567"/>
                </a:cubicBezTo>
                <a:cubicBezTo>
                  <a:pt x="6580847" y="323345"/>
                  <a:pt x="6519896" y="349758"/>
                  <a:pt x="6458440" y="357008"/>
                </a:cubicBezTo>
                <a:cubicBezTo>
                  <a:pt x="6393854" y="354599"/>
                  <a:pt x="6376560" y="392846"/>
                  <a:pt x="6324003" y="395689"/>
                </a:cubicBezTo>
                <a:cubicBezTo>
                  <a:pt x="6247285" y="405586"/>
                  <a:pt x="6172072" y="397602"/>
                  <a:pt x="6113470" y="415703"/>
                </a:cubicBezTo>
                <a:cubicBezTo>
                  <a:pt x="6093266" y="472531"/>
                  <a:pt x="6024348" y="452803"/>
                  <a:pt x="5995690" y="469172"/>
                </a:cubicBezTo>
                <a:cubicBezTo>
                  <a:pt x="5944396" y="483753"/>
                  <a:pt x="5915284" y="488126"/>
                  <a:pt x="5867264" y="495827"/>
                </a:cubicBezTo>
                <a:cubicBezTo>
                  <a:pt x="5838049" y="473928"/>
                  <a:pt x="5744033" y="545123"/>
                  <a:pt x="5707574" y="515377"/>
                </a:cubicBezTo>
                <a:cubicBezTo>
                  <a:pt x="5694501" y="508626"/>
                  <a:pt x="5656098" y="513354"/>
                  <a:pt x="5650094" y="529855"/>
                </a:cubicBezTo>
                <a:cubicBezTo>
                  <a:pt x="5642347" y="534056"/>
                  <a:pt x="5632533" y="529367"/>
                  <a:pt x="5630196" y="546641"/>
                </a:cubicBezTo>
                <a:cubicBezTo>
                  <a:pt x="5625719" y="567591"/>
                  <a:pt x="5595173" y="538867"/>
                  <a:pt x="5601107" y="562496"/>
                </a:cubicBezTo>
                <a:cubicBezTo>
                  <a:pt x="5579479" y="542883"/>
                  <a:pt x="5567128" y="587056"/>
                  <a:pt x="5551268" y="599212"/>
                </a:cubicBezTo>
                <a:cubicBezTo>
                  <a:pt x="5521545" y="607132"/>
                  <a:pt x="5444715" y="606602"/>
                  <a:pt x="5422767" y="610016"/>
                </a:cubicBezTo>
                <a:cubicBezTo>
                  <a:pt x="5422031" y="613482"/>
                  <a:pt x="5420956" y="616740"/>
                  <a:pt x="5419576" y="619694"/>
                </a:cubicBezTo>
                <a:cubicBezTo>
                  <a:pt x="5411553" y="636851"/>
                  <a:pt x="5395146" y="640166"/>
                  <a:pt x="5382932" y="627097"/>
                </a:cubicBezTo>
                <a:cubicBezTo>
                  <a:pt x="5326987" y="639191"/>
                  <a:pt x="5271551" y="656018"/>
                  <a:pt x="5213714" y="664259"/>
                </a:cubicBezTo>
                <a:cubicBezTo>
                  <a:pt x="5201392" y="668566"/>
                  <a:pt x="5049856" y="675497"/>
                  <a:pt x="5035908" y="676542"/>
                </a:cubicBezTo>
                <a:cubicBezTo>
                  <a:pt x="5014702" y="682704"/>
                  <a:pt x="5007446" y="636570"/>
                  <a:pt x="5000218" y="698530"/>
                </a:cubicBezTo>
                <a:cubicBezTo>
                  <a:pt x="4975418" y="688546"/>
                  <a:pt x="4975257" y="715830"/>
                  <a:pt x="4946628" y="735163"/>
                </a:cubicBezTo>
                <a:cubicBezTo>
                  <a:pt x="4931401" y="723013"/>
                  <a:pt x="4922231" y="732306"/>
                  <a:pt x="4914425" y="748575"/>
                </a:cubicBezTo>
                <a:cubicBezTo>
                  <a:pt x="4883896" y="750874"/>
                  <a:pt x="4860091" y="778025"/>
                  <a:pt x="4827869" y="793591"/>
                </a:cubicBezTo>
                <a:cubicBezTo>
                  <a:pt x="4788822" y="784336"/>
                  <a:pt x="4776708" y="828597"/>
                  <a:pt x="4742246" y="845064"/>
                </a:cubicBezTo>
                <a:cubicBezTo>
                  <a:pt x="4716705" y="852357"/>
                  <a:pt x="4699637" y="828405"/>
                  <a:pt x="4674623" y="837344"/>
                </a:cubicBezTo>
                <a:lnTo>
                  <a:pt x="4592157" y="898701"/>
                </a:lnTo>
                <a:cubicBezTo>
                  <a:pt x="4546849" y="899497"/>
                  <a:pt x="4450878" y="911263"/>
                  <a:pt x="4395020" y="911632"/>
                </a:cubicBezTo>
                <a:lnTo>
                  <a:pt x="4295451" y="900692"/>
                </a:lnTo>
                <a:cubicBezTo>
                  <a:pt x="4251687" y="942266"/>
                  <a:pt x="4254388" y="896931"/>
                  <a:pt x="4183267" y="899692"/>
                </a:cubicBezTo>
                <a:cubicBezTo>
                  <a:pt x="4112146" y="902453"/>
                  <a:pt x="3947407" y="917547"/>
                  <a:pt x="3868727" y="917255"/>
                </a:cubicBezTo>
                <a:cubicBezTo>
                  <a:pt x="3795351" y="922341"/>
                  <a:pt x="3764364" y="926007"/>
                  <a:pt x="3743007" y="930206"/>
                </a:cubicBezTo>
                <a:lnTo>
                  <a:pt x="3740588" y="942450"/>
                </a:lnTo>
                <a:lnTo>
                  <a:pt x="3700101" y="956776"/>
                </a:lnTo>
                <a:cubicBezTo>
                  <a:pt x="3670274" y="930427"/>
                  <a:pt x="3627640" y="988390"/>
                  <a:pt x="3590677" y="953115"/>
                </a:cubicBezTo>
                <a:cubicBezTo>
                  <a:pt x="3577003" y="944340"/>
                  <a:pt x="3534187" y="942867"/>
                  <a:pt x="3525795" y="958232"/>
                </a:cubicBezTo>
                <a:cubicBezTo>
                  <a:pt x="3516807" y="961149"/>
                  <a:pt x="3506501" y="954937"/>
                  <a:pt x="3502065" y="971655"/>
                </a:cubicBezTo>
                <a:cubicBezTo>
                  <a:pt x="3494877" y="991667"/>
                  <a:pt x="3464319" y="958352"/>
                  <a:pt x="3468311" y="982682"/>
                </a:cubicBezTo>
                <a:cubicBezTo>
                  <a:pt x="3439050" y="986351"/>
                  <a:pt x="3360097" y="990593"/>
                  <a:pt x="3326498" y="993668"/>
                </a:cubicBezTo>
                <a:cubicBezTo>
                  <a:pt x="3307804" y="967786"/>
                  <a:pt x="3301737" y="1036045"/>
                  <a:pt x="3266719" y="1001132"/>
                </a:cubicBezTo>
                <a:cubicBezTo>
                  <a:pt x="3265536" y="1004442"/>
                  <a:pt x="3281415" y="1008374"/>
                  <a:pt x="3262161" y="1010197"/>
                </a:cubicBezTo>
                <a:cubicBezTo>
                  <a:pt x="3242906" y="1012019"/>
                  <a:pt x="3163242" y="1026954"/>
                  <a:pt x="3151194" y="1012065"/>
                </a:cubicBezTo>
                <a:cubicBezTo>
                  <a:pt x="3106165" y="1004049"/>
                  <a:pt x="3114260" y="1013405"/>
                  <a:pt x="3071459" y="1006999"/>
                </a:cubicBezTo>
                <a:cubicBezTo>
                  <a:pt x="3065832" y="1025980"/>
                  <a:pt x="2978359" y="982084"/>
                  <a:pt x="2964197" y="973220"/>
                </a:cubicBezTo>
                <a:cubicBezTo>
                  <a:pt x="2939403" y="972011"/>
                  <a:pt x="2944404" y="1019497"/>
                  <a:pt x="2917598" y="991261"/>
                </a:cubicBezTo>
                <a:cubicBezTo>
                  <a:pt x="2888845" y="999227"/>
                  <a:pt x="2823159" y="1011452"/>
                  <a:pt x="2791675" y="1021023"/>
                </a:cubicBezTo>
                <a:cubicBezTo>
                  <a:pt x="2765430" y="1007170"/>
                  <a:pt x="2762312" y="1034141"/>
                  <a:pt x="2728690" y="1048683"/>
                </a:cubicBezTo>
                <a:cubicBezTo>
                  <a:pt x="2713226" y="1034223"/>
                  <a:pt x="2702121" y="1041949"/>
                  <a:pt x="2691768" y="1056796"/>
                </a:cubicBezTo>
                <a:cubicBezTo>
                  <a:pt x="2652268" y="1069463"/>
                  <a:pt x="2548870" y="1081801"/>
                  <a:pt x="2491871" y="1096695"/>
                </a:cubicBezTo>
                <a:cubicBezTo>
                  <a:pt x="2433233" y="1115660"/>
                  <a:pt x="2402455" y="1137920"/>
                  <a:pt x="2349778" y="1146160"/>
                </a:cubicBezTo>
                <a:cubicBezTo>
                  <a:pt x="2299466" y="1174224"/>
                  <a:pt x="2212816" y="1164043"/>
                  <a:pt x="2175625" y="1174124"/>
                </a:cubicBezTo>
                <a:cubicBezTo>
                  <a:pt x="2141905" y="1168663"/>
                  <a:pt x="2071085" y="1170283"/>
                  <a:pt x="2037411" y="1168494"/>
                </a:cubicBezTo>
                <a:cubicBezTo>
                  <a:pt x="2020095" y="1221320"/>
                  <a:pt x="1996234" y="1160088"/>
                  <a:pt x="1973582" y="1163390"/>
                </a:cubicBezTo>
                <a:lnTo>
                  <a:pt x="1723017" y="1160371"/>
                </a:lnTo>
                <a:cubicBezTo>
                  <a:pt x="1711603" y="1126676"/>
                  <a:pt x="1682011" y="1185150"/>
                  <a:pt x="1678061" y="1147636"/>
                </a:cubicBezTo>
                <a:cubicBezTo>
                  <a:pt x="1665221" y="1173937"/>
                  <a:pt x="1634143" y="1137965"/>
                  <a:pt x="1609244" y="1142559"/>
                </a:cubicBezTo>
                <a:cubicBezTo>
                  <a:pt x="1602767" y="1126306"/>
                  <a:pt x="1597099" y="1127936"/>
                  <a:pt x="1588073" y="1138412"/>
                </a:cubicBezTo>
                <a:cubicBezTo>
                  <a:pt x="1508763" y="1158167"/>
                  <a:pt x="1412632" y="1092292"/>
                  <a:pt x="1377751" y="1108189"/>
                </a:cubicBezTo>
                <a:cubicBezTo>
                  <a:pt x="1359039" y="1112684"/>
                  <a:pt x="1316798" y="1124092"/>
                  <a:pt x="1269190" y="1117852"/>
                </a:cubicBezTo>
                <a:cubicBezTo>
                  <a:pt x="1244635" y="1081573"/>
                  <a:pt x="1115372" y="1098514"/>
                  <a:pt x="1092740" y="1099724"/>
                </a:cubicBezTo>
                <a:cubicBezTo>
                  <a:pt x="1043570" y="1103973"/>
                  <a:pt x="1042994" y="1144806"/>
                  <a:pt x="974176" y="1143343"/>
                </a:cubicBezTo>
                <a:cubicBezTo>
                  <a:pt x="949931" y="1089663"/>
                  <a:pt x="786126" y="1134305"/>
                  <a:pt x="748758" y="1132518"/>
                </a:cubicBezTo>
                <a:cubicBezTo>
                  <a:pt x="664227" y="1131739"/>
                  <a:pt x="552459" y="1130267"/>
                  <a:pt x="466991" y="1138669"/>
                </a:cubicBezTo>
                <a:cubicBezTo>
                  <a:pt x="432928" y="1151669"/>
                  <a:pt x="369882" y="1170698"/>
                  <a:pt x="335907" y="1182335"/>
                </a:cubicBezTo>
                <a:cubicBezTo>
                  <a:pt x="321782" y="1197573"/>
                  <a:pt x="262481" y="1180784"/>
                  <a:pt x="263136" y="1208491"/>
                </a:cubicBezTo>
                <a:cubicBezTo>
                  <a:pt x="228423" y="1169675"/>
                  <a:pt x="218751" y="1236852"/>
                  <a:pt x="162795" y="1245356"/>
                </a:cubicBezTo>
                <a:cubicBezTo>
                  <a:pt x="133519" y="1247933"/>
                  <a:pt x="83993" y="1244460"/>
                  <a:pt x="35177" y="1241336"/>
                </a:cubicBezTo>
                <a:lnTo>
                  <a:pt x="0" y="123951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6">
            <a:extLst>
              <a:ext uri="{FF2B5EF4-FFF2-40B4-BE49-F238E27FC236}">
                <a16:creationId xmlns:a16="http://schemas.microsoft.com/office/drawing/2014/main" id="{D5C550D5-E418-5DFF-CEB2-43CAD208F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0765" y="41718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1FA4CBC-5562-03CF-065D-ECAEB175FA8F}"/>
              </a:ext>
            </a:extLst>
          </p:cNvPr>
          <p:cNvSpPr>
            <a:spLocks noGrp="1"/>
          </p:cNvSpPr>
          <p:nvPr>
            <p:ph type="body" sz="half" idx="2"/>
          </p:nvPr>
        </p:nvSpPr>
        <p:spPr>
          <a:xfrm>
            <a:off x="604479" y="2325862"/>
            <a:ext cx="4170355" cy="4026091"/>
          </a:xfrm>
          <a:solidFill>
            <a:srgbClr val="A19284"/>
          </a:solidFill>
        </p:spPr>
        <p:txBody>
          <a:bodyPr vert="horz" lIns="91440" tIns="45720" rIns="91440" bIns="45720" rtlCol="0" anchor="t">
            <a:normAutofit fontScale="85000" lnSpcReduction="20000"/>
          </a:bodyPr>
          <a:lstStyle/>
          <a:p>
            <a:pPr marL="285750" indent="-285750">
              <a:buChar char="•"/>
            </a:pPr>
            <a:endParaRPr lang="en-US">
              <a:solidFill>
                <a:schemeClr val="bg1"/>
              </a:solidFill>
              <a:ea typeface="Batang"/>
            </a:endParaRPr>
          </a:p>
          <a:p>
            <a:pPr marL="285750" indent="-285750">
              <a:buChar char="•"/>
            </a:pPr>
            <a:r>
              <a:rPr lang="en-US" b="1">
                <a:solidFill>
                  <a:schemeClr val="bg1"/>
                </a:solidFill>
                <a:ea typeface="Batang"/>
              </a:rPr>
              <a:t>Stain Statement: Generalized moderate intrinsic yellow staining</a:t>
            </a:r>
          </a:p>
          <a:p>
            <a:pPr marL="285750" indent="-285750">
              <a:buChar char="•"/>
            </a:pPr>
            <a:r>
              <a:rPr lang="en-US" b="1">
                <a:solidFill>
                  <a:schemeClr val="bg1"/>
                </a:solidFill>
                <a:ea typeface="Batang"/>
              </a:rPr>
              <a:t>Attrition Statement: Generalized slight attrition in the posteriors with localized moderate attrition in the maxillary </a:t>
            </a:r>
            <a:r>
              <a:rPr lang="en-US" b="1" err="1">
                <a:solidFill>
                  <a:schemeClr val="bg1"/>
                </a:solidFill>
                <a:ea typeface="Batang"/>
              </a:rPr>
              <a:t>anteriors</a:t>
            </a:r>
            <a:endParaRPr lang="en-US" b="1">
              <a:solidFill>
                <a:schemeClr val="bg1"/>
              </a:solidFill>
              <a:ea typeface="Batang"/>
            </a:endParaRPr>
          </a:p>
          <a:p>
            <a:pPr marL="285750" indent="-285750">
              <a:buChar char="•"/>
            </a:pPr>
            <a:r>
              <a:rPr lang="en-US">
                <a:solidFill>
                  <a:schemeClr val="bg1"/>
                </a:solidFill>
                <a:ea typeface="Batang"/>
              </a:rPr>
              <a:t>Black staining on occlusal surfaces of 1,3,5,13</a:t>
            </a:r>
          </a:p>
          <a:p>
            <a:pPr marL="285750" indent="-285750">
              <a:buChar char="•"/>
            </a:pPr>
            <a:r>
              <a:rPr lang="en-US">
                <a:solidFill>
                  <a:schemeClr val="bg1"/>
                </a:solidFill>
                <a:ea typeface="Batang"/>
              </a:rPr>
              <a:t>Blackish-brown staining on 17,19,30,32</a:t>
            </a:r>
          </a:p>
          <a:p>
            <a:pPr marL="285750" indent="-285750">
              <a:buChar char="•"/>
            </a:pPr>
            <a:r>
              <a:rPr lang="en-US">
                <a:solidFill>
                  <a:schemeClr val="bg1"/>
                </a:solidFill>
                <a:ea typeface="Batang"/>
              </a:rPr>
              <a:t>Brown staining on 3-O&amp;F, 9-F</a:t>
            </a:r>
          </a:p>
          <a:p>
            <a:pPr marL="285750" indent="-285750">
              <a:buChar char="•"/>
            </a:pPr>
            <a:r>
              <a:rPr lang="en-US">
                <a:solidFill>
                  <a:schemeClr val="bg1"/>
                </a:solidFill>
                <a:ea typeface="Batang"/>
              </a:rPr>
              <a:t>Suspicious white spot lesions on F of 8&amp;9</a:t>
            </a:r>
          </a:p>
          <a:p>
            <a:pPr marL="285750" indent="-285750">
              <a:buChar char="•"/>
            </a:pPr>
            <a:r>
              <a:rPr lang="en-US">
                <a:solidFill>
                  <a:schemeClr val="bg1"/>
                </a:solidFill>
                <a:ea typeface="Batang"/>
              </a:rPr>
              <a:t>Missing mandibular lateral incisors #23&amp;26</a:t>
            </a:r>
          </a:p>
          <a:p>
            <a:pPr marL="285750" indent="-285750">
              <a:buChar char="•"/>
            </a:pPr>
            <a:r>
              <a:rPr lang="en-US">
                <a:solidFill>
                  <a:schemeClr val="bg1"/>
                </a:solidFill>
                <a:ea typeface="Batang"/>
              </a:rPr>
              <a:t>Partially erupted #17&amp;32</a:t>
            </a:r>
          </a:p>
          <a:p>
            <a:pPr marL="285750" indent="-285750">
              <a:buChar char="•"/>
            </a:pPr>
            <a:r>
              <a:rPr lang="en-US">
                <a:solidFill>
                  <a:schemeClr val="bg1"/>
                </a:solidFill>
                <a:ea typeface="Batang"/>
              </a:rPr>
              <a:t>Chip on #19-O&amp;27</a:t>
            </a:r>
          </a:p>
          <a:p>
            <a:pPr marL="285750" indent="-285750">
              <a:buChar char="•"/>
            </a:pPr>
            <a:r>
              <a:rPr lang="en-US">
                <a:solidFill>
                  <a:schemeClr val="bg1"/>
                </a:solidFill>
                <a:ea typeface="Batang"/>
              </a:rPr>
              <a:t>Diastemas: 1mm #21&amp;22, 1mm #24&amp;25, 3mm #25&amp;27, 3mm #27&amp;28, 2mm #5&amp;6</a:t>
            </a:r>
          </a:p>
          <a:p>
            <a:pPr marL="285750" indent="-285750">
              <a:buChar char="•"/>
            </a:pPr>
            <a:endParaRPr lang="en-US">
              <a:solidFill>
                <a:schemeClr val="bg1"/>
              </a:solidFill>
            </a:endParaRPr>
          </a:p>
        </p:txBody>
      </p:sp>
      <p:pic>
        <p:nvPicPr>
          <p:cNvPr id="3" name="Content Placeholder 2" descr="A screenshot of a computer&#10;&#10;AI-generated content may be incorrect.">
            <a:extLst>
              <a:ext uri="{FF2B5EF4-FFF2-40B4-BE49-F238E27FC236}">
                <a16:creationId xmlns:a16="http://schemas.microsoft.com/office/drawing/2014/main" id="{08469544-AE7A-7707-AA57-BD21FAD0E34D}"/>
              </a:ext>
            </a:extLst>
          </p:cNvPr>
          <p:cNvPicPr>
            <a:picLocks noGrp="1" noChangeAspect="1"/>
          </p:cNvPicPr>
          <p:nvPr>
            <p:ph idx="1"/>
          </p:nvPr>
        </p:nvPicPr>
        <p:blipFill>
          <a:blip r:embed="rId5"/>
          <a:srcRect t="14781" r="2640" b="13548"/>
          <a:stretch>
            <a:fillRect/>
          </a:stretch>
        </p:blipFill>
        <p:spPr>
          <a:xfrm>
            <a:off x="5598868" y="1927286"/>
            <a:ext cx="5415742" cy="3034863"/>
          </a:xfrm>
          <a:prstGeom prst="rect">
            <a:avLst/>
          </a:prstGeom>
        </p:spPr>
      </p:pic>
    </p:spTree>
    <p:extLst>
      <p:ext uri="{BB962C8B-B14F-4D97-AF65-F5344CB8AC3E}">
        <p14:creationId xmlns:p14="http://schemas.microsoft.com/office/powerpoint/2010/main" val="1424008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82BFE3-A2F5-92A2-2F0D-C7AD5A941EE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E267B4D-EA0D-5204-A2DC-248BF43C223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39E361DA-9C82-CC8B-9CB6-E3A8E079DEDC}"/>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39E361DA-9C82-CC8B-9CB6-E3A8E079DE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7C30F21E-B711-38D7-943E-A15191EDA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781198A-1C67-F3A2-F1BD-BA9340E2F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7314 w 12192000"/>
              <a:gd name="connsiteY110" fmla="*/ 933744 h 3781151"/>
              <a:gd name="connsiteX111" fmla="*/ 9492995 w 12192000"/>
              <a:gd name="connsiteY111" fmla="*/ 830749 h 3781151"/>
              <a:gd name="connsiteX112" fmla="*/ 9568501 w 12192000"/>
              <a:gd name="connsiteY112" fmla="*/ 787793 h 3781151"/>
              <a:gd name="connsiteX113" fmla="*/ 9691686 w 12192000"/>
              <a:gd name="connsiteY113" fmla="*/ 738088 h 3781151"/>
              <a:gd name="connsiteX114" fmla="*/ 9728219 w 12192000"/>
              <a:gd name="connsiteY114" fmla="*/ 719921 h 3781151"/>
              <a:gd name="connsiteX115" fmla="*/ 10080661 w 12192000"/>
              <a:gd name="connsiteY115" fmla="*/ 505423 h 3781151"/>
              <a:gd name="connsiteX116" fmla="*/ 10335073 w 12192000"/>
              <a:gd name="connsiteY116" fmla="*/ 523921 h 3781151"/>
              <a:gd name="connsiteX117" fmla="*/ 10593135 w 12192000"/>
              <a:gd name="connsiteY117" fmla="*/ 467427 h 3781151"/>
              <a:gd name="connsiteX118" fmla="*/ 10655931 w 12192000"/>
              <a:gd name="connsiteY118" fmla="*/ 401632 h 3781151"/>
              <a:gd name="connsiteX119" fmla="*/ 10695298 w 12192000"/>
              <a:gd name="connsiteY119" fmla="*/ 391761 h 3781151"/>
              <a:gd name="connsiteX120" fmla="*/ 10761489 w 12192000"/>
              <a:gd name="connsiteY120" fmla="*/ 380170 h 3781151"/>
              <a:gd name="connsiteX121" fmla="*/ 10853610 w 12192000"/>
              <a:gd name="connsiteY121" fmla="*/ 332449 h 3781151"/>
              <a:gd name="connsiteX122" fmla="*/ 11052930 w 12192000"/>
              <a:gd name="connsiteY122" fmla="*/ 280871 h 3781151"/>
              <a:gd name="connsiteX123" fmla="*/ 11359700 w 12192000"/>
              <a:gd name="connsiteY123" fmla="*/ 158445 h 3781151"/>
              <a:gd name="connsiteX124" fmla="*/ 11672425 w 12192000"/>
              <a:gd name="connsiteY124" fmla="*/ 31452 h 3781151"/>
              <a:gd name="connsiteX125" fmla="*/ 11912086 w 12192000"/>
              <a:gd name="connsiteY125"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347314 w 12192000"/>
              <a:gd name="connsiteY109" fmla="*/ 933744 h 3781151"/>
              <a:gd name="connsiteX110" fmla="*/ 9492995 w 12192000"/>
              <a:gd name="connsiteY110" fmla="*/ 830749 h 3781151"/>
              <a:gd name="connsiteX111" fmla="*/ 9568501 w 12192000"/>
              <a:gd name="connsiteY111" fmla="*/ 787793 h 3781151"/>
              <a:gd name="connsiteX112" fmla="*/ 9691686 w 12192000"/>
              <a:gd name="connsiteY112" fmla="*/ 738088 h 3781151"/>
              <a:gd name="connsiteX113" fmla="*/ 9728219 w 12192000"/>
              <a:gd name="connsiteY113" fmla="*/ 719921 h 3781151"/>
              <a:gd name="connsiteX114" fmla="*/ 10080661 w 12192000"/>
              <a:gd name="connsiteY114" fmla="*/ 505423 h 3781151"/>
              <a:gd name="connsiteX115" fmla="*/ 10335073 w 12192000"/>
              <a:gd name="connsiteY115" fmla="*/ 523921 h 3781151"/>
              <a:gd name="connsiteX116" fmla="*/ 10593135 w 12192000"/>
              <a:gd name="connsiteY116" fmla="*/ 467427 h 3781151"/>
              <a:gd name="connsiteX117" fmla="*/ 10655931 w 12192000"/>
              <a:gd name="connsiteY117" fmla="*/ 401632 h 3781151"/>
              <a:gd name="connsiteX118" fmla="*/ 10695298 w 12192000"/>
              <a:gd name="connsiteY118" fmla="*/ 391761 h 3781151"/>
              <a:gd name="connsiteX119" fmla="*/ 10761489 w 12192000"/>
              <a:gd name="connsiteY119" fmla="*/ 380170 h 3781151"/>
              <a:gd name="connsiteX120" fmla="*/ 10853610 w 12192000"/>
              <a:gd name="connsiteY120" fmla="*/ 332449 h 3781151"/>
              <a:gd name="connsiteX121" fmla="*/ 11052930 w 12192000"/>
              <a:gd name="connsiteY121" fmla="*/ 280871 h 3781151"/>
              <a:gd name="connsiteX122" fmla="*/ 11359700 w 12192000"/>
              <a:gd name="connsiteY122" fmla="*/ 158445 h 3781151"/>
              <a:gd name="connsiteX123" fmla="*/ 11672425 w 12192000"/>
              <a:gd name="connsiteY123" fmla="*/ 31452 h 3781151"/>
              <a:gd name="connsiteX124" fmla="*/ 11912086 w 12192000"/>
              <a:gd name="connsiteY124"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569515 w 12192000"/>
              <a:gd name="connsiteY102" fmla="*/ 1207037 h 3781151"/>
              <a:gd name="connsiteX103" fmla="*/ 8672452 w 12192000"/>
              <a:gd name="connsiteY103" fmla="*/ 1135782 h 3781151"/>
              <a:gd name="connsiteX104" fmla="*/ 8824768 w 12192000"/>
              <a:gd name="connsiteY104" fmla="*/ 1121217 h 3781151"/>
              <a:gd name="connsiteX105" fmla="*/ 8909609 w 12192000"/>
              <a:gd name="connsiteY105" fmla="*/ 1087532 h 3781151"/>
              <a:gd name="connsiteX106" fmla="*/ 9036318 w 12192000"/>
              <a:gd name="connsiteY106" fmla="*/ 994500 h 3781151"/>
              <a:gd name="connsiteX107" fmla="*/ 9230382 w 12192000"/>
              <a:gd name="connsiteY107" fmla="*/ 955654 h 3781151"/>
              <a:gd name="connsiteX108" fmla="*/ 9347314 w 12192000"/>
              <a:gd name="connsiteY108" fmla="*/ 933744 h 3781151"/>
              <a:gd name="connsiteX109" fmla="*/ 9492995 w 12192000"/>
              <a:gd name="connsiteY109" fmla="*/ 830749 h 3781151"/>
              <a:gd name="connsiteX110" fmla="*/ 9568501 w 12192000"/>
              <a:gd name="connsiteY110" fmla="*/ 787793 h 3781151"/>
              <a:gd name="connsiteX111" fmla="*/ 9691686 w 12192000"/>
              <a:gd name="connsiteY111" fmla="*/ 738088 h 3781151"/>
              <a:gd name="connsiteX112" fmla="*/ 9728219 w 12192000"/>
              <a:gd name="connsiteY112" fmla="*/ 719921 h 3781151"/>
              <a:gd name="connsiteX113" fmla="*/ 10080661 w 12192000"/>
              <a:gd name="connsiteY113" fmla="*/ 505423 h 3781151"/>
              <a:gd name="connsiteX114" fmla="*/ 10335073 w 12192000"/>
              <a:gd name="connsiteY114" fmla="*/ 523921 h 3781151"/>
              <a:gd name="connsiteX115" fmla="*/ 10593135 w 12192000"/>
              <a:gd name="connsiteY115" fmla="*/ 467427 h 3781151"/>
              <a:gd name="connsiteX116" fmla="*/ 10655931 w 12192000"/>
              <a:gd name="connsiteY116" fmla="*/ 401632 h 3781151"/>
              <a:gd name="connsiteX117" fmla="*/ 10695298 w 12192000"/>
              <a:gd name="connsiteY117" fmla="*/ 391761 h 3781151"/>
              <a:gd name="connsiteX118" fmla="*/ 10761489 w 12192000"/>
              <a:gd name="connsiteY118" fmla="*/ 380170 h 3781151"/>
              <a:gd name="connsiteX119" fmla="*/ 10853610 w 12192000"/>
              <a:gd name="connsiteY119" fmla="*/ 332449 h 3781151"/>
              <a:gd name="connsiteX120" fmla="*/ 11052930 w 12192000"/>
              <a:gd name="connsiteY120" fmla="*/ 280871 h 3781151"/>
              <a:gd name="connsiteX121" fmla="*/ 11359700 w 12192000"/>
              <a:gd name="connsiteY121" fmla="*/ 158445 h 3781151"/>
              <a:gd name="connsiteX122" fmla="*/ 11672425 w 12192000"/>
              <a:gd name="connsiteY122" fmla="*/ 31452 h 3781151"/>
              <a:gd name="connsiteX123" fmla="*/ 11912086 w 12192000"/>
              <a:gd name="connsiteY123"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672452 w 12192000"/>
              <a:gd name="connsiteY102" fmla="*/ 1135782 h 3781151"/>
              <a:gd name="connsiteX103" fmla="*/ 8824768 w 12192000"/>
              <a:gd name="connsiteY103" fmla="*/ 1121217 h 3781151"/>
              <a:gd name="connsiteX104" fmla="*/ 8909609 w 12192000"/>
              <a:gd name="connsiteY104" fmla="*/ 1087532 h 3781151"/>
              <a:gd name="connsiteX105" fmla="*/ 9036318 w 12192000"/>
              <a:gd name="connsiteY105" fmla="*/ 994500 h 3781151"/>
              <a:gd name="connsiteX106" fmla="*/ 9230382 w 12192000"/>
              <a:gd name="connsiteY106" fmla="*/ 955654 h 3781151"/>
              <a:gd name="connsiteX107" fmla="*/ 9347314 w 12192000"/>
              <a:gd name="connsiteY107" fmla="*/ 933744 h 3781151"/>
              <a:gd name="connsiteX108" fmla="*/ 9492995 w 12192000"/>
              <a:gd name="connsiteY108" fmla="*/ 830749 h 3781151"/>
              <a:gd name="connsiteX109" fmla="*/ 9568501 w 12192000"/>
              <a:gd name="connsiteY109" fmla="*/ 787793 h 3781151"/>
              <a:gd name="connsiteX110" fmla="*/ 9691686 w 12192000"/>
              <a:gd name="connsiteY110" fmla="*/ 738088 h 3781151"/>
              <a:gd name="connsiteX111" fmla="*/ 9728219 w 12192000"/>
              <a:gd name="connsiteY111" fmla="*/ 719921 h 3781151"/>
              <a:gd name="connsiteX112" fmla="*/ 10080661 w 12192000"/>
              <a:gd name="connsiteY112" fmla="*/ 505423 h 3781151"/>
              <a:gd name="connsiteX113" fmla="*/ 10335073 w 12192000"/>
              <a:gd name="connsiteY113" fmla="*/ 523921 h 3781151"/>
              <a:gd name="connsiteX114" fmla="*/ 10593135 w 12192000"/>
              <a:gd name="connsiteY114" fmla="*/ 467427 h 3781151"/>
              <a:gd name="connsiteX115" fmla="*/ 10655931 w 12192000"/>
              <a:gd name="connsiteY115" fmla="*/ 401632 h 3781151"/>
              <a:gd name="connsiteX116" fmla="*/ 10695298 w 12192000"/>
              <a:gd name="connsiteY116" fmla="*/ 391761 h 3781151"/>
              <a:gd name="connsiteX117" fmla="*/ 10761489 w 12192000"/>
              <a:gd name="connsiteY117" fmla="*/ 380170 h 3781151"/>
              <a:gd name="connsiteX118" fmla="*/ 10853610 w 12192000"/>
              <a:gd name="connsiteY118" fmla="*/ 332449 h 3781151"/>
              <a:gd name="connsiteX119" fmla="*/ 11052930 w 12192000"/>
              <a:gd name="connsiteY119" fmla="*/ 280871 h 3781151"/>
              <a:gd name="connsiteX120" fmla="*/ 11359700 w 12192000"/>
              <a:gd name="connsiteY120" fmla="*/ 158445 h 3781151"/>
              <a:gd name="connsiteX121" fmla="*/ 11672425 w 12192000"/>
              <a:gd name="connsiteY121" fmla="*/ 31452 h 3781151"/>
              <a:gd name="connsiteX122" fmla="*/ 11912086 w 12192000"/>
              <a:gd name="connsiteY122"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080661 w 12192000"/>
              <a:gd name="connsiteY111" fmla="*/ 505423 h 3781151"/>
              <a:gd name="connsiteX112" fmla="*/ 10335073 w 12192000"/>
              <a:gd name="connsiteY112" fmla="*/ 523921 h 3781151"/>
              <a:gd name="connsiteX113" fmla="*/ 10593135 w 12192000"/>
              <a:gd name="connsiteY113" fmla="*/ 467427 h 3781151"/>
              <a:gd name="connsiteX114" fmla="*/ 10655931 w 12192000"/>
              <a:gd name="connsiteY114" fmla="*/ 401632 h 3781151"/>
              <a:gd name="connsiteX115" fmla="*/ 10695298 w 12192000"/>
              <a:gd name="connsiteY115" fmla="*/ 391761 h 3781151"/>
              <a:gd name="connsiteX116" fmla="*/ 10761489 w 12192000"/>
              <a:gd name="connsiteY116" fmla="*/ 380170 h 3781151"/>
              <a:gd name="connsiteX117" fmla="*/ 10853610 w 12192000"/>
              <a:gd name="connsiteY117" fmla="*/ 332449 h 3781151"/>
              <a:gd name="connsiteX118" fmla="*/ 11052930 w 12192000"/>
              <a:gd name="connsiteY118" fmla="*/ 280871 h 3781151"/>
              <a:gd name="connsiteX119" fmla="*/ 11359700 w 12192000"/>
              <a:gd name="connsiteY119" fmla="*/ 158445 h 3781151"/>
              <a:gd name="connsiteX120" fmla="*/ 11672425 w 12192000"/>
              <a:gd name="connsiteY120" fmla="*/ 31452 h 3781151"/>
              <a:gd name="connsiteX121" fmla="*/ 11912086 w 12192000"/>
              <a:gd name="connsiteY121"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335073 w 12192000"/>
              <a:gd name="connsiteY111" fmla="*/ 523921 h 3781151"/>
              <a:gd name="connsiteX112" fmla="*/ 10593135 w 12192000"/>
              <a:gd name="connsiteY112" fmla="*/ 467427 h 3781151"/>
              <a:gd name="connsiteX113" fmla="*/ 10655931 w 12192000"/>
              <a:gd name="connsiteY113" fmla="*/ 401632 h 3781151"/>
              <a:gd name="connsiteX114" fmla="*/ 10695298 w 12192000"/>
              <a:gd name="connsiteY114" fmla="*/ 391761 h 3781151"/>
              <a:gd name="connsiteX115" fmla="*/ 10761489 w 12192000"/>
              <a:gd name="connsiteY115" fmla="*/ 380170 h 3781151"/>
              <a:gd name="connsiteX116" fmla="*/ 10853610 w 12192000"/>
              <a:gd name="connsiteY116" fmla="*/ 332449 h 3781151"/>
              <a:gd name="connsiteX117" fmla="*/ 11052930 w 12192000"/>
              <a:gd name="connsiteY117" fmla="*/ 280871 h 3781151"/>
              <a:gd name="connsiteX118" fmla="*/ 11359700 w 12192000"/>
              <a:gd name="connsiteY118" fmla="*/ 158445 h 3781151"/>
              <a:gd name="connsiteX119" fmla="*/ 11672425 w 12192000"/>
              <a:gd name="connsiteY119" fmla="*/ 31452 h 3781151"/>
              <a:gd name="connsiteX120" fmla="*/ 11912086 w 12192000"/>
              <a:gd name="connsiteY12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10335073 w 12192000"/>
              <a:gd name="connsiteY110" fmla="*/ 523921 h 3781151"/>
              <a:gd name="connsiteX111" fmla="*/ 10593135 w 12192000"/>
              <a:gd name="connsiteY111" fmla="*/ 467427 h 3781151"/>
              <a:gd name="connsiteX112" fmla="*/ 10655931 w 12192000"/>
              <a:gd name="connsiteY112" fmla="*/ 401632 h 3781151"/>
              <a:gd name="connsiteX113" fmla="*/ 10695298 w 12192000"/>
              <a:gd name="connsiteY113" fmla="*/ 391761 h 3781151"/>
              <a:gd name="connsiteX114" fmla="*/ 10761489 w 12192000"/>
              <a:gd name="connsiteY114" fmla="*/ 380170 h 3781151"/>
              <a:gd name="connsiteX115" fmla="*/ 10853610 w 12192000"/>
              <a:gd name="connsiteY115" fmla="*/ 332449 h 3781151"/>
              <a:gd name="connsiteX116" fmla="*/ 11052930 w 12192000"/>
              <a:gd name="connsiteY116" fmla="*/ 280871 h 3781151"/>
              <a:gd name="connsiteX117" fmla="*/ 11359700 w 12192000"/>
              <a:gd name="connsiteY117" fmla="*/ 158445 h 3781151"/>
              <a:gd name="connsiteX118" fmla="*/ 11672425 w 12192000"/>
              <a:gd name="connsiteY118" fmla="*/ 31452 h 3781151"/>
              <a:gd name="connsiteX119" fmla="*/ 11912086 w 12192000"/>
              <a:gd name="connsiteY11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866007 w 12192000"/>
              <a:gd name="connsiteY96" fmla="*/ 1305544 h 3781151"/>
              <a:gd name="connsiteX97" fmla="*/ 8068308 w 12192000"/>
              <a:gd name="connsiteY97" fmla="*/ 1283051 h 3781151"/>
              <a:gd name="connsiteX98" fmla="*/ 8202385 w 12192000"/>
              <a:gd name="connsiteY98" fmla="*/ 1312300 h 3781151"/>
              <a:gd name="connsiteX99" fmla="*/ 8367138 w 12192000"/>
              <a:gd name="connsiteY99" fmla="*/ 1289211 h 3781151"/>
              <a:gd name="connsiteX100" fmla="*/ 8396799 w 12192000"/>
              <a:gd name="connsiteY100" fmla="*/ 1291584 h 3781151"/>
              <a:gd name="connsiteX101" fmla="*/ 8824768 w 12192000"/>
              <a:gd name="connsiteY101" fmla="*/ 1121217 h 3781151"/>
              <a:gd name="connsiteX102" fmla="*/ 8909609 w 12192000"/>
              <a:gd name="connsiteY102" fmla="*/ 1087532 h 3781151"/>
              <a:gd name="connsiteX103" fmla="*/ 9036318 w 12192000"/>
              <a:gd name="connsiteY103" fmla="*/ 994500 h 3781151"/>
              <a:gd name="connsiteX104" fmla="*/ 9230382 w 12192000"/>
              <a:gd name="connsiteY104" fmla="*/ 955654 h 3781151"/>
              <a:gd name="connsiteX105" fmla="*/ 9347314 w 12192000"/>
              <a:gd name="connsiteY105" fmla="*/ 933744 h 3781151"/>
              <a:gd name="connsiteX106" fmla="*/ 9492995 w 12192000"/>
              <a:gd name="connsiteY106" fmla="*/ 830749 h 3781151"/>
              <a:gd name="connsiteX107" fmla="*/ 9568501 w 12192000"/>
              <a:gd name="connsiteY107" fmla="*/ 787793 h 3781151"/>
              <a:gd name="connsiteX108" fmla="*/ 9691686 w 12192000"/>
              <a:gd name="connsiteY108" fmla="*/ 738088 h 3781151"/>
              <a:gd name="connsiteX109" fmla="*/ 10335073 w 12192000"/>
              <a:gd name="connsiteY109" fmla="*/ 523921 h 3781151"/>
              <a:gd name="connsiteX110" fmla="*/ 10593135 w 12192000"/>
              <a:gd name="connsiteY110" fmla="*/ 467427 h 3781151"/>
              <a:gd name="connsiteX111" fmla="*/ 10655931 w 12192000"/>
              <a:gd name="connsiteY111" fmla="*/ 401632 h 3781151"/>
              <a:gd name="connsiteX112" fmla="*/ 10695298 w 12192000"/>
              <a:gd name="connsiteY112" fmla="*/ 391761 h 3781151"/>
              <a:gd name="connsiteX113" fmla="*/ 10761489 w 12192000"/>
              <a:gd name="connsiteY113" fmla="*/ 380170 h 3781151"/>
              <a:gd name="connsiteX114" fmla="*/ 10853610 w 12192000"/>
              <a:gd name="connsiteY114" fmla="*/ 332449 h 3781151"/>
              <a:gd name="connsiteX115" fmla="*/ 11052930 w 12192000"/>
              <a:gd name="connsiteY115" fmla="*/ 280871 h 3781151"/>
              <a:gd name="connsiteX116" fmla="*/ 11359700 w 12192000"/>
              <a:gd name="connsiteY116" fmla="*/ 158445 h 3781151"/>
              <a:gd name="connsiteX117" fmla="*/ 11672425 w 12192000"/>
              <a:gd name="connsiteY117" fmla="*/ 31452 h 3781151"/>
              <a:gd name="connsiteX118" fmla="*/ 11912086 w 12192000"/>
              <a:gd name="connsiteY118"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51064" y="2385948"/>
                  <a:pt x="2795149" y="2294935"/>
                </a:cubicBezTo>
                <a:cubicBezTo>
                  <a:pt x="2849418" y="2251684"/>
                  <a:pt x="2898877" y="2247383"/>
                  <a:pt x="2957554" y="2180877"/>
                </a:cubicBezTo>
                <a:cubicBezTo>
                  <a:pt x="2981173" y="2203103"/>
                  <a:pt x="2991267" y="2163934"/>
                  <a:pt x="3003677" y="2154878"/>
                </a:cubicBezTo>
                <a:cubicBezTo>
                  <a:pt x="3061300" y="2123913"/>
                  <a:pt x="3237969" y="2038624"/>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61589" y="1341113"/>
                  <a:pt x="7787080" y="1316724"/>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73071" y="1263585"/>
                  <a:pt x="8739300" y="1155226"/>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82215" y="945528"/>
                  <a:pt x="9303545" y="954561"/>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819448" y="694109"/>
                  <a:pt x="10184832" y="569031"/>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3DCBA3-18A4-35E6-9F06-0DB31B12D34E}"/>
              </a:ext>
            </a:extLst>
          </p:cNvPr>
          <p:cNvSpPr>
            <a:spLocks noGrp="1"/>
          </p:cNvSpPr>
          <p:nvPr>
            <p:ph type="title"/>
          </p:nvPr>
        </p:nvSpPr>
        <p:spPr>
          <a:xfrm>
            <a:off x="606646" y="-333487"/>
            <a:ext cx="3478762" cy="2370567"/>
          </a:xfrm>
        </p:spPr>
        <p:txBody>
          <a:bodyPr vert="horz" lIns="91440" tIns="45720" rIns="91440" bIns="45720" rtlCol="0" anchor="b">
            <a:normAutofit/>
          </a:bodyPr>
          <a:lstStyle/>
          <a:p>
            <a:r>
              <a:rPr lang="en-US" sz="2800">
                <a:ea typeface="Batang"/>
              </a:rPr>
              <a:t>EOIO: Habits</a:t>
            </a:r>
            <a:endParaRPr lang="en-US" sz="2800"/>
          </a:p>
        </p:txBody>
      </p:sp>
      <p:sp>
        <p:nvSpPr>
          <p:cNvPr id="18" name="Freeform: Shape 17">
            <a:extLst>
              <a:ext uri="{FF2B5EF4-FFF2-40B4-BE49-F238E27FC236}">
                <a16:creationId xmlns:a16="http://schemas.microsoft.com/office/drawing/2014/main" id="{664A837D-B0E3-22AC-870E-6A28FCA49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4041" y="702860"/>
            <a:ext cx="5843939" cy="543181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01FD8D73-0ABA-8401-3B8F-85CDF0C74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84041" cy="846170"/>
          </a:xfrm>
          <a:custGeom>
            <a:avLst/>
            <a:gdLst>
              <a:gd name="connsiteX0" fmla="*/ 0 w 7605194"/>
              <a:gd name="connsiteY0" fmla="*/ 0 h 1246254"/>
              <a:gd name="connsiteX1" fmla="*/ 7605194 w 7605194"/>
              <a:gd name="connsiteY1" fmla="*/ 0 h 1246254"/>
              <a:gd name="connsiteX2" fmla="*/ 7474629 w 7605194"/>
              <a:gd name="connsiteY2" fmla="*/ 62140 h 1246254"/>
              <a:gd name="connsiteX3" fmla="*/ 7288435 w 7605194"/>
              <a:gd name="connsiteY3" fmla="*/ 50627 h 1246254"/>
              <a:gd name="connsiteX4" fmla="*/ 7155923 w 7605194"/>
              <a:gd name="connsiteY4" fmla="*/ 117325 h 1246254"/>
              <a:gd name="connsiteX5" fmla="*/ 6902454 w 7605194"/>
              <a:gd name="connsiteY5" fmla="*/ 218677 h 1246254"/>
              <a:gd name="connsiteX6" fmla="*/ 6762357 w 7605194"/>
              <a:gd name="connsiteY6" fmla="*/ 280337 h 1246254"/>
              <a:gd name="connsiteX7" fmla="*/ 6631499 w 7605194"/>
              <a:gd name="connsiteY7" fmla="*/ 310567 h 1246254"/>
              <a:gd name="connsiteX8" fmla="*/ 6458440 w 7605194"/>
              <a:gd name="connsiteY8" fmla="*/ 357008 h 1246254"/>
              <a:gd name="connsiteX9" fmla="*/ 6324003 w 7605194"/>
              <a:gd name="connsiteY9" fmla="*/ 395689 h 1246254"/>
              <a:gd name="connsiteX10" fmla="*/ 6113470 w 7605194"/>
              <a:gd name="connsiteY10" fmla="*/ 415703 h 1246254"/>
              <a:gd name="connsiteX11" fmla="*/ 5995690 w 7605194"/>
              <a:gd name="connsiteY11" fmla="*/ 469172 h 1246254"/>
              <a:gd name="connsiteX12" fmla="*/ 5867264 w 7605194"/>
              <a:gd name="connsiteY12" fmla="*/ 495827 h 1246254"/>
              <a:gd name="connsiteX13" fmla="*/ 5707574 w 7605194"/>
              <a:gd name="connsiteY13" fmla="*/ 515377 h 1246254"/>
              <a:gd name="connsiteX14" fmla="*/ 5650094 w 7605194"/>
              <a:gd name="connsiteY14" fmla="*/ 529855 h 1246254"/>
              <a:gd name="connsiteX15" fmla="*/ 5630196 w 7605194"/>
              <a:gd name="connsiteY15" fmla="*/ 546641 h 1246254"/>
              <a:gd name="connsiteX16" fmla="*/ 5601107 w 7605194"/>
              <a:gd name="connsiteY16" fmla="*/ 562496 h 1246254"/>
              <a:gd name="connsiteX17" fmla="*/ 5551268 w 7605194"/>
              <a:gd name="connsiteY17" fmla="*/ 599212 h 1246254"/>
              <a:gd name="connsiteX18" fmla="*/ 5422767 w 7605194"/>
              <a:gd name="connsiteY18" fmla="*/ 610016 h 1246254"/>
              <a:gd name="connsiteX19" fmla="*/ 5419576 w 7605194"/>
              <a:gd name="connsiteY19" fmla="*/ 619694 h 1246254"/>
              <a:gd name="connsiteX20" fmla="*/ 5382932 w 7605194"/>
              <a:gd name="connsiteY20" fmla="*/ 627097 h 1246254"/>
              <a:gd name="connsiteX21" fmla="*/ 5213714 w 7605194"/>
              <a:gd name="connsiteY21" fmla="*/ 664259 h 1246254"/>
              <a:gd name="connsiteX22" fmla="*/ 5035908 w 7605194"/>
              <a:gd name="connsiteY22" fmla="*/ 676542 h 1246254"/>
              <a:gd name="connsiteX23" fmla="*/ 5000218 w 7605194"/>
              <a:gd name="connsiteY23" fmla="*/ 698530 h 1246254"/>
              <a:gd name="connsiteX24" fmla="*/ 4946628 w 7605194"/>
              <a:gd name="connsiteY24" fmla="*/ 735163 h 1246254"/>
              <a:gd name="connsiteX25" fmla="*/ 4914425 w 7605194"/>
              <a:gd name="connsiteY25" fmla="*/ 748575 h 1246254"/>
              <a:gd name="connsiteX26" fmla="*/ 4827869 w 7605194"/>
              <a:gd name="connsiteY26" fmla="*/ 793591 h 1246254"/>
              <a:gd name="connsiteX27" fmla="*/ 4742246 w 7605194"/>
              <a:gd name="connsiteY27" fmla="*/ 845064 h 1246254"/>
              <a:gd name="connsiteX28" fmla="*/ 4674623 w 7605194"/>
              <a:gd name="connsiteY28" fmla="*/ 837344 h 1246254"/>
              <a:gd name="connsiteX29" fmla="*/ 4592157 w 7605194"/>
              <a:gd name="connsiteY29" fmla="*/ 898701 h 1246254"/>
              <a:gd name="connsiteX30" fmla="*/ 4395020 w 7605194"/>
              <a:gd name="connsiteY30" fmla="*/ 911632 h 1246254"/>
              <a:gd name="connsiteX31" fmla="*/ 4295451 w 7605194"/>
              <a:gd name="connsiteY31" fmla="*/ 900692 h 1246254"/>
              <a:gd name="connsiteX32" fmla="*/ 4183267 w 7605194"/>
              <a:gd name="connsiteY32" fmla="*/ 899692 h 1246254"/>
              <a:gd name="connsiteX33" fmla="*/ 3868727 w 7605194"/>
              <a:gd name="connsiteY33" fmla="*/ 917255 h 1246254"/>
              <a:gd name="connsiteX34" fmla="*/ 3743007 w 7605194"/>
              <a:gd name="connsiteY34" fmla="*/ 930206 h 1246254"/>
              <a:gd name="connsiteX35" fmla="*/ 3740588 w 7605194"/>
              <a:gd name="connsiteY35" fmla="*/ 942450 h 1246254"/>
              <a:gd name="connsiteX36" fmla="*/ 3700101 w 7605194"/>
              <a:gd name="connsiteY36" fmla="*/ 956776 h 1246254"/>
              <a:gd name="connsiteX37" fmla="*/ 3590677 w 7605194"/>
              <a:gd name="connsiteY37" fmla="*/ 953115 h 1246254"/>
              <a:gd name="connsiteX38" fmla="*/ 3525795 w 7605194"/>
              <a:gd name="connsiteY38" fmla="*/ 958232 h 1246254"/>
              <a:gd name="connsiteX39" fmla="*/ 3502065 w 7605194"/>
              <a:gd name="connsiteY39" fmla="*/ 971655 h 1246254"/>
              <a:gd name="connsiteX40" fmla="*/ 3468311 w 7605194"/>
              <a:gd name="connsiteY40" fmla="*/ 982682 h 1246254"/>
              <a:gd name="connsiteX41" fmla="*/ 3326498 w 7605194"/>
              <a:gd name="connsiteY41" fmla="*/ 993668 h 1246254"/>
              <a:gd name="connsiteX42" fmla="*/ 3266719 w 7605194"/>
              <a:gd name="connsiteY42" fmla="*/ 1001132 h 1246254"/>
              <a:gd name="connsiteX43" fmla="*/ 3262161 w 7605194"/>
              <a:gd name="connsiteY43" fmla="*/ 1010197 h 1246254"/>
              <a:gd name="connsiteX44" fmla="*/ 3151194 w 7605194"/>
              <a:gd name="connsiteY44" fmla="*/ 1012065 h 1246254"/>
              <a:gd name="connsiteX45" fmla="*/ 3071459 w 7605194"/>
              <a:gd name="connsiteY45" fmla="*/ 1006999 h 1246254"/>
              <a:gd name="connsiteX46" fmla="*/ 2964197 w 7605194"/>
              <a:gd name="connsiteY46" fmla="*/ 973220 h 1246254"/>
              <a:gd name="connsiteX47" fmla="*/ 2917598 w 7605194"/>
              <a:gd name="connsiteY47" fmla="*/ 991261 h 1246254"/>
              <a:gd name="connsiteX48" fmla="*/ 2791675 w 7605194"/>
              <a:gd name="connsiteY48" fmla="*/ 1021023 h 1246254"/>
              <a:gd name="connsiteX49" fmla="*/ 2728690 w 7605194"/>
              <a:gd name="connsiteY49" fmla="*/ 1048683 h 1246254"/>
              <a:gd name="connsiteX50" fmla="*/ 2691768 w 7605194"/>
              <a:gd name="connsiteY50" fmla="*/ 1056796 h 1246254"/>
              <a:gd name="connsiteX51" fmla="*/ 2491871 w 7605194"/>
              <a:gd name="connsiteY51" fmla="*/ 1096695 h 1246254"/>
              <a:gd name="connsiteX52" fmla="*/ 2349778 w 7605194"/>
              <a:gd name="connsiteY52" fmla="*/ 1146160 h 1246254"/>
              <a:gd name="connsiteX53" fmla="*/ 2175625 w 7605194"/>
              <a:gd name="connsiteY53" fmla="*/ 1174124 h 1246254"/>
              <a:gd name="connsiteX54" fmla="*/ 2037411 w 7605194"/>
              <a:gd name="connsiteY54" fmla="*/ 1168494 h 1246254"/>
              <a:gd name="connsiteX55" fmla="*/ 1973582 w 7605194"/>
              <a:gd name="connsiteY55" fmla="*/ 1163390 h 1246254"/>
              <a:gd name="connsiteX56" fmla="*/ 1723017 w 7605194"/>
              <a:gd name="connsiteY56" fmla="*/ 1160371 h 1246254"/>
              <a:gd name="connsiteX57" fmla="*/ 1678061 w 7605194"/>
              <a:gd name="connsiteY57" fmla="*/ 1147636 h 1246254"/>
              <a:gd name="connsiteX58" fmla="*/ 1609244 w 7605194"/>
              <a:gd name="connsiteY58" fmla="*/ 1142559 h 1246254"/>
              <a:gd name="connsiteX59" fmla="*/ 1588073 w 7605194"/>
              <a:gd name="connsiteY59" fmla="*/ 1138412 h 1246254"/>
              <a:gd name="connsiteX60" fmla="*/ 1377751 w 7605194"/>
              <a:gd name="connsiteY60" fmla="*/ 1108189 h 1246254"/>
              <a:gd name="connsiteX61" fmla="*/ 1269190 w 7605194"/>
              <a:gd name="connsiteY61" fmla="*/ 1117852 h 1246254"/>
              <a:gd name="connsiteX62" fmla="*/ 1092740 w 7605194"/>
              <a:gd name="connsiteY62" fmla="*/ 1099724 h 1246254"/>
              <a:gd name="connsiteX63" fmla="*/ 974176 w 7605194"/>
              <a:gd name="connsiteY63" fmla="*/ 1143343 h 1246254"/>
              <a:gd name="connsiteX64" fmla="*/ 748758 w 7605194"/>
              <a:gd name="connsiteY64" fmla="*/ 1132518 h 1246254"/>
              <a:gd name="connsiteX65" fmla="*/ 466991 w 7605194"/>
              <a:gd name="connsiteY65" fmla="*/ 1138669 h 1246254"/>
              <a:gd name="connsiteX66" fmla="*/ 335907 w 7605194"/>
              <a:gd name="connsiteY66" fmla="*/ 1182335 h 1246254"/>
              <a:gd name="connsiteX67" fmla="*/ 263136 w 7605194"/>
              <a:gd name="connsiteY67" fmla="*/ 1208491 h 1246254"/>
              <a:gd name="connsiteX68" fmla="*/ 162795 w 7605194"/>
              <a:gd name="connsiteY68" fmla="*/ 1245356 h 1246254"/>
              <a:gd name="connsiteX69" fmla="*/ 35177 w 7605194"/>
              <a:gd name="connsiteY69" fmla="*/ 1241336 h 1246254"/>
              <a:gd name="connsiteX70" fmla="*/ 0 w 7605194"/>
              <a:gd name="connsiteY70" fmla="*/ 1239517 h 12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605194" h="1246254">
                <a:moveTo>
                  <a:pt x="0" y="0"/>
                </a:moveTo>
                <a:lnTo>
                  <a:pt x="7605194" y="0"/>
                </a:lnTo>
                <a:lnTo>
                  <a:pt x="7474629" y="62140"/>
                </a:lnTo>
                <a:cubicBezTo>
                  <a:pt x="7492628" y="46311"/>
                  <a:pt x="7295302" y="29551"/>
                  <a:pt x="7288435" y="50627"/>
                </a:cubicBezTo>
                <a:cubicBezTo>
                  <a:pt x="7233022" y="73997"/>
                  <a:pt x="7203507" y="54448"/>
                  <a:pt x="7155923" y="117325"/>
                </a:cubicBezTo>
                <a:cubicBezTo>
                  <a:pt x="7091593" y="145333"/>
                  <a:pt x="6962039" y="200393"/>
                  <a:pt x="6902454" y="218677"/>
                </a:cubicBezTo>
                <a:cubicBezTo>
                  <a:pt x="6836859" y="245846"/>
                  <a:pt x="6807516" y="265022"/>
                  <a:pt x="6762357" y="280337"/>
                </a:cubicBezTo>
                <a:cubicBezTo>
                  <a:pt x="6723842" y="313158"/>
                  <a:pt x="6674615" y="318151"/>
                  <a:pt x="6631499" y="310567"/>
                </a:cubicBezTo>
                <a:cubicBezTo>
                  <a:pt x="6580847" y="323345"/>
                  <a:pt x="6519896" y="349758"/>
                  <a:pt x="6458440" y="357008"/>
                </a:cubicBezTo>
                <a:cubicBezTo>
                  <a:pt x="6393854" y="354599"/>
                  <a:pt x="6376560" y="392846"/>
                  <a:pt x="6324003" y="395689"/>
                </a:cubicBezTo>
                <a:cubicBezTo>
                  <a:pt x="6247285" y="405586"/>
                  <a:pt x="6172072" y="397602"/>
                  <a:pt x="6113470" y="415703"/>
                </a:cubicBezTo>
                <a:cubicBezTo>
                  <a:pt x="6093266" y="472531"/>
                  <a:pt x="6024348" y="452803"/>
                  <a:pt x="5995690" y="469172"/>
                </a:cubicBezTo>
                <a:cubicBezTo>
                  <a:pt x="5944396" y="483753"/>
                  <a:pt x="5915284" y="488126"/>
                  <a:pt x="5867264" y="495827"/>
                </a:cubicBezTo>
                <a:cubicBezTo>
                  <a:pt x="5838049" y="473928"/>
                  <a:pt x="5744033" y="545123"/>
                  <a:pt x="5707574" y="515377"/>
                </a:cubicBezTo>
                <a:cubicBezTo>
                  <a:pt x="5694501" y="508626"/>
                  <a:pt x="5656098" y="513354"/>
                  <a:pt x="5650094" y="529855"/>
                </a:cubicBezTo>
                <a:cubicBezTo>
                  <a:pt x="5642347" y="534056"/>
                  <a:pt x="5632533" y="529367"/>
                  <a:pt x="5630196" y="546641"/>
                </a:cubicBezTo>
                <a:cubicBezTo>
                  <a:pt x="5625719" y="567591"/>
                  <a:pt x="5595173" y="538867"/>
                  <a:pt x="5601107" y="562496"/>
                </a:cubicBezTo>
                <a:cubicBezTo>
                  <a:pt x="5579479" y="542883"/>
                  <a:pt x="5567128" y="587056"/>
                  <a:pt x="5551268" y="599212"/>
                </a:cubicBezTo>
                <a:cubicBezTo>
                  <a:pt x="5521545" y="607132"/>
                  <a:pt x="5444715" y="606602"/>
                  <a:pt x="5422767" y="610016"/>
                </a:cubicBezTo>
                <a:cubicBezTo>
                  <a:pt x="5422031" y="613482"/>
                  <a:pt x="5420956" y="616740"/>
                  <a:pt x="5419576" y="619694"/>
                </a:cubicBezTo>
                <a:cubicBezTo>
                  <a:pt x="5411553" y="636851"/>
                  <a:pt x="5395146" y="640166"/>
                  <a:pt x="5382932" y="627097"/>
                </a:cubicBezTo>
                <a:cubicBezTo>
                  <a:pt x="5326987" y="639191"/>
                  <a:pt x="5271551" y="656018"/>
                  <a:pt x="5213714" y="664259"/>
                </a:cubicBezTo>
                <a:cubicBezTo>
                  <a:pt x="5201392" y="668566"/>
                  <a:pt x="5049856" y="675497"/>
                  <a:pt x="5035908" y="676542"/>
                </a:cubicBezTo>
                <a:cubicBezTo>
                  <a:pt x="5014702" y="682704"/>
                  <a:pt x="5007446" y="636570"/>
                  <a:pt x="5000218" y="698530"/>
                </a:cubicBezTo>
                <a:cubicBezTo>
                  <a:pt x="4975418" y="688546"/>
                  <a:pt x="4975257" y="715830"/>
                  <a:pt x="4946628" y="735163"/>
                </a:cubicBezTo>
                <a:cubicBezTo>
                  <a:pt x="4931401" y="723013"/>
                  <a:pt x="4922231" y="732306"/>
                  <a:pt x="4914425" y="748575"/>
                </a:cubicBezTo>
                <a:cubicBezTo>
                  <a:pt x="4883896" y="750874"/>
                  <a:pt x="4860091" y="778025"/>
                  <a:pt x="4827869" y="793591"/>
                </a:cubicBezTo>
                <a:cubicBezTo>
                  <a:pt x="4788822" y="784336"/>
                  <a:pt x="4776708" y="828597"/>
                  <a:pt x="4742246" y="845064"/>
                </a:cubicBezTo>
                <a:cubicBezTo>
                  <a:pt x="4716705" y="852357"/>
                  <a:pt x="4699637" y="828405"/>
                  <a:pt x="4674623" y="837344"/>
                </a:cubicBezTo>
                <a:lnTo>
                  <a:pt x="4592157" y="898701"/>
                </a:lnTo>
                <a:cubicBezTo>
                  <a:pt x="4546849" y="899497"/>
                  <a:pt x="4450878" y="911263"/>
                  <a:pt x="4395020" y="911632"/>
                </a:cubicBezTo>
                <a:lnTo>
                  <a:pt x="4295451" y="900692"/>
                </a:lnTo>
                <a:cubicBezTo>
                  <a:pt x="4251687" y="942266"/>
                  <a:pt x="4254388" y="896931"/>
                  <a:pt x="4183267" y="899692"/>
                </a:cubicBezTo>
                <a:cubicBezTo>
                  <a:pt x="4112146" y="902453"/>
                  <a:pt x="3947407" y="917547"/>
                  <a:pt x="3868727" y="917255"/>
                </a:cubicBezTo>
                <a:cubicBezTo>
                  <a:pt x="3795351" y="922341"/>
                  <a:pt x="3764364" y="926007"/>
                  <a:pt x="3743007" y="930206"/>
                </a:cubicBezTo>
                <a:lnTo>
                  <a:pt x="3740588" y="942450"/>
                </a:lnTo>
                <a:lnTo>
                  <a:pt x="3700101" y="956776"/>
                </a:lnTo>
                <a:cubicBezTo>
                  <a:pt x="3670274" y="930427"/>
                  <a:pt x="3627640" y="988390"/>
                  <a:pt x="3590677" y="953115"/>
                </a:cubicBezTo>
                <a:cubicBezTo>
                  <a:pt x="3577003" y="944340"/>
                  <a:pt x="3534187" y="942867"/>
                  <a:pt x="3525795" y="958232"/>
                </a:cubicBezTo>
                <a:cubicBezTo>
                  <a:pt x="3516807" y="961149"/>
                  <a:pt x="3506501" y="954937"/>
                  <a:pt x="3502065" y="971655"/>
                </a:cubicBezTo>
                <a:cubicBezTo>
                  <a:pt x="3494877" y="991667"/>
                  <a:pt x="3464319" y="958352"/>
                  <a:pt x="3468311" y="982682"/>
                </a:cubicBezTo>
                <a:cubicBezTo>
                  <a:pt x="3439050" y="986351"/>
                  <a:pt x="3360097" y="990593"/>
                  <a:pt x="3326498" y="993668"/>
                </a:cubicBezTo>
                <a:cubicBezTo>
                  <a:pt x="3307804" y="967786"/>
                  <a:pt x="3301737" y="1036045"/>
                  <a:pt x="3266719" y="1001132"/>
                </a:cubicBezTo>
                <a:cubicBezTo>
                  <a:pt x="3265536" y="1004442"/>
                  <a:pt x="3281415" y="1008374"/>
                  <a:pt x="3262161" y="1010197"/>
                </a:cubicBezTo>
                <a:cubicBezTo>
                  <a:pt x="3242906" y="1012019"/>
                  <a:pt x="3163242" y="1026954"/>
                  <a:pt x="3151194" y="1012065"/>
                </a:cubicBezTo>
                <a:cubicBezTo>
                  <a:pt x="3106165" y="1004049"/>
                  <a:pt x="3114260" y="1013405"/>
                  <a:pt x="3071459" y="1006999"/>
                </a:cubicBezTo>
                <a:cubicBezTo>
                  <a:pt x="3065832" y="1025980"/>
                  <a:pt x="2978359" y="982084"/>
                  <a:pt x="2964197" y="973220"/>
                </a:cubicBezTo>
                <a:cubicBezTo>
                  <a:pt x="2939403" y="972011"/>
                  <a:pt x="2944404" y="1019497"/>
                  <a:pt x="2917598" y="991261"/>
                </a:cubicBezTo>
                <a:cubicBezTo>
                  <a:pt x="2888845" y="999227"/>
                  <a:pt x="2823159" y="1011452"/>
                  <a:pt x="2791675" y="1021023"/>
                </a:cubicBezTo>
                <a:cubicBezTo>
                  <a:pt x="2765430" y="1007170"/>
                  <a:pt x="2762312" y="1034141"/>
                  <a:pt x="2728690" y="1048683"/>
                </a:cubicBezTo>
                <a:cubicBezTo>
                  <a:pt x="2713226" y="1034223"/>
                  <a:pt x="2702121" y="1041949"/>
                  <a:pt x="2691768" y="1056796"/>
                </a:cubicBezTo>
                <a:cubicBezTo>
                  <a:pt x="2652268" y="1069463"/>
                  <a:pt x="2548870" y="1081801"/>
                  <a:pt x="2491871" y="1096695"/>
                </a:cubicBezTo>
                <a:cubicBezTo>
                  <a:pt x="2433233" y="1115660"/>
                  <a:pt x="2402455" y="1137920"/>
                  <a:pt x="2349778" y="1146160"/>
                </a:cubicBezTo>
                <a:cubicBezTo>
                  <a:pt x="2299466" y="1174224"/>
                  <a:pt x="2212816" y="1164043"/>
                  <a:pt x="2175625" y="1174124"/>
                </a:cubicBezTo>
                <a:cubicBezTo>
                  <a:pt x="2141905" y="1168663"/>
                  <a:pt x="2071085" y="1170283"/>
                  <a:pt x="2037411" y="1168494"/>
                </a:cubicBezTo>
                <a:cubicBezTo>
                  <a:pt x="2020095" y="1221320"/>
                  <a:pt x="1996234" y="1160088"/>
                  <a:pt x="1973582" y="1163390"/>
                </a:cubicBezTo>
                <a:lnTo>
                  <a:pt x="1723017" y="1160371"/>
                </a:lnTo>
                <a:cubicBezTo>
                  <a:pt x="1711603" y="1126676"/>
                  <a:pt x="1682011" y="1185150"/>
                  <a:pt x="1678061" y="1147636"/>
                </a:cubicBezTo>
                <a:cubicBezTo>
                  <a:pt x="1665221" y="1173937"/>
                  <a:pt x="1634143" y="1137965"/>
                  <a:pt x="1609244" y="1142559"/>
                </a:cubicBezTo>
                <a:cubicBezTo>
                  <a:pt x="1602767" y="1126306"/>
                  <a:pt x="1597099" y="1127936"/>
                  <a:pt x="1588073" y="1138412"/>
                </a:cubicBezTo>
                <a:cubicBezTo>
                  <a:pt x="1508763" y="1158167"/>
                  <a:pt x="1412632" y="1092292"/>
                  <a:pt x="1377751" y="1108189"/>
                </a:cubicBezTo>
                <a:cubicBezTo>
                  <a:pt x="1359039" y="1112684"/>
                  <a:pt x="1316798" y="1124092"/>
                  <a:pt x="1269190" y="1117852"/>
                </a:cubicBezTo>
                <a:cubicBezTo>
                  <a:pt x="1244635" y="1081573"/>
                  <a:pt x="1115372" y="1098514"/>
                  <a:pt x="1092740" y="1099724"/>
                </a:cubicBezTo>
                <a:cubicBezTo>
                  <a:pt x="1043570" y="1103973"/>
                  <a:pt x="1042994" y="1144806"/>
                  <a:pt x="974176" y="1143343"/>
                </a:cubicBezTo>
                <a:cubicBezTo>
                  <a:pt x="949931" y="1089663"/>
                  <a:pt x="786126" y="1134305"/>
                  <a:pt x="748758" y="1132518"/>
                </a:cubicBezTo>
                <a:cubicBezTo>
                  <a:pt x="664227" y="1131739"/>
                  <a:pt x="552459" y="1130267"/>
                  <a:pt x="466991" y="1138669"/>
                </a:cubicBezTo>
                <a:cubicBezTo>
                  <a:pt x="432928" y="1151669"/>
                  <a:pt x="369882" y="1170698"/>
                  <a:pt x="335907" y="1182335"/>
                </a:cubicBezTo>
                <a:cubicBezTo>
                  <a:pt x="321782" y="1197573"/>
                  <a:pt x="262481" y="1180784"/>
                  <a:pt x="263136" y="1208491"/>
                </a:cubicBezTo>
                <a:cubicBezTo>
                  <a:pt x="228423" y="1169675"/>
                  <a:pt x="218751" y="1236852"/>
                  <a:pt x="162795" y="1245356"/>
                </a:cubicBezTo>
                <a:cubicBezTo>
                  <a:pt x="133519" y="1247933"/>
                  <a:pt x="83993" y="1244460"/>
                  <a:pt x="35177" y="1241336"/>
                </a:cubicBezTo>
                <a:lnTo>
                  <a:pt x="0" y="123951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6">
            <a:extLst>
              <a:ext uri="{FF2B5EF4-FFF2-40B4-BE49-F238E27FC236}">
                <a16:creationId xmlns:a16="http://schemas.microsoft.com/office/drawing/2014/main" id="{01CC5229-4F72-9714-F39C-08051996E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0765" y="41718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15675C6-63BD-84A8-C8B1-03122BE58D73}"/>
              </a:ext>
            </a:extLst>
          </p:cNvPr>
          <p:cNvSpPr>
            <a:spLocks noGrp="1"/>
          </p:cNvSpPr>
          <p:nvPr>
            <p:ph type="body" sz="half" idx="2"/>
          </p:nvPr>
        </p:nvSpPr>
        <p:spPr>
          <a:xfrm>
            <a:off x="604479" y="2325862"/>
            <a:ext cx="4170355" cy="4026091"/>
          </a:xfrm>
          <a:solidFill>
            <a:srgbClr val="A19284"/>
          </a:solidFill>
        </p:spPr>
        <p:txBody>
          <a:bodyPr vert="horz" lIns="91440" tIns="45720" rIns="91440" bIns="45720" rtlCol="0" anchor="t">
            <a:noAutofit/>
          </a:bodyPr>
          <a:lstStyle/>
          <a:p>
            <a:pPr marL="171450" indent="-171450">
              <a:buChar char="•"/>
            </a:pPr>
            <a:r>
              <a:rPr lang="en-US" sz="700">
                <a:solidFill>
                  <a:schemeClr val="bg1"/>
                </a:solidFill>
                <a:ea typeface="Batang"/>
              </a:rPr>
              <a:t>Grinds Teeth- pt reports it may may be present while he sleeps</a:t>
            </a:r>
            <a:endParaRPr lang="en-US">
              <a:solidFill>
                <a:schemeClr val="bg1"/>
              </a:solidFill>
            </a:endParaRPr>
          </a:p>
          <a:p>
            <a:pPr marL="742950" lvl="1" indent="-285750">
              <a:buFont typeface="Courier New" panose="020B0604020202020204" pitchFamily="34" charset="0"/>
              <a:buChar char="o"/>
            </a:pPr>
            <a:r>
              <a:rPr lang="en-US" sz="700">
                <a:solidFill>
                  <a:schemeClr val="bg1"/>
                </a:solidFill>
                <a:ea typeface="Batang"/>
              </a:rPr>
              <a:t>Intervention: Recommend a night guard and educate patient on impacts on enamel</a:t>
            </a:r>
          </a:p>
          <a:p>
            <a:pPr marL="742950" lvl="1" indent="-285750">
              <a:buFont typeface="Courier New" panose="020B0604020202020204" pitchFamily="34" charset="0"/>
              <a:buChar char="o"/>
            </a:pPr>
            <a:r>
              <a:rPr lang="en-US" sz="700">
                <a:solidFill>
                  <a:schemeClr val="bg1"/>
                </a:solidFill>
                <a:ea typeface="Batang"/>
              </a:rPr>
              <a:t>Outcome: Reduced attrition and TMJ pain</a:t>
            </a:r>
          </a:p>
          <a:p>
            <a:pPr marL="285750" indent="-285750">
              <a:buChar char="•"/>
            </a:pPr>
            <a:r>
              <a:rPr lang="en-US" sz="700">
                <a:solidFill>
                  <a:schemeClr val="bg1"/>
                </a:solidFill>
                <a:ea typeface="Batang"/>
              </a:rPr>
              <a:t>Bites Cheek- possibly due to occlusion</a:t>
            </a:r>
          </a:p>
          <a:p>
            <a:pPr marL="742950" lvl="1" indent="-285750">
              <a:buFont typeface="Courier New,monospace" panose="020B0604020202020204" pitchFamily="34" charset="0"/>
              <a:buChar char="o"/>
            </a:pPr>
            <a:r>
              <a:rPr lang="en-US" sz="700">
                <a:solidFill>
                  <a:schemeClr val="bg1"/>
                </a:solidFill>
                <a:ea typeface="Batang"/>
              </a:rPr>
              <a:t>Intervention: Recommend cessation or replace with gum containing xylitol</a:t>
            </a:r>
          </a:p>
          <a:p>
            <a:pPr marL="742950" lvl="1" indent="-285750">
              <a:buFont typeface="Courier New,monospace" panose="020B0604020202020204" pitchFamily="34" charset="0"/>
              <a:buChar char="o"/>
            </a:pPr>
            <a:r>
              <a:rPr lang="en-US" sz="700">
                <a:solidFill>
                  <a:schemeClr val="bg1"/>
                </a:solidFill>
                <a:ea typeface="Batang"/>
              </a:rPr>
              <a:t>Outcome: reduced caries and reduction of tissue trauma</a:t>
            </a:r>
            <a:endParaRPr lang="en-US" sz="700">
              <a:solidFill>
                <a:schemeClr val="bg1"/>
              </a:solidFill>
            </a:endParaRPr>
          </a:p>
          <a:p>
            <a:pPr marL="285750" indent="-285750">
              <a:buChar char="•"/>
            </a:pPr>
            <a:r>
              <a:rPr lang="en-US" sz="700">
                <a:solidFill>
                  <a:schemeClr val="bg1"/>
                </a:solidFill>
                <a:ea typeface="Batang"/>
              </a:rPr>
              <a:t>Patient reports a history of smoking cigarettes but claims he no longer does and switched to marijuana use</a:t>
            </a:r>
          </a:p>
          <a:p>
            <a:pPr marL="285750" indent="-285750">
              <a:buChar char="•"/>
            </a:pPr>
            <a:r>
              <a:rPr lang="en-US" sz="700">
                <a:solidFill>
                  <a:schemeClr val="bg1"/>
                </a:solidFill>
                <a:ea typeface="Batang"/>
              </a:rPr>
              <a:t>Bites Nails- happens when anxious</a:t>
            </a:r>
          </a:p>
          <a:p>
            <a:pPr marL="742950" lvl="1" indent="-285750">
              <a:buFont typeface="Courier New,monospace" panose="020B0604020202020204" pitchFamily="34" charset="0"/>
              <a:buChar char="o"/>
            </a:pPr>
            <a:r>
              <a:rPr lang="en-US" sz="700">
                <a:solidFill>
                  <a:schemeClr val="bg1"/>
                </a:solidFill>
                <a:ea typeface="Batang"/>
              </a:rPr>
              <a:t>Intervention: Education on self-relaxation techniques and impacts on enamel</a:t>
            </a:r>
          </a:p>
          <a:p>
            <a:pPr marL="742950" lvl="1" indent="-285750">
              <a:buFont typeface="Courier New,monospace" panose="020B0604020202020204" pitchFamily="34" charset="0"/>
              <a:buChar char="o"/>
            </a:pPr>
            <a:r>
              <a:rPr lang="en-US" sz="700">
                <a:solidFill>
                  <a:schemeClr val="bg1"/>
                </a:solidFill>
                <a:ea typeface="Batang"/>
              </a:rPr>
              <a:t>Outcome: reduced attrition and wear on enamel structure</a:t>
            </a:r>
            <a:endParaRPr lang="en-US" sz="700">
              <a:solidFill>
                <a:schemeClr val="bg1"/>
              </a:solidFill>
            </a:endParaRPr>
          </a:p>
          <a:p>
            <a:pPr marL="285750" indent="-285750">
              <a:buChar char="•"/>
            </a:pPr>
            <a:r>
              <a:rPr lang="en-US" sz="700">
                <a:solidFill>
                  <a:schemeClr val="bg1"/>
                </a:solidFill>
                <a:ea typeface="Batang"/>
              </a:rPr>
              <a:t>Patient reports he had a history of smokeless tobacco use</a:t>
            </a:r>
          </a:p>
          <a:p>
            <a:pPr marL="285750" indent="-285750">
              <a:buChar char="•"/>
            </a:pPr>
            <a:r>
              <a:rPr lang="en-US" sz="700">
                <a:solidFill>
                  <a:schemeClr val="bg1"/>
                </a:solidFill>
                <a:ea typeface="Batang"/>
              </a:rPr>
              <a:t>Soft Drinks &amp; Candy- frequently uses</a:t>
            </a:r>
          </a:p>
          <a:p>
            <a:pPr marL="742950" lvl="1" indent="-285750">
              <a:buFont typeface="Courier New,monospace" panose="020B0604020202020204" pitchFamily="34" charset="0"/>
              <a:buChar char="o"/>
            </a:pPr>
            <a:r>
              <a:rPr lang="en-US" sz="700">
                <a:solidFill>
                  <a:schemeClr val="bg1"/>
                </a:solidFill>
                <a:ea typeface="Batang"/>
              </a:rPr>
              <a:t>Intervention: Education on acid exposure and impacts on enamel including erosion, maintain exposures to mealtimes in order for proper maintenance of pH levels and allow the production of saliva </a:t>
            </a:r>
          </a:p>
          <a:p>
            <a:pPr marL="742950" lvl="1" indent="-285750">
              <a:buFont typeface="Courier New,monospace" panose="020B0604020202020204" pitchFamily="34" charset="0"/>
              <a:buChar char="o"/>
            </a:pPr>
            <a:r>
              <a:rPr lang="en-US" sz="700">
                <a:solidFill>
                  <a:schemeClr val="bg1"/>
                </a:solidFill>
                <a:ea typeface="Batang"/>
              </a:rPr>
              <a:t>Outcome: Reduced caries </a:t>
            </a:r>
            <a:endParaRPr lang="en-US" sz="700">
              <a:solidFill>
                <a:schemeClr val="bg1"/>
              </a:solidFill>
            </a:endParaRPr>
          </a:p>
          <a:p>
            <a:pPr marL="285750" indent="-285750">
              <a:buChar char="•"/>
            </a:pPr>
            <a:r>
              <a:rPr lang="en-US" sz="700">
                <a:solidFill>
                  <a:schemeClr val="bg1"/>
                </a:solidFill>
                <a:ea typeface="Batang"/>
              </a:rPr>
              <a:t>High Sweet Tea Consumption</a:t>
            </a:r>
          </a:p>
          <a:p>
            <a:pPr marL="742950" lvl="1" indent="-285750">
              <a:buFont typeface="Courier New,monospace" panose="020B0604020202020204" pitchFamily="34" charset="0"/>
              <a:buChar char="o"/>
            </a:pPr>
            <a:r>
              <a:rPr lang="en-US" sz="700">
                <a:solidFill>
                  <a:schemeClr val="bg1"/>
                </a:solidFill>
                <a:ea typeface="Batang"/>
              </a:rPr>
              <a:t>Intervention: Recommend replacement with water or limitation of these </a:t>
            </a:r>
            <a:r>
              <a:rPr lang="en-US" sz="700" err="1">
                <a:solidFill>
                  <a:schemeClr val="bg1"/>
                </a:solidFill>
                <a:ea typeface="Batang"/>
              </a:rPr>
              <a:t>beveraees</a:t>
            </a:r>
            <a:r>
              <a:rPr lang="en-US" sz="700">
                <a:solidFill>
                  <a:schemeClr val="bg1"/>
                </a:solidFill>
                <a:ea typeface="Batang"/>
              </a:rPr>
              <a:t> </a:t>
            </a:r>
          </a:p>
          <a:p>
            <a:pPr marL="742950" lvl="1" indent="-285750">
              <a:buFont typeface="Courier New,monospace" panose="020B0604020202020204" pitchFamily="34" charset="0"/>
              <a:buChar char="o"/>
            </a:pPr>
            <a:r>
              <a:rPr lang="en-US" sz="700">
                <a:solidFill>
                  <a:schemeClr val="bg1"/>
                </a:solidFill>
                <a:ea typeface="Batang"/>
              </a:rPr>
              <a:t>Outcome: Reduced caries </a:t>
            </a:r>
            <a:endParaRPr lang="en-US" sz="700">
              <a:solidFill>
                <a:schemeClr val="bg1"/>
              </a:solidFill>
            </a:endParaRPr>
          </a:p>
          <a:p>
            <a:pPr marL="285750" indent="-285750">
              <a:buChar char="•"/>
            </a:pPr>
            <a:endParaRPr lang="en-US" sz="700">
              <a:solidFill>
                <a:schemeClr val="bg1"/>
              </a:solidFill>
              <a:ea typeface="Batang"/>
            </a:endParaRPr>
          </a:p>
          <a:p>
            <a:pPr marL="285750" indent="-285750">
              <a:buChar char="•"/>
            </a:pPr>
            <a:endParaRPr lang="en-US" sz="700">
              <a:solidFill>
                <a:schemeClr val="bg1"/>
              </a:solidFill>
              <a:ea typeface="Batang"/>
            </a:endParaRPr>
          </a:p>
        </p:txBody>
      </p:sp>
      <p:pic>
        <p:nvPicPr>
          <p:cNvPr id="3" name="Content Placeholder 2" descr="A screenshot of a computer&#10;&#10;AI-generated content may be incorrect.">
            <a:extLst>
              <a:ext uri="{FF2B5EF4-FFF2-40B4-BE49-F238E27FC236}">
                <a16:creationId xmlns:a16="http://schemas.microsoft.com/office/drawing/2014/main" id="{4F7C845D-FE55-9625-204B-23A5DF30CA48}"/>
              </a:ext>
            </a:extLst>
          </p:cNvPr>
          <p:cNvPicPr>
            <a:picLocks noGrp="1" noChangeAspect="1"/>
          </p:cNvPicPr>
          <p:nvPr>
            <p:ph idx="1"/>
          </p:nvPr>
        </p:nvPicPr>
        <p:blipFill>
          <a:blip r:embed="rId5"/>
          <a:srcRect t="8728" r="-176" b="13466"/>
          <a:stretch>
            <a:fillRect/>
          </a:stretch>
        </p:blipFill>
        <p:spPr>
          <a:xfrm>
            <a:off x="5481637" y="1809749"/>
            <a:ext cx="5572380" cy="3051806"/>
          </a:xfrm>
          <a:prstGeom prst="rect">
            <a:avLst/>
          </a:prstGeom>
        </p:spPr>
      </p:pic>
    </p:spTree>
    <p:extLst>
      <p:ext uri="{BB962C8B-B14F-4D97-AF65-F5344CB8AC3E}">
        <p14:creationId xmlns:p14="http://schemas.microsoft.com/office/powerpoint/2010/main" val="2531224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063DA4-51BA-3D50-3846-5CC75ECDB3D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0DC8B0A-FC6C-98C5-998A-D600E74D74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E89A3096-E97E-46FA-B5FF-871B467ECD0E}"/>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E89A3096-E97E-46FA-B5FF-871B467ECD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4ABDE996-40CB-C99B-D589-CC305AE03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D58B84-9382-1F91-CB63-90D0645B6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7314 w 12192000"/>
              <a:gd name="connsiteY110" fmla="*/ 933744 h 3781151"/>
              <a:gd name="connsiteX111" fmla="*/ 9492995 w 12192000"/>
              <a:gd name="connsiteY111" fmla="*/ 830749 h 3781151"/>
              <a:gd name="connsiteX112" fmla="*/ 9568501 w 12192000"/>
              <a:gd name="connsiteY112" fmla="*/ 787793 h 3781151"/>
              <a:gd name="connsiteX113" fmla="*/ 9691686 w 12192000"/>
              <a:gd name="connsiteY113" fmla="*/ 738088 h 3781151"/>
              <a:gd name="connsiteX114" fmla="*/ 9728219 w 12192000"/>
              <a:gd name="connsiteY114" fmla="*/ 719921 h 3781151"/>
              <a:gd name="connsiteX115" fmla="*/ 10080661 w 12192000"/>
              <a:gd name="connsiteY115" fmla="*/ 505423 h 3781151"/>
              <a:gd name="connsiteX116" fmla="*/ 10335073 w 12192000"/>
              <a:gd name="connsiteY116" fmla="*/ 523921 h 3781151"/>
              <a:gd name="connsiteX117" fmla="*/ 10593135 w 12192000"/>
              <a:gd name="connsiteY117" fmla="*/ 467427 h 3781151"/>
              <a:gd name="connsiteX118" fmla="*/ 10655931 w 12192000"/>
              <a:gd name="connsiteY118" fmla="*/ 401632 h 3781151"/>
              <a:gd name="connsiteX119" fmla="*/ 10695298 w 12192000"/>
              <a:gd name="connsiteY119" fmla="*/ 391761 h 3781151"/>
              <a:gd name="connsiteX120" fmla="*/ 10761489 w 12192000"/>
              <a:gd name="connsiteY120" fmla="*/ 380170 h 3781151"/>
              <a:gd name="connsiteX121" fmla="*/ 10853610 w 12192000"/>
              <a:gd name="connsiteY121" fmla="*/ 332449 h 3781151"/>
              <a:gd name="connsiteX122" fmla="*/ 11052930 w 12192000"/>
              <a:gd name="connsiteY122" fmla="*/ 280871 h 3781151"/>
              <a:gd name="connsiteX123" fmla="*/ 11359700 w 12192000"/>
              <a:gd name="connsiteY123" fmla="*/ 158445 h 3781151"/>
              <a:gd name="connsiteX124" fmla="*/ 11672425 w 12192000"/>
              <a:gd name="connsiteY124" fmla="*/ 31452 h 3781151"/>
              <a:gd name="connsiteX125" fmla="*/ 11912086 w 12192000"/>
              <a:gd name="connsiteY125"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347314 w 12192000"/>
              <a:gd name="connsiteY109" fmla="*/ 933744 h 3781151"/>
              <a:gd name="connsiteX110" fmla="*/ 9492995 w 12192000"/>
              <a:gd name="connsiteY110" fmla="*/ 830749 h 3781151"/>
              <a:gd name="connsiteX111" fmla="*/ 9568501 w 12192000"/>
              <a:gd name="connsiteY111" fmla="*/ 787793 h 3781151"/>
              <a:gd name="connsiteX112" fmla="*/ 9691686 w 12192000"/>
              <a:gd name="connsiteY112" fmla="*/ 738088 h 3781151"/>
              <a:gd name="connsiteX113" fmla="*/ 9728219 w 12192000"/>
              <a:gd name="connsiteY113" fmla="*/ 719921 h 3781151"/>
              <a:gd name="connsiteX114" fmla="*/ 10080661 w 12192000"/>
              <a:gd name="connsiteY114" fmla="*/ 505423 h 3781151"/>
              <a:gd name="connsiteX115" fmla="*/ 10335073 w 12192000"/>
              <a:gd name="connsiteY115" fmla="*/ 523921 h 3781151"/>
              <a:gd name="connsiteX116" fmla="*/ 10593135 w 12192000"/>
              <a:gd name="connsiteY116" fmla="*/ 467427 h 3781151"/>
              <a:gd name="connsiteX117" fmla="*/ 10655931 w 12192000"/>
              <a:gd name="connsiteY117" fmla="*/ 401632 h 3781151"/>
              <a:gd name="connsiteX118" fmla="*/ 10695298 w 12192000"/>
              <a:gd name="connsiteY118" fmla="*/ 391761 h 3781151"/>
              <a:gd name="connsiteX119" fmla="*/ 10761489 w 12192000"/>
              <a:gd name="connsiteY119" fmla="*/ 380170 h 3781151"/>
              <a:gd name="connsiteX120" fmla="*/ 10853610 w 12192000"/>
              <a:gd name="connsiteY120" fmla="*/ 332449 h 3781151"/>
              <a:gd name="connsiteX121" fmla="*/ 11052930 w 12192000"/>
              <a:gd name="connsiteY121" fmla="*/ 280871 h 3781151"/>
              <a:gd name="connsiteX122" fmla="*/ 11359700 w 12192000"/>
              <a:gd name="connsiteY122" fmla="*/ 158445 h 3781151"/>
              <a:gd name="connsiteX123" fmla="*/ 11672425 w 12192000"/>
              <a:gd name="connsiteY123" fmla="*/ 31452 h 3781151"/>
              <a:gd name="connsiteX124" fmla="*/ 11912086 w 12192000"/>
              <a:gd name="connsiteY124"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569515 w 12192000"/>
              <a:gd name="connsiteY102" fmla="*/ 1207037 h 3781151"/>
              <a:gd name="connsiteX103" fmla="*/ 8672452 w 12192000"/>
              <a:gd name="connsiteY103" fmla="*/ 1135782 h 3781151"/>
              <a:gd name="connsiteX104" fmla="*/ 8824768 w 12192000"/>
              <a:gd name="connsiteY104" fmla="*/ 1121217 h 3781151"/>
              <a:gd name="connsiteX105" fmla="*/ 8909609 w 12192000"/>
              <a:gd name="connsiteY105" fmla="*/ 1087532 h 3781151"/>
              <a:gd name="connsiteX106" fmla="*/ 9036318 w 12192000"/>
              <a:gd name="connsiteY106" fmla="*/ 994500 h 3781151"/>
              <a:gd name="connsiteX107" fmla="*/ 9230382 w 12192000"/>
              <a:gd name="connsiteY107" fmla="*/ 955654 h 3781151"/>
              <a:gd name="connsiteX108" fmla="*/ 9347314 w 12192000"/>
              <a:gd name="connsiteY108" fmla="*/ 933744 h 3781151"/>
              <a:gd name="connsiteX109" fmla="*/ 9492995 w 12192000"/>
              <a:gd name="connsiteY109" fmla="*/ 830749 h 3781151"/>
              <a:gd name="connsiteX110" fmla="*/ 9568501 w 12192000"/>
              <a:gd name="connsiteY110" fmla="*/ 787793 h 3781151"/>
              <a:gd name="connsiteX111" fmla="*/ 9691686 w 12192000"/>
              <a:gd name="connsiteY111" fmla="*/ 738088 h 3781151"/>
              <a:gd name="connsiteX112" fmla="*/ 9728219 w 12192000"/>
              <a:gd name="connsiteY112" fmla="*/ 719921 h 3781151"/>
              <a:gd name="connsiteX113" fmla="*/ 10080661 w 12192000"/>
              <a:gd name="connsiteY113" fmla="*/ 505423 h 3781151"/>
              <a:gd name="connsiteX114" fmla="*/ 10335073 w 12192000"/>
              <a:gd name="connsiteY114" fmla="*/ 523921 h 3781151"/>
              <a:gd name="connsiteX115" fmla="*/ 10593135 w 12192000"/>
              <a:gd name="connsiteY115" fmla="*/ 467427 h 3781151"/>
              <a:gd name="connsiteX116" fmla="*/ 10655931 w 12192000"/>
              <a:gd name="connsiteY116" fmla="*/ 401632 h 3781151"/>
              <a:gd name="connsiteX117" fmla="*/ 10695298 w 12192000"/>
              <a:gd name="connsiteY117" fmla="*/ 391761 h 3781151"/>
              <a:gd name="connsiteX118" fmla="*/ 10761489 w 12192000"/>
              <a:gd name="connsiteY118" fmla="*/ 380170 h 3781151"/>
              <a:gd name="connsiteX119" fmla="*/ 10853610 w 12192000"/>
              <a:gd name="connsiteY119" fmla="*/ 332449 h 3781151"/>
              <a:gd name="connsiteX120" fmla="*/ 11052930 w 12192000"/>
              <a:gd name="connsiteY120" fmla="*/ 280871 h 3781151"/>
              <a:gd name="connsiteX121" fmla="*/ 11359700 w 12192000"/>
              <a:gd name="connsiteY121" fmla="*/ 158445 h 3781151"/>
              <a:gd name="connsiteX122" fmla="*/ 11672425 w 12192000"/>
              <a:gd name="connsiteY122" fmla="*/ 31452 h 3781151"/>
              <a:gd name="connsiteX123" fmla="*/ 11912086 w 12192000"/>
              <a:gd name="connsiteY123"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672452 w 12192000"/>
              <a:gd name="connsiteY102" fmla="*/ 1135782 h 3781151"/>
              <a:gd name="connsiteX103" fmla="*/ 8824768 w 12192000"/>
              <a:gd name="connsiteY103" fmla="*/ 1121217 h 3781151"/>
              <a:gd name="connsiteX104" fmla="*/ 8909609 w 12192000"/>
              <a:gd name="connsiteY104" fmla="*/ 1087532 h 3781151"/>
              <a:gd name="connsiteX105" fmla="*/ 9036318 w 12192000"/>
              <a:gd name="connsiteY105" fmla="*/ 994500 h 3781151"/>
              <a:gd name="connsiteX106" fmla="*/ 9230382 w 12192000"/>
              <a:gd name="connsiteY106" fmla="*/ 955654 h 3781151"/>
              <a:gd name="connsiteX107" fmla="*/ 9347314 w 12192000"/>
              <a:gd name="connsiteY107" fmla="*/ 933744 h 3781151"/>
              <a:gd name="connsiteX108" fmla="*/ 9492995 w 12192000"/>
              <a:gd name="connsiteY108" fmla="*/ 830749 h 3781151"/>
              <a:gd name="connsiteX109" fmla="*/ 9568501 w 12192000"/>
              <a:gd name="connsiteY109" fmla="*/ 787793 h 3781151"/>
              <a:gd name="connsiteX110" fmla="*/ 9691686 w 12192000"/>
              <a:gd name="connsiteY110" fmla="*/ 738088 h 3781151"/>
              <a:gd name="connsiteX111" fmla="*/ 9728219 w 12192000"/>
              <a:gd name="connsiteY111" fmla="*/ 719921 h 3781151"/>
              <a:gd name="connsiteX112" fmla="*/ 10080661 w 12192000"/>
              <a:gd name="connsiteY112" fmla="*/ 505423 h 3781151"/>
              <a:gd name="connsiteX113" fmla="*/ 10335073 w 12192000"/>
              <a:gd name="connsiteY113" fmla="*/ 523921 h 3781151"/>
              <a:gd name="connsiteX114" fmla="*/ 10593135 w 12192000"/>
              <a:gd name="connsiteY114" fmla="*/ 467427 h 3781151"/>
              <a:gd name="connsiteX115" fmla="*/ 10655931 w 12192000"/>
              <a:gd name="connsiteY115" fmla="*/ 401632 h 3781151"/>
              <a:gd name="connsiteX116" fmla="*/ 10695298 w 12192000"/>
              <a:gd name="connsiteY116" fmla="*/ 391761 h 3781151"/>
              <a:gd name="connsiteX117" fmla="*/ 10761489 w 12192000"/>
              <a:gd name="connsiteY117" fmla="*/ 380170 h 3781151"/>
              <a:gd name="connsiteX118" fmla="*/ 10853610 w 12192000"/>
              <a:gd name="connsiteY118" fmla="*/ 332449 h 3781151"/>
              <a:gd name="connsiteX119" fmla="*/ 11052930 w 12192000"/>
              <a:gd name="connsiteY119" fmla="*/ 280871 h 3781151"/>
              <a:gd name="connsiteX120" fmla="*/ 11359700 w 12192000"/>
              <a:gd name="connsiteY120" fmla="*/ 158445 h 3781151"/>
              <a:gd name="connsiteX121" fmla="*/ 11672425 w 12192000"/>
              <a:gd name="connsiteY121" fmla="*/ 31452 h 3781151"/>
              <a:gd name="connsiteX122" fmla="*/ 11912086 w 12192000"/>
              <a:gd name="connsiteY122"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080661 w 12192000"/>
              <a:gd name="connsiteY111" fmla="*/ 505423 h 3781151"/>
              <a:gd name="connsiteX112" fmla="*/ 10335073 w 12192000"/>
              <a:gd name="connsiteY112" fmla="*/ 523921 h 3781151"/>
              <a:gd name="connsiteX113" fmla="*/ 10593135 w 12192000"/>
              <a:gd name="connsiteY113" fmla="*/ 467427 h 3781151"/>
              <a:gd name="connsiteX114" fmla="*/ 10655931 w 12192000"/>
              <a:gd name="connsiteY114" fmla="*/ 401632 h 3781151"/>
              <a:gd name="connsiteX115" fmla="*/ 10695298 w 12192000"/>
              <a:gd name="connsiteY115" fmla="*/ 391761 h 3781151"/>
              <a:gd name="connsiteX116" fmla="*/ 10761489 w 12192000"/>
              <a:gd name="connsiteY116" fmla="*/ 380170 h 3781151"/>
              <a:gd name="connsiteX117" fmla="*/ 10853610 w 12192000"/>
              <a:gd name="connsiteY117" fmla="*/ 332449 h 3781151"/>
              <a:gd name="connsiteX118" fmla="*/ 11052930 w 12192000"/>
              <a:gd name="connsiteY118" fmla="*/ 280871 h 3781151"/>
              <a:gd name="connsiteX119" fmla="*/ 11359700 w 12192000"/>
              <a:gd name="connsiteY119" fmla="*/ 158445 h 3781151"/>
              <a:gd name="connsiteX120" fmla="*/ 11672425 w 12192000"/>
              <a:gd name="connsiteY120" fmla="*/ 31452 h 3781151"/>
              <a:gd name="connsiteX121" fmla="*/ 11912086 w 12192000"/>
              <a:gd name="connsiteY121"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335073 w 12192000"/>
              <a:gd name="connsiteY111" fmla="*/ 523921 h 3781151"/>
              <a:gd name="connsiteX112" fmla="*/ 10593135 w 12192000"/>
              <a:gd name="connsiteY112" fmla="*/ 467427 h 3781151"/>
              <a:gd name="connsiteX113" fmla="*/ 10655931 w 12192000"/>
              <a:gd name="connsiteY113" fmla="*/ 401632 h 3781151"/>
              <a:gd name="connsiteX114" fmla="*/ 10695298 w 12192000"/>
              <a:gd name="connsiteY114" fmla="*/ 391761 h 3781151"/>
              <a:gd name="connsiteX115" fmla="*/ 10761489 w 12192000"/>
              <a:gd name="connsiteY115" fmla="*/ 380170 h 3781151"/>
              <a:gd name="connsiteX116" fmla="*/ 10853610 w 12192000"/>
              <a:gd name="connsiteY116" fmla="*/ 332449 h 3781151"/>
              <a:gd name="connsiteX117" fmla="*/ 11052930 w 12192000"/>
              <a:gd name="connsiteY117" fmla="*/ 280871 h 3781151"/>
              <a:gd name="connsiteX118" fmla="*/ 11359700 w 12192000"/>
              <a:gd name="connsiteY118" fmla="*/ 158445 h 3781151"/>
              <a:gd name="connsiteX119" fmla="*/ 11672425 w 12192000"/>
              <a:gd name="connsiteY119" fmla="*/ 31452 h 3781151"/>
              <a:gd name="connsiteX120" fmla="*/ 11912086 w 12192000"/>
              <a:gd name="connsiteY12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10335073 w 12192000"/>
              <a:gd name="connsiteY110" fmla="*/ 523921 h 3781151"/>
              <a:gd name="connsiteX111" fmla="*/ 10593135 w 12192000"/>
              <a:gd name="connsiteY111" fmla="*/ 467427 h 3781151"/>
              <a:gd name="connsiteX112" fmla="*/ 10655931 w 12192000"/>
              <a:gd name="connsiteY112" fmla="*/ 401632 h 3781151"/>
              <a:gd name="connsiteX113" fmla="*/ 10695298 w 12192000"/>
              <a:gd name="connsiteY113" fmla="*/ 391761 h 3781151"/>
              <a:gd name="connsiteX114" fmla="*/ 10761489 w 12192000"/>
              <a:gd name="connsiteY114" fmla="*/ 380170 h 3781151"/>
              <a:gd name="connsiteX115" fmla="*/ 10853610 w 12192000"/>
              <a:gd name="connsiteY115" fmla="*/ 332449 h 3781151"/>
              <a:gd name="connsiteX116" fmla="*/ 11052930 w 12192000"/>
              <a:gd name="connsiteY116" fmla="*/ 280871 h 3781151"/>
              <a:gd name="connsiteX117" fmla="*/ 11359700 w 12192000"/>
              <a:gd name="connsiteY117" fmla="*/ 158445 h 3781151"/>
              <a:gd name="connsiteX118" fmla="*/ 11672425 w 12192000"/>
              <a:gd name="connsiteY118" fmla="*/ 31452 h 3781151"/>
              <a:gd name="connsiteX119" fmla="*/ 11912086 w 12192000"/>
              <a:gd name="connsiteY11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866007 w 12192000"/>
              <a:gd name="connsiteY96" fmla="*/ 1305544 h 3781151"/>
              <a:gd name="connsiteX97" fmla="*/ 8068308 w 12192000"/>
              <a:gd name="connsiteY97" fmla="*/ 1283051 h 3781151"/>
              <a:gd name="connsiteX98" fmla="*/ 8202385 w 12192000"/>
              <a:gd name="connsiteY98" fmla="*/ 1312300 h 3781151"/>
              <a:gd name="connsiteX99" fmla="*/ 8367138 w 12192000"/>
              <a:gd name="connsiteY99" fmla="*/ 1289211 h 3781151"/>
              <a:gd name="connsiteX100" fmla="*/ 8396799 w 12192000"/>
              <a:gd name="connsiteY100" fmla="*/ 1291584 h 3781151"/>
              <a:gd name="connsiteX101" fmla="*/ 8824768 w 12192000"/>
              <a:gd name="connsiteY101" fmla="*/ 1121217 h 3781151"/>
              <a:gd name="connsiteX102" fmla="*/ 8909609 w 12192000"/>
              <a:gd name="connsiteY102" fmla="*/ 1087532 h 3781151"/>
              <a:gd name="connsiteX103" fmla="*/ 9036318 w 12192000"/>
              <a:gd name="connsiteY103" fmla="*/ 994500 h 3781151"/>
              <a:gd name="connsiteX104" fmla="*/ 9230382 w 12192000"/>
              <a:gd name="connsiteY104" fmla="*/ 955654 h 3781151"/>
              <a:gd name="connsiteX105" fmla="*/ 9347314 w 12192000"/>
              <a:gd name="connsiteY105" fmla="*/ 933744 h 3781151"/>
              <a:gd name="connsiteX106" fmla="*/ 9492995 w 12192000"/>
              <a:gd name="connsiteY106" fmla="*/ 830749 h 3781151"/>
              <a:gd name="connsiteX107" fmla="*/ 9568501 w 12192000"/>
              <a:gd name="connsiteY107" fmla="*/ 787793 h 3781151"/>
              <a:gd name="connsiteX108" fmla="*/ 9691686 w 12192000"/>
              <a:gd name="connsiteY108" fmla="*/ 738088 h 3781151"/>
              <a:gd name="connsiteX109" fmla="*/ 10335073 w 12192000"/>
              <a:gd name="connsiteY109" fmla="*/ 523921 h 3781151"/>
              <a:gd name="connsiteX110" fmla="*/ 10593135 w 12192000"/>
              <a:gd name="connsiteY110" fmla="*/ 467427 h 3781151"/>
              <a:gd name="connsiteX111" fmla="*/ 10655931 w 12192000"/>
              <a:gd name="connsiteY111" fmla="*/ 401632 h 3781151"/>
              <a:gd name="connsiteX112" fmla="*/ 10695298 w 12192000"/>
              <a:gd name="connsiteY112" fmla="*/ 391761 h 3781151"/>
              <a:gd name="connsiteX113" fmla="*/ 10761489 w 12192000"/>
              <a:gd name="connsiteY113" fmla="*/ 380170 h 3781151"/>
              <a:gd name="connsiteX114" fmla="*/ 10853610 w 12192000"/>
              <a:gd name="connsiteY114" fmla="*/ 332449 h 3781151"/>
              <a:gd name="connsiteX115" fmla="*/ 11052930 w 12192000"/>
              <a:gd name="connsiteY115" fmla="*/ 280871 h 3781151"/>
              <a:gd name="connsiteX116" fmla="*/ 11359700 w 12192000"/>
              <a:gd name="connsiteY116" fmla="*/ 158445 h 3781151"/>
              <a:gd name="connsiteX117" fmla="*/ 11672425 w 12192000"/>
              <a:gd name="connsiteY117" fmla="*/ 31452 h 3781151"/>
              <a:gd name="connsiteX118" fmla="*/ 11912086 w 12192000"/>
              <a:gd name="connsiteY118"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51064" y="2385948"/>
                  <a:pt x="2795149" y="2294935"/>
                </a:cubicBezTo>
                <a:cubicBezTo>
                  <a:pt x="2849418" y="2251684"/>
                  <a:pt x="2898877" y="2247383"/>
                  <a:pt x="2957554" y="2180877"/>
                </a:cubicBezTo>
                <a:cubicBezTo>
                  <a:pt x="2981173" y="2203103"/>
                  <a:pt x="2991267" y="2163934"/>
                  <a:pt x="3003677" y="2154878"/>
                </a:cubicBezTo>
                <a:cubicBezTo>
                  <a:pt x="3061300" y="2123913"/>
                  <a:pt x="3237969" y="2038624"/>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61589" y="1341113"/>
                  <a:pt x="7787080" y="1316724"/>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73071" y="1263585"/>
                  <a:pt x="8739300" y="1155226"/>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82215" y="945528"/>
                  <a:pt x="9303545" y="954561"/>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819448" y="694109"/>
                  <a:pt x="10184832" y="569031"/>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DDE25-E1B7-40FF-415E-F2AEEC35F6B3}"/>
              </a:ext>
            </a:extLst>
          </p:cNvPr>
          <p:cNvSpPr>
            <a:spLocks noGrp="1"/>
          </p:cNvSpPr>
          <p:nvPr>
            <p:ph type="title"/>
          </p:nvPr>
        </p:nvSpPr>
        <p:spPr>
          <a:xfrm>
            <a:off x="606646" y="-333487"/>
            <a:ext cx="3478762" cy="2370567"/>
          </a:xfrm>
        </p:spPr>
        <p:txBody>
          <a:bodyPr vert="horz" lIns="91440" tIns="45720" rIns="91440" bIns="45720" rtlCol="0" anchor="b">
            <a:normAutofit/>
          </a:bodyPr>
          <a:lstStyle/>
          <a:p>
            <a:r>
              <a:rPr lang="en-US" sz="2800">
                <a:ea typeface="Batang"/>
              </a:rPr>
              <a:t>EOIO: Occlusion</a:t>
            </a:r>
            <a:endParaRPr lang="en-US" sz="2800"/>
          </a:p>
        </p:txBody>
      </p:sp>
      <p:sp>
        <p:nvSpPr>
          <p:cNvPr id="18" name="Freeform: Shape 17">
            <a:extLst>
              <a:ext uri="{FF2B5EF4-FFF2-40B4-BE49-F238E27FC236}">
                <a16:creationId xmlns:a16="http://schemas.microsoft.com/office/drawing/2014/main" id="{7EF956E9-C6B1-4B86-900B-EE26D3C31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4041" y="702860"/>
            <a:ext cx="5843939" cy="543181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65ED2C14-C281-78DD-5F3D-86AA5E8E1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84041" cy="846170"/>
          </a:xfrm>
          <a:custGeom>
            <a:avLst/>
            <a:gdLst>
              <a:gd name="connsiteX0" fmla="*/ 0 w 7605194"/>
              <a:gd name="connsiteY0" fmla="*/ 0 h 1246254"/>
              <a:gd name="connsiteX1" fmla="*/ 7605194 w 7605194"/>
              <a:gd name="connsiteY1" fmla="*/ 0 h 1246254"/>
              <a:gd name="connsiteX2" fmla="*/ 7474629 w 7605194"/>
              <a:gd name="connsiteY2" fmla="*/ 62140 h 1246254"/>
              <a:gd name="connsiteX3" fmla="*/ 7288435 w 7605194"/>
              <a:gd name="connsiteY3" fmla="*/ 50627 h 1246254"/>
              <a:gd name="connsiteX4" fmla="*/ 7155923 w 7605194"/>
              <a:gd name="connsiteY4" fmla="*/ 117325 h 1246254"/>
              <a:gd name="connsiteX5" fmla="*/ 6902454 w 7605194"/>
              <a:gd name="connsiteY5" fmla="*/ 218677 h 1246254"/>
              <a:gd name="connsiteX6" fmla="*/ 6762357 w 7605194"/>
              <a:gd name="connsiteY6" fmla="*/ 280337 h 1246254"/>
              <a:gd name="connsiteX7" fmla="*/ 6631499 w 7605194"/>
              <a:gd name="connsiteY7" fmla="*/ 310567 h 1246254"/>
              <a:gd name="connsiteX8" fmla="*/ 6458440 w 7605194"/>
              <a:gd name="connsiteY8" fmla="*/ 357008 h 1246254"/>
              <a:gd name="connsiteX9" fmla="*/ 6324003 w 7605194"/>
              <a:gd name="connsiteY9" fmla="*/ 395689 h 1246254"/>
              <a:gd name="connsiteX10" fmla="*/ 6113470 w 7605194"/>
              <a:gd name="connsiteY10" fmla="*/ 415703 h 1246254"/>
              <a:gd name="connsiteX11" fmla="*/ 5995690 w 7605194"/>
              <a:gd name="connsiteY11" fmla="*/ 469172 h 1246254"/>
              <a:gd name="connsiteX12" fmla="*/ 5867264 w 7605194"/>
              <a:gd name="connsiteY12" fmla="*/ 495827 h 1246254"/>
              <a:gd name="connsiteX13" fmla="*/ 5707574 w 7605194"/>
              <a:gd name="connsiteY13" fmla="*/ 515377 h 1246254"/>
              <a:gd name="connsiteX14" fmla="*/ 5650094 w 7605194"/>
              <a:gd name="connsiteY14" fmla="*/ 529855 h 1246254"/>
              <a:gd name="connsiteX15" fmla="*/ 5630196 w 7605194"/>
              <a:gd name="connsiteY15" fmla="*/ 546641 h 1246254"/>
              <a:gd name="connsiteX16" fmla="*/ 5601107 w 7605194"/>
              <a:gd name="connsiteY16" fmla="*/ 562496 h 1246254"/>
              <a:gd name="connsiteX17" fmla="*/ 5551268 w 7605194"/>
              <a:gd name="connsiteY17" fmla="*/ 599212 h 1246254"/>
              <a:gd name="connsiteX18" fmla="*/ 5422767 w 7605194"/>
              <a:gd name="connsiteY18" fmla="*/ 610016 h 1246254"/>
              <a:gd name="connsiteX19" fmla="*/ 5419576 w 7605194"/>
              <a:gd name="connsiteY19" fmla="*/ 619694 h 1246254"/>
              <a:gd name="connsiteX20" fmla="*/ 5382932 w 7605194"/>
              <a:gd name="connsiteY20" fmla="*/ 627097 h 1246254"/>
              <a:gd name="connsiteX21" fmla="*/ 5213714 w 7605194"/>
              <a:gd name="connsiteY21" fmla="*/ 664259 h 1246254"/>
              <a:gd name="connsiteX22" fmla="*/ 5035908 w 7605194"/>
              <a:gd name="connsiteY22" fmla="*/ 676542 h 1246254"/>
              <a:gd name="connsiteX23" fmla="*/ 5000218 w 7605194"/>
              <a:gd name="connsiteY23" fmla="*/ 698530 h 1246254"/>
              <a:gd name="connsiteX24" fmla="*/ 4946628 w 7605194"/>
              <a:gd name="connsiteY24" fmla="*/ 735163 h 1246254"/>
              <a:gd name="connsiteX25" fmla="*/ 4914425 w 7605194"/>
              <a:gd name="connsiteY25" fmla="*/ 748575 h 1246254"/>
              <a:gd name="connsiteX26" fmla="*/ 4827869 w 7605194"/>
              <a:gd name="connsiteY26" fmla="*/ 793591 h 1246254"/>
              <a:gd name="connsiteX27" fmla="*/ 4742246 w 7605194"/>
              <a:gd name="connsiteY27" fmla="*/ 845064 h 1246254"/>
              <a:gd name="connsiteX28" fmla="*/ 4674623 w 7605194"/>
              <a:gd name="connsiteY28" fmla="*/ 837344 h 1246254"/>
              <a:gd name="connsiteX29" fmla="*/ 4592157 w 7605194"/>
              <a:gd name="connsiteY29" fmla="*/ 898701 h 1246254"/>
              <a:gd name="connsiteX30" fmla="*/ 4395020 w 7605194"/>
              <a:gd name="connsiteY30" fmla="*/ 911632 h 1246254"/>
              <a:gd name="connsiteX31" fmla="*/ 4295451 w 7605194"/>
              <a:gd name="connsiteY31" fmla="*/ 900692 h 1246254"/>
              <a:gd name="connsiteX32" fmla="*/ 4183267 w 7605194"/>
              <a:gd name="connsiteY32" fmla="*/ 899692 h 1246254"/>
              <a:gd name="connsiteX33" fmla="*/ 3868727 w 7605194"/>
              <a:gd name="connsiteY33" fmla="*/ 917255 h 1246254"/>
              <a:gd name="connsiteX34" fmla="*/ 3743007 w 7605194"/>
              <a:gd name="connsiteY34" fmla="*/ 930206 h 1246254"/>
              <a:gd name="connsiteX35" fmla="*/ 3740588 w 7605194"/>
              <a:gd name="connsiteY35" fmla="*/ 942450 h 1246254"/>
              <a:gd name="connsiteX36" fmla="*/ 3700101 w 7605194"/>
              <a:gd name="connsiteY36" fmla="*/ 956776 h 1246254"/>
              <a:gd name="connsiteX37" fmla="*/ 3590677 w 7605194"/>
              <a:gd name="connsiteY37" fmla="*/ 953115 h 1246254"/>
              <a:gd name="connsiteX38" fmla="*/ 3525795 w 7605194"/>
              <a:gd name="connsiteY38" fmla="*/ 958232 h 1246254"/>
              <a:gd name="connsiteX39" fmla="*/ 3502065 w 7605194"/>
              <a:gd name="connsiteY39" fmla="*/ 971655 h 1246254"/>
              <a:gd name="connsiteX40" fmla="*/ 3468311 w 7605194"/>
              <a:gd name="connsiteY40" fmla="*/ 982682 h 1246254"/>
              <a:gd name="connsiteX41" fmla="*/ 3326498 w 7605194"/>
              <a:gd name="connsiteY41" fmla="*/ 993668 h 1246254"/>
              <a:gd name="connsiteX42" fmla="*/ 3266719 w 7605194"/>
              <a:gd name="connsiteY42" fmla="*/ 1001132 h 1246254"/>
              <a:gd name="connsiteX43" fmla="*/ 3262161 w 7605194"/>
              <a:gd name="connsiteY43" fmla="*/ 1010197 h 1246254"/>
              <a:gd name="connsiteX44" fmla="*/ 3151194 w 7605194"/>
              <a:gd name="connsiteY44" fmla="*/ 1012065 h 1246254"/>
              <a:gd name="connsiteX45" fmla="*/ 3071459 w 7605194"/>
              <a:gd name="connsiteY45" fmla="*/ 1006999 h 1246254"/>
              <a:gd name="connsiteX46" fmla="*/ 2964197 w 7605194"/>
              <a:gd name="connsiteY46" fmla="*/ 973220 h 1246254"/>
              <a:gd name="connsiteX47" fmla="*/ 2917598 w 7605194"/>
              <a:gd name="connsiteY47" fmla="*/ 991261 h 1246254"/>
              <a:gd name="connsiteX48" fmla="*/ 2791675 w 7605194"/>
              <a:gd name="connsiteY48" fmla="*/ 1021023 h 1246254"/>
              <a:gd name="connsiteX49" fmla="*/ 2728690 w 7605194"/>
              <a:gd name="connsiteY49" fmla="*/ 1048683 h 1246254"/>
              <a:gd name="connsiteX50" fmla="*/ 2691768 w 7605194"/>
              <a:gd name="connsiteY50" fmla="*/ 1056796 h 1246254"/>
              <a:gd name="connsiteX51" fmla="*/ 2491871 w 7605194"/>
              <a:gd name="connsiteY51" fmla="*/ 1096695 h 1246254"/>
              <a:gd name="connsiteX52" fmla="*/ 2349778 w 7605194"/>
              <a:gd name="connsiteY52" fmla="*/ 1146160 h 1246254"/>
              <a:gd name="connsiteX53" fmla="*/ 2175625 w 7605194"/>
              <a:gd name="connsiteY53" fmla="*/ 1174124 h 1246254"/>
              <a:gd name="connsiteX54" fmla="*/ 2037411 w 7605194"/>
              <a:gd name="connsiteY54" fmla="*/ 1168494 h 1246254"/>
              <a:gd name="connsiteX55" fmla="*/ 1973582 w 7605194"/>
              <a:gd name="connsiteY55" fmla="*/ 1163390 h 1246254"/>
              <a:gd name="connsiteX56" fmla="*/ 1723017 w 7605194"/>
              <a:gd name="connsiteY56" fmla="*/ 1160371 h 1246254"/>
              <a:gd name="connsiteX57" fmla="*/ 1678061 w 7605194"/>
              <a:gd name="connsiteY57" fmla="*/ 1147636 h 1246254"/>
              <a:gd name="connsiteX58" fmla="*/ 1609244 w 7605194"/>
              <a:gd name="connsiteY58" fmla="*/ 1142559 h 1246254"/>
              <a:gd name="connsiteX59" fmla="*/ 1588073 w 7605194"/>
              <a:gd name="connsiteY59" fmla="*/ 1138412 h 1246254"/>
              <a:gd name="connsiteX60" fmla="*/ 1377751 w 7605194"/>
              <a:gd name="connsiteY60" fmla="*/ 1108189 h 1246254"/>
              <a:gd name="connsiteX61" fmla="*/ 1269190 w 7605194"/>
              <a:gd name="connsiteY61" fmla="*/ 1117852 h 1246254"/>
              <a:gd name="connsiteX62" fmla="*/ 1092740 w 7605194"/>
              <a:gd name="connsiteY62" fmla="*/ 1099724 h 1246254"/>
              <a:gd name="connsiteX63" fmla="*/ 974176 w 7605194"/>
              <a:gd name="connsiteY63" fmla="*/ 1143343 h 1246254"/>
              <a:gd name="connsiteX64" fmla="*/ 748758 w 7605194"/>
              <a:gd name="connsiteY64" fmla="*/ 1132518 h 1246254"/>
              <a:gd name="connsiteX65" fmla="*/ 466991 w 7605194"/>
              <a:gd name="connsiteY65" fmla="*/ 1138669 h 1246254"/>
              <a:gd name="connsiteX66" fmla="*/ 335907 w 7605194"/>
              <a:gd name="connsiteY66" fmla="*/ 1182335 h 1246254"/>
              <a:gd name="connsiteX67" fmla="*/ 263136 w 7605194"/>
              <a:gd name="connsiteY67" fmla="*/ 1208491 h 1246254"/>
              <a:gd name="connsiteX68" fmla="*/ 162795 w 7605194"/>
              <a:gd name="connsiteY68" fmla="*/ 1245356 h 1246254"/>
              <a:gd name="connsiteX69" fmla="*/ 35177 w 7605194"/>
              <a:gd name="connsiteY69" fmla="*/ 1241336 h 1246254"/>
              <a:gd name="connsiteX70" fmla="*/ 0 w 7605194"/>
              <a:gd name="connsiteY70" fmla="*/ 1239517 h 12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605194" h="1246254">
                <a:moveTo>
                  <a:pt x="0" y="0"/>
                </a:moveTo>
                <a:lnTo>
                  <a:pt x="7605194" y="0"/>
                </a:lnTo>
                <a:lnTo>
                  <a:pt x="7474629" y="62140"/>
                </a:lnTo>
                <a:cubicBezTo>
                  <a:pt x="7492628" y="46311"/>
                  <a:pt x="7295302" y="29551"/>
                  <a:pt x="7288435" y="50627"/>
                </a:cubicBezTo>
                <a:cubicBezTo>
                  <a:pt x="7233022" y="73997"/>
                  <a:pt x="7203507" y="54448"/>
                  <a:pt x="7155923" y="117325"/>
                </a:cubicBezTo>
                <a:cubicBezTo>
                  <a:pt x="7091593" y="145333"/>
                  <a:pt x="6962039" y="200393"/>
                  <a:pt x="6902454" y="218677"/>
                </a:cubicBezTo>
                <a:cubicBezTo>
                  <a:pt x="6836859" y="245846"/>
                  <a:pt x="6807516" y="265022"/>
                  <a:pt x="6762357" y="280337"/>
                </a:cubicBezTo>
                <a:cubicBezTo>
                  <a:pt x="6723842" y="313158"/>
                  <a:pt x="6674615" y="318151"/>
                  <a:pt x="6631499" y="310567"/>
                </a:cubicBezTo>
                <a:cubicBezTo>
                  <a:pt x="6580847" y="323345"/>
                  <a:pt x="6519896" y="349758"/>
                  <a:pt x="6458440" y="357008"/>
                </a:cubicBezTo>
                <a:cubicBezTo>
                  <a:pt x="6393854" y="354599"/>
                  <a:pt x="6376560" y="392846"/>
                  <a:pt x="6324003" y="395689"/>
                </a:cubicBezTo>
                <a:cubicBezTo>
                  <a:pt x="6247285" y="405586"/>
                  <a:pt x="6172072" y="397602"/>
                  <a:pt x="6113470" y="415703"/>
                </a:cubicBezTo>
                <a:cubicBezTo>
                  <a:pt x="6093266" y="472531"/>
                  <a:pt x="6024348" y="452803"/>
                  <a:pt x="5995690" y="469172"/>
                </a:cubicBezTo>
                <a:cubicBezTo>
                  <a:pt x="5944396" y="483753"/>
                  <a:pt x="5915284" y="488126"/>
                  <a:pt x="5867264" y="495827"/>
                </a:cubicBezTo>
                <a:cubicBezTo>
                  <a:pt x="5838049" y="473928"/>
                  <a:pt x="5744033" y="545123"/>
                  <a:pt x="5707574" y="515377"/>
                </a:cubicBezTo>
                <a:cubicBezTo>
                  <a:pt x="5694501" y="508626"/>
                  <a:pt x="5656098" y="513354"/>
                  <a:pt x="5650094" y="529855"/>
                </a:cubicBezTo>
                <a:cubicBezTo>
                  <a:pt x="5642347" y="534056"/>
                  <a:pt x="5632533" y="529367"/>
                  <a:pt x="5630196" y="546641"/>
                </a:cubicBezTo>
                <a:cubicBezTo>
                  <a:pt x="5625719" y="567591"/>
                  <a:pt x="5595173" y="538867"/>
                  <a:pt x="5601107" y="562496"/>
                </a:cubicBezTo>
                <a:cubicBezTo>
                  <a:pt x="5579479" y="542883"/>
                  <a:pt x="5567128" y="587056"/>
                  <a:pt x="5551268" y="599212"/>
                </a:cubicBezTo>
                <a:cubicBezTo>
                  <a:pt x="5521545" y="607132"/>
                  <a:pt x="5444715" y="606602"/>
                  <a:pt x="5422767" y="610016"/>
                </a:cubicBezTo>
                <a:cubicBezTo>
                  <a:pt x="5422031" y="613482"/>
                  <a:pt x="5420956" y="616740"/>
                  <a:pt x="5419576" y="619694"/>
                </a:cubicBezTo>
                <a:cubicBezTo>
                  <a:pt x="5411553" y="636851"/>
                  <a:pt x="5395146" y="640166"/>
                  <a:pt x="5382932" y="627097"/>
                </a:cubicBezTo>
                <a:cubicBezTo>
                  <a:pt x="5326987" y="639191"/>
                  <a:pt x="5271551" y="656018"/>
                  <a:pt x="5213714" y="664259"/>
                </a:cubicBezTo>
                <a:cubicBezTo>
                  <a:pt x="5201392" y="668566"/>
                  <a:pt x="5049856" y="675497"/>
                  <a:pt x="5035908" y="676542"/>
                </a:cubicBezTo>
                <a:cubicBezTo>
                  <a:pt x="5014702" y="682704"/>
                  <a:pt x="5007446" y="636570"/>
                  <a:pt x="5000218" y="698530"/>
                </a:cubicBezTo>
                <a:cubicBezTo>
                  <a:pt x="4975418" y="688546"/>
                  <a:pt x="4975257" y="715830"/>
                  <a:pt x="4946628" y="735163"/>
                </a:cubicBezTo>
                <a:cubicBezTo>
                  <a:pt x="4931401" y="723013"/>
                  <a:pt x="4922231" y="732306"/>
                  <a:pt x="4914425" y="748575"/>
                </a:cubicBezTo>
                <a:cubicBezTo>
                  <a:pt x="4883896" y="750874"/>
                  <a:pt x="4860091" y="778025"/>
                  <a:pt x="4827869" y="793591"/>
                </a:cubicBezTo>
                <a:cubicBezTo>
                  <a:pt x="4788822" y="784336"/>
                  <a:pt x="4776708" y="828597"/>
                  <a:pt x="4742246" y="845064"/>
                </a:cubicBezTo>
                <a:cubicBezTo>
                  <a:pt x="4716705" y="852357"/>
                  <a:pt x="4699637" y="828405"/>
                  <a:pt x="4674623" y="837344"/>
                </a:cubicBezTo>
                <a:lnTo>
                  <a:pt x="4592157" y="898701"/>
                </a:lnTo>
                <a:cubicBezTo>
                  <a:pt x="4546849" y="899497"/>
                  <a:pt x="4450878" y="911263"/>
                  <a:pt x="4395020" y="911632"/>
                </a:cubicBezTo>
                <a:lnTo>
                  <a:pt x="4295451" y="900692"/>
                </a:lnTo>
                <a:cubicBezTo>
                  <a:pt x="4251687" y="942266"/>
                  <a:pt x="4254388" y="896931"/>
                  <a:pt x="4183267" y="899692"/>
                </a:cubicBezTo>
                <a:cubicBezTo>
                  <a:pt x="4112146" y="902453"/>
                  <a:pt x="3947407" y="917547"/>
                  <a:pt x="3868727" y="917255"/>
                </a:cubicBezTo>
                <a:cubicBezTo>
                  <a:pt x="3795351" y="922341"/>
                  <a:pt x="3764364" y="926007"/>
                  <a:pt x="3743007" y="930206"/>
                </a:cubicBezTo>
                <a:lnTo>
                  <a:pt x="3740588" y="942450"/>
                </a:lnTo>
                <a:lnTo>
                  <a:pt x="3700101" y="956776"/>
                </a:lnTo>
                <a:cubicBezTo>
                  <a:pt x="3670274" y="930427"/>
                  <a:pt x="3627640" y="988390"/>
                  <a:pt x="3590677" y="953115"/>
                </a:cubicBezTo>
                <a:cubicBezTo>
                  <a:pt x="3577003" y="944340"/>
                  <a:pt x="3534187" y="942867"/>
                  <a:pt x="3525795" y="958232"/>
                </a:cubicBezTo>
                <a:cubicBezTo>
                  <a:pt x="3516807" y="961149"/>
                  <a:pt x="3506501" y="954937"/>
                  <a:pt x="3502065" y="971655"/>
                </a:cubicBezTo>
                <a:cubicBezTo>
                  <a:pt x="3494877" y="991667"/>
                  <a:pt x="3464319" y="958352"/>
                  <a:pt x="3468311" y="982682"/>
                </a:cubicBezTo>
                <a:cubicBezTo>
                  <a:pt x="3439050" y="986351"/>
                  <a:pt x="3360097" y="990593"/>
                  <a:pt x="3326498" y="993668"/>
                </a:cubicBezTo>
                <a:cubicBezTo>
                  <a:pt x="3307804" y="967786"/>
                  <a:pt x="3301737" y="1036045"/>
                  <a:pt x="3266719" y="1001132"/>
                </a:cubicBezTo>
                <a:cubicBezTo>
                  <a:pt x="3265536" y="1004442"/>
                  <a:pt x="3281415" y="1008374"/>
                  <a:pt x="3262161" y="1010197"/>
                </a:cubicBezTo>
                <a:cubicBezTo>
                  <a:pt x="3242906" y="1012019"/>
                  <a:pt x="3163242" y="1026954"/>
                  <a:pt x="3151194" y="1012065"/>
                </a:cubicBezTo>
                <a:cubicBezTo>
                  <a:pt x="3106165" y="1004049"/>
                  <a:pt x="3114260" y="1013405"/>
                  <a:pt x="3071459" y="1006999"/>
                </a:cubicBezTo>
                <a:cubicBezTo>
                  <a:pt x="3065832" y="1025980"/>
                  <a:pt x="2978359" y="982084"/>
                  <a:pt x="2964197" y="973220"/>
                </a:cubicBezTo>
                <a:cubicBezTo>
                  <a:pt x="2939403" y="972011"/>
                  <a:pt x="2944404" y="1019497"/>
                  <a:pt x="2917598" y="991261"/>
                </a:cubicBezTo>
                <a:cubicBezTo>
                  <a:pt x="2888845" y="999227"/>
                  <a:pt x="2823159" y="1011452"/>
                  <a:pt x="2791675" y="1021023"/>
                </a:cubicBezTo>
                <a:cubicBezTo>
                  <a:pt x="2765430" y="1007170"/>
                  <a:pt x="2762312" y="1034141"/>
                  <a:pt x="2728690" y="1048683"/>
                </a:cubicBezTo>
                <a:cubicBezTo>
                  <a:pt x="2713226" y="1034223"/>
                  <a:pt x="2702121" y="1041949"/>
                  <a:pt x="2691768" y="1056796"/>
                </a:cubicBezTo>
                <a:cubicBezTo>
                  <a:pt x="2652268" y="1069463"/>
                  <a:pt x="2548870" y="1081801"/>
                  <a:pt x="2491871" y="1096695"/>
                </a:cubicBezTo>
                <a:cubicBezTo>
                  <a:pt x="2433233" y="1115660"/>
                  <a:pt x="2402455" y="1137920"/>
                  <a:pt x="2349778" y="1146160"/>
                </a:cubicBezTo>
                <a:cubicBezTo>
                  <a:pt x="2299466" y="1174224"/>
                  <a:pt x="2212816" y="1164043"/>
                  <a:pt x="2175625" y="1174124"/>
                </a:cubicBezTo>
                <a:cubicBezTo>
                  <a:pt x="2141905" y="1168663"/>
                  <a:pt x="2071085" y="1170283"/>
                  <a:pt x="2037411" y="1168494"/>
                </a:cubicBezTo>
                <a:cubicBezTo>
                  <a:pt x="2020095" y="1221320"/>
                  <a:pt x="1996234" y="1160088"/>
                  <a:pt x="1973582" y="1163390"/>
                </a:cubicBezTo>
                <a:lnTo>
                  <a:pt x="1723017" y="1160371"/>
                </a:lnTo>
                <a:cubicBezTo>
                  <a:pt x="1711603" y="1126676"/>
                  <a:pt x="1682011" y="1185150"/>
                  <a:pt x="1678061" y="1147636"/>
                </a:cubicBezTo>
                <a:cubicBezTo>
                  <a:pt x="1665221" y="1173937"/>
                  <a:pt x="1634143" y="1137965"/>
                  <a:pt x="1609244" y="1142559"/>
                </a:cubicBezTo>
                <a:cubicBezTo>
                  <a:pt x="1602767" y="1126306"/>
                  <a:pt x="1597099" y="1127936"/>
                  <a:pt x="1588073" y="1138412"/>
                </a:cubicBezTo>
                <a:cubicBezTo>
                  <a:pt x="1508763" y="1158167"/>
                  <a:pt x="1412632" y="1092292"/>
                  <a:pt x="1377751" y="1108189"/>
                </a:cubicBezTo>
                <a:cubicBezTo>
                  <a:pt x="1359039" y="1112684"/>
                  <a:pt x="1316798" y="1124092"/>
                  <a:pt x="1269190" y="1117852"/>
                </a:cubicBezTo>
                <a:cubicBezTo>
                  <a:pt x="1244635" y="1081573"/>
                  <a:pt x="1115372" y="1098514"/>
                  <a:pt x="1092740" y="1099724"/>
                </a:cubicBezTo>
                <a:cubicBezTo>
                  <a:pt x="1043570" y="1103973"/>
                  <a:pt x="1042994" y="1144806"/>
                  <a:pt x="974176" y="1143343"/>
                </a:cubicBezTo>
                <a:cubicBezTo>
                  <a:pt x="949931" y="1089663"/>
                  <a:pt x="786126" y="1134305"/>
                  <a:pt x="748758" y="1132518"/>
                </a:cubicBezTo>
                <a:cubicBezTo>
                  <a:pt x="664227" y="1131739"/>
                  <a:pt x="552459" y="1130267"/>
                  <a:pt x="466991" y="1138669"/>
                </a:cubicBezTo>
                <a:cubicBezTo>
                  <a:pt x="432928" y="1151669"/>
                  <a:pt x="369882" y="1170698"/>
                  <a:pt x="335907" y="1182335"/>
                </a:cubicBezTo>
                <a:cubicBezTo>
                  <a:pt x="321782" y="1197573"/>
                  <a:pt x="262481" y="1180784"/>
                  <a:pt x="263136" y="1208491"/>
                </a:cubicBezTo>
                <a:cubicBezTo>
                  <a:pt x="228423" y="1169675"/>
                  <a:pt x="218751" y="1236852"/>
                  <a:pt x="162795" y="1245356"/>
                </a:cubicBezTo>
                <a:cubicBezTo>
                  <a:pt x="133519" y="1247933"/>
                  <a:pt x="83993" y="1244460"/>
                  <a:pt x="35177" y="1241336"/>
                </a:cubicBezTo>
                <a:lnTo>
                  <a:pt x="0" y="123951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6">
            <a:extLst>
              <a:ext uri="{FF2B5EF4-FFF2-40B4-BE49-F238E27FC236}">
                <a16:creationId xmlns:a16="http://schemas.microsoft.com/office/drawing/2014/main" id="{181CB1E7-0851-24A9-1FAC-7984ED780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0765" y="41718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1448850-3A7F-E2A8-5272-B93A3F8C7122}"/>
              </a:ext>
            </a:extLst>
          </p:cNvPr>
          <p:cNvSpPr>
            <a:spLocks noGrp="1"/>
          </p:cNvSpPr>
          <p:nvPr>
            <p:ph type="body" sz="half" idx="2"/>
          </p:nvPr>
        </p:nvSpPr>
        <p:spPr>
          <a:xfrm>
            <a:off x="604479" y="2325862"/>
            <a:ext cx="4170355" cy="4026091"/>
          </a:xfrm>
          <a:solidFill>
            <a:srgbClr val="A19284"/>
          </a:solidFill>
        </p:spPr>
        <p:txBody>
          <a:bodyPr vert="horz" lIns="91440" tIns="45720" rIns="91440" bIns="45720" rtlCol="0" anchor="t">
            <a:noAutofit/>
          </a:bodyPr>
          <a:lstStyle/>
          <a:p>
            <a:pPr marL="171450" indent="-171450">
              <a:buChar char="•"/>
            </a:pPr>
            <a:r>
              <a:rPr lang="en-US" sz="1800">
                <a:solidFill>
                  <a:schemeClr val="bg1"/>
                </a:solidFill>
                <a:ea typeface="Batang"/>
              </a:rPr>
              <a:t>Right Molar: Class I</a:t>
            </a:r>
            <a:endParaRPr lang="en-US" sz="1800">
              <a:solidFill>
                <a:schemeClr val="bg1"/>
              </a:solidFill>
            </a:endParaRPr>
          </a:p>
          <a:p>
            <a:pPr marL="171450" indent="-171450">
              <a:buChar char="•"/>
            </a:pPr>
            <a:r>
              <a:rPr lang="en-US" sz="1800">
                <a:solidFill>
                  <a:schemeClr val="bg1"/>
                </a:solidFill>
                <a:ea typeface="Batang"/>
              </a:rPr>
              <a:t>Right Canine: Class I</a:t>
            </a:r>
          </a:p>
          <a:p>
            <a:pPr marL="171450" indent="-171450">
              <a:buChar char="•"/>
            </a:pPr>
            <a:r>
              <a:rPr lang="en-US" sz="1800">
                <a:solidFill>
                  <a:schemeClr val="bg1"/>
                </a:solidFill>
                <a:ea typeface="Batang"/>
              </a:rPr>
              <a:t>Left Molar: Class III</a:t>
            </a:r>
          </a:p>
          <a:p>
            <a:pPr marL="171450" indent="-171450">
              <a:buChar char="•"/>
            </a:pPr>
            <a:r>
              <a:rPr lang="en-US" sz="1800">
                <a:solidFill>
                  <a:schemeClr val="bg1"/>
                </a:solidFill>
                <a:ea typeface="Batang"/>
              </a:rPr>
              <a:t>Left Canine: Class III</a:t>
            </a:r>
          </a:p>
          <a:p>
            <a:pPr marL="171450" indent="-171450">
              <a:buChar char="•"/>
            </a:pPr>
            <a:r>
              <a:rPr lang="en-US" sz="1800">
                <a:solidFill>
                  <a:schemeClr val="bg1"/>
                </a:solidFill>
                <a:ea typeface="Batang"/>
              </a:rPr>
              <a:t>Slight overbite 2mm</a:t>
            </a:r>
          </a:p>
          <a:p>
            <a:pPr marL="171450" indent="-171450">
              <a:buChar char="•"/>
            </a:pPr>
            <a:r>
              <a:rPr lang="en-US" sz="1800">
                <a:solidFill>
                  <a:schemeClr val="bg1"/>
                </a:solidFill>
                <a:ea typeface="Batang"/>
              </a:rPr>
              <a:t>Midline deviation to the right 1mm</a:t>
            </a:r>
          </a:p>
          <a:p>
            <a:pPr marL="171450" indent="-171450">
              <a:buFont typeface="Arial" panose="020B0604020202020204" pitchFamily="34" charset="0"/>
              <a:buChar char="•"/>
            </a:pPr>
            <a:r>
              <a:rPr lang="en-US" sz="1800">
                <a:solidFill>
                  <a:schemeClr val="bg1"/>
                </a:solidFill>
                <a:ea typeface="Batang"/>
              </a:rPr>
              <a:t>Slight overjet 1mm</a:t>
            </a:r>
          </a:p>
          <a:p>
            <a:pPr marL="171450" indent="-171450">
              <a:buFont typeface="Arial" panose="020B0604020202020204" pitchFamily="34" charset="0"/>
              <a:buChar char="•"/>
            </a:pPr>
            <a:r>
              <a:rPr lang="en-US" sz="1800">
                <a:solidFill>
                  <a:schemeClr val="bg1"/>
                </a:solidFill>
                <a:ea typeface="Batang"/>
              </a:rPr>
              <a:t>#3&amp;30 edge-to-edge </a:t>
            </a:r>
          </a:p>
          <a:p>
            <a:pPr marL="171450" indent="-171450">
              <a:buFont typeface="Arial" panose="020B0604020202020204" pitchFamily="34" charset="0"/>
              <a:buChar char="•"/>
            </a:pPr>
            <a:endParaRPr lang="en-US" sz="1800">
              <a:solidFill>
                <a:schemeClr val="bg1"/>
              </a:solidFill>
              <a:ea typeface="Batang"/>
            </a:endParaRPr>
          </a:p>
        </p:txBody>
      </p:sp>
      <p:pic>
        <p:nvPicPr>
          <p:cNvPr id="7" name="Content Placeholder 6" descr="A screenshot of a computer&#10;&#10;AI-generated content may be incorrect.">
            <a:extLst>
              <a:ext uri="{FF2B5EF4-FFF2-40B4-BE49-F238E27FC236}">
                <a16:creationId xmlns:a16="http://schemas.microsoft.com/office/drawing/2014/main" id="{86E05C65-6768-F106-963B-53EBB9BA4387}"/>
              </a:ext>
            </a:extLst>
          </p:cNvPr>
          <p:cNvPicPr>
            <a:picLocks noGrp="1" noChangeAspect="1"/>
          </p:cNvPicPr>
          <p:nvPr>
            <p:ph idx="1"/>
          </p:nvPr>
        </p:nvPicPr>
        <p:blipFill>
          <a:blip r:embed="rId5"/>
          <a:srcRect t="8777" b="13032"/>
          <a:stretch>
            <a:fillRect/>
          </a:stretch>
        </p:blipFill>
        <p:spPr>
          <a:xfrm>
            <a:off x="5481637" y="1812292"/>
            <a:ext cx="5562601" cy="3066946"/>
          </a:xfrm>
          <a:prstGeom prst="rect">
            <a:avLst/>
          </a:prstGeom>
        </p:spPr>
      </p:pic>
    </p:spTree>
    <p:extLst>
      <p:ext uri="{BB962C8B-B14F-4D97-AF65-F5344CB8AC3E}">
        <p14:creationId xmlns:p14="http://schemas.microsoft.com/office/powerpoint/2010/main" val="3790102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3" name="Ink 2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3" name="Ink 2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5" name="Rectangle 24">
            <a:extLst>
              <a:ext uri="{FF2B5EF4-FFF2-40B4-BE49-F238E27FC236}">
                <a16:creationId xmlns:a16="http://schemas.microsoft.com/office/drawing/2014/main" id="{38252547-C30F-4A22-83C6-1B673F623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309AC32-4BC6-47AE-9DBD-5CC7652A5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8,200+ Dentist Pattern Stock Photos, Pictures &amp; Royalty-Free Images - iStock">
            <a:extLst>
              <a:ext uri="{FF2B5EF4-FFF2-40B4-BE49-F238E27FC236}">
                <a16:creationId xmlns:a16="http://schemas.microsoft.com/office/drawing/2014/main" id="{1D385C9C-9FF3-4666-1D81-311F13F0164B}"/>
              </a:ext>
            </a:extLst>
          </p:cNvPr>
          <p:cNvPicPr>
            <a:picLocks noGrp="1" noChangeAspect="1"/>
          </p:cNvPicPr>
          <p:nvPr>
            <p:ph sz="half" idx="2"/>
          </p:nvPr>
        </p:nvPicPr>
        <p:blipFill>
          <a:blip r:embed="rId5"/>
          <a:srcRect t="2883"/>
          <a:stretch>
            <a:fillRect/>
          </a:stretch>
        </p:blipFill>
        <p:spPr>
          <a:xfrm>
            <a:off x="6095994" y="-2"/>
            <a:ext cx="6096000" cy="5920277"/>
          </a:xfrm>
          <a:custGeom>
            <a:avLst/>
            <a:gdLst/>
            <a:ahLst/>
            <a:cxnLst/>
            <a:rect l="l" t="t" r="r" b="b"/>
            <a:pathLst>
              <a:path w="6088058" h="5909518">
                <a:moveTo>
                  <a:pt x="0" y="0"/>
                </a:moveTo>
                <a:lnTo>
                  <a:pt x="6088058" y="0"/>
                </a:lnTo>
                <a:lnTo>
                  <a:pt x="6088058" y="5780407"/>
                </a:lnTo>
                <a:lnTo>
                  <a:pt x="6044861" y="5796240"/>
                </a:lnTo>
                <a:cubicBezTo>
                  <a:pt x="6030657" y="5798401"/>
                  <a:pt x="5997590" y="5852297"/>
                  <a:pt x="5984162" y="5850767"/>
                </a:cubicBezTo>
                <a:cubicBezTo>
                  <a:pt x="5882189" y="5874349"/>
                  <a:pt x="5871362" y="5896856"/>
                  <a:pt x="5821886" y="5885154"/>
                </a:cubicBezTo>
                <a:cubicBezTo>
                  <a:pt x="5776780" y="5883480"/>
                  <a:pt x="5832862" y="5919521"/>
                  <a:pt x="5798611" y="5906790"/>
                </a:cubicBezTo>
                <a:cubicBezTo>
                  <a:pt x="5764360" y="5894058"/>
                  <a:pt x="5640092" y="5832094"/>
                  <a:pt x="5616380" y="5808764"/>
                </a:cubicBezTo>
                <a:cubicBezTo>
                  <a:pt x="5592668" y="5785435"/>
                  <a:pt x="5531913" y="5808370"/>
                  <a:pt x="5489367" y="5766815"/>
                </a:cubicBezTo>
                <a:lnTo>
                  <a:pt x="5420471" y="5691937"/>
                </a:lnTo>
                <a:cubicBezTo>
                  <a:pt x="5372275" y="5690149"/>
                  <a:pt x="5411336" y="5655729"/>
                  <a:pt x="5366693" y="5639652"/>
                </a:cubicBezTo>
                <a:cubicBezTo>
                  <a:pt x="5321568" y="5638064"/>
                  <a:pt x="5312022" y="5587404"/>
                  <a:pt x="5273713" y="5579634"/>
                </a:cubicBezTo>
                <a:cubicBezTo>
                  <a:pt x="5258318" y="5585541"/>
                  <a:pt x="5192329" y="5531945"/>
                  <a:pt x="5177970" y="5521377"/>
                </a:cubicBezTo>
                <a:cubicBezTo>
                  <a:pt x="5135914" y="5522737"/>
                  <a:pt x="5125974" y="5513135"/>
                  <a:pt x="5099085" y="5500856"/>
                </a:cubicBezTo>
                <a:cubicBezTo>
                  <a:pt x="5068087" y="5529933"/>
                  <a:pt x="5075650" y="5504588"/>
                  <a:pt x="5047409" y="5501487"/>
                </a:cubicBezTo>
                <a:cubicBezTo>
                  <a:pt x="5029907" y="5497935"/>
                  <a:pt x="5006604" y="5493892"/>
                  <a:pt x="4989936" y="5492457"/>
                </a:cubicBezTo>
                <a:cubicBezTo>
                  <a:pt x="4961494" y="5492746"/>
                  <a:pt x="4933907" y="5475011"/>
                  <a:pt x="4934954" y="5489644"/>
                </a:cubicBezTo>
                <a:cubicBezTo>
                  <a:pt x="4911785" y="5492102"/>
                  <a:pt x="4886006" y="5496180"/>
                  <a:pt x="4855061" y="5494288"/>
                </a:cubicBezTo>
                <a:cubicBezTo>
                  <a:pt x="4789366" y="5458325"/>
                  <a:pt x="4819289" y="5494022"/>
                  <a:pt x="4761722" y="5481514"/>
                </a:cubicBezTo>
                <a:cubicBezTo>
                  <a:pt x="4710647" y="5469440"/>
                  <a:pt x="4611076" y="5437145"/>
                  <a:pt x="4548617" y="5421842"/>
                </a:cubicBezTo>
                <a:cubicBezTo>
                  <a:pt x="4520447" y="5417141"/>
                  <a:pt x="4462604" y="5406781"/>
                  <a:pt x="4423278" y="5402075"/>
                </a:cubicBezTo>
                <a:cubicBezTo>
                  <a:pt x="4399462" y="5403559"/>
                  <a:pt x="4377831" y="5390433"/>
                  <a:pt x="4349982" y="5400066"/>
                </a:cubicBezTo>
                <a:cubicBezTo>
                  <a:pt x="4340537" y="5404009"/>
                  <a:pt x="4313282" y="5403221"/>
                  <a:pt x="4287866" y="5396310"/>
                </a:cubicBezTo>
                <a:cubicBezTo>
                  <a:pt x="4278828" y="5404323"/>
                  <a:pt x="4251865" y="5395865"/>
                  <a:pt x="4240853" y="5395714"/>
                </a:cubicBezTo>
                <a:cubicBezTo>
                  <a:pt x="4227587" y="5402265"/>
                  <a:pt x="4178742" y="5393413"/>
                  <a:pt x="4165099" y="5386193"/>
                </a:cubicBezTo>
                <a:lnTo>
                  <a:pt x="4030498" y="5374951"/>
                </a:lnTo>
                <a:lnTo>
                  <a:pt x="3986167" y="5372905"/>
                </a:lnTo>
                <a:cubicBezTo>
                  <a:pt x="3978568" y="5374925"/>
                  <a:pt x="3950861" y="5373629"/>
                  <a:pt x="3943238" y="5374530"/>
                </a:cubicBezTo>
                <a:cubicBezTo>
                  <a:pt x="3902459" y="5364668"/>
                  <a:pt x="3888395" y="5364190"/>
                  <a:pt x="3864017" y="5359382"/>
                </a:cubicBezTo>
                <a:cubicBezTo>
                  <a:pt x="3822981" y="5359243"/>
                  <a:pt x="3792742" y="5362367"/>
                  <a:pt x="3751790" y="5352774"/>
                </a:cubicBezTo>
                <a:lnTo>
                  <a:pt x="3632307" y="5333045"/>
                </a:lnTo>
                <a:cubicBezTo>
                  <a:pt x="3579057" y="5342404"/>
                  <a:pt x="3506036" y="5334209"/>
                  <a:pt x="3488505" y="5321895"/>
                </a:cubicBezTo>
                <a:cubicBezTo>
                  <a:pt x="3422953" y="5307957"/>
                  <a:pt x="3319430" y="5282449"/>
                  <a:pt x="3247050" y="5277275"/>
                </a:cubicBezTo>
                <a:lnTo>
                  <a:pt x="3135368" y="5226598"/>
                </a:lnTo>
                <a:lnTo>
                  <a:pt x="3098808" y="5216757"/>
                </a:lnTo>
                <a:lnTo>
                  <a:pt x="3093244" y="5207737"/>
                </a:lnTo>
                <a:lnTo>
                  <a:pt x="3055230" y="5196800"/>
                </a:lnTo>
                <a:lnTo>
                  <a:pt x="3054208" y="5197840"/>
                </a:lnTo>
                <a:cubicBezTo>
                  <a:pt x="3051046" y="5199920"/>
                  <a:pt x="3047083" y="5200986"/>
                  <a:pt x="3041317" y="5199957"/>
                </a:cubicBezTo>
                <a:cubicBezTo>
                  <a:pt x="3042864" y="5218980"/>
                  <a:pt x="3034954" y="5206006"/>
                  <a:pt x="3017811" y="5201291"/>
                </a:cubicBezTo>
                <a:cubicBezTo>
                  <a:pt x="3016390" y="5229784"/>
                  <a:pt x="2972116" y="5196164"/>
                  <a:pt x="2957452" y="5209408"/>
                </a:cubicBezTo>
                <a:lnTo>
                  <a:pt x="2909485" y="5206201"/>
                </a:lnTo>
                <a:lnTo>
                  <a:pt x="2909200" y="5206435"/>
                </a:lnTo>
                <a:cubicBezTo>
                  <a:pt x="2907145" y="5206650"/>
                  <a:pt x="2904326" y="5206330"/>
                  <a:pt x="2900231" y="5205253"/>
                </a:cubicBezTo>
                <a:lnTo>
                  <a:pt x="2894393" y="5203241"/>
                </a:lnTo>
                <a:lnTo>
                  <a:pt x="2878336" y="5200091"/>
                </a:lnTo>
                <a:lnTo>
                  <a:pt x="2872010" y="5200775"/>
                </a:lnTo>
                <a:lnTo>
                  <a:pt x="2867047" y="5202947"/>
                </a:lnTo>
                <a:cubicBezTo>
                  <a:pt x="2858692" y="5195184"/>
                  <a:pt x="2859519" y="5186448"/>
                  <a:pt x="2832987" y="5206060"/>
                </a:cubicBezTo>
                <a:cubicBezTo>
                  <a:pt x="2802033" y="5205064"/>
                  <a:pt x="2693302" y="5190755"/>
                  <a:pt x="2656443" y="5187283"/>
                </a:cubicBezTo>
                <a:cubicBezTo>
                  <a:pt x="2623821" y="5176816"/>
                  <a:pt x="2652196" y="5190154"/>
                  <a:pt x="2611846" y="5185231"/>
                </a:cubicBezTo>
                <a:cubicBezTo>
                  <a:pt x="2575608" y="5166158"/>
                  <a:pt x="2543144" y="5182209"/>
                  <a:pt x="2500070" y="5176862"/>
                </a:cubicBezTo>
                <a:lnTo>
                  <a:pt x="2429229" y="5191353"/>
                </a:lnTo>
                <a:lnTo>
                  <a:pt x="2414982" y="5185578"/>
                </a:lnTo>
                <a:lnTo>
                  <a:pt x="2410166" y="5182648"/>
                </a:lnTo>
                <a:cubicBezTo>
                  <a:pt x="2406648" y="5180913"/>
                  <a:pt x="2404047" y="5180121"/>
                  <a:pt x="2401967" y="5179975"/>
                </a:cubicBezTo>
                <a:lnTo>
                  <a:pt x="2401593" y="5180149"/>
                </a:lnTo>
                <a:lnTo>
                  <a:pt x="2394248" y="5177172"/>
                </a:lnTo>
                <a:lnTo>
                  <a:pt x="2271181" y="5163462"/>
                </a:lnTo>
                <a:cubicBezTo>
                  <a:pt x="2266023" y="5161485"/>
                  <a:pt x="2261732" y="5161824"/>
                  <a:pt x="2257798" y="5163272"/>
                </a:cubicBezTo>
                <a:lnTo>
                  <a:pt x="2256371" y="5164093"/>
                </a:lnTo>
                <a:lnTo>
                  <a:pt x="2224103" y="5147087"/>
                </a:lnTo>
                <a:lnTo>
                  <a:pt x="2218431" y="5146768"/>
                </a:lnTo>
                <a:lnTo>
                  <a:pt x="2199172" y="5133202"/>
                </a:lnTo>
                <a:lnTo>
                  <a:pt x="2188275" y="5127517"/>
                </a:lnTo>
                <a:lnTo>
                  <a:pt x="2187148" y="5123179"/>
                </a:lnTo>
                <a:cubicBezTo>
                  <a:pt x="2184844" y="5120011"/>
                  <a:pt x="2180150" y="5117425"/>
                  <a:pt x="2170074" y="5116174"/>
                </a:cubicBezTo>
                <a:lnTo>
                  <a:pt x="2167375" y="5116398"/>
                </a:lnTo>
                <a:lnTo>
                  <a:pt x="2156032" y="5106788"/>
                </a:lnTo>
                <a:cubicBezTo>
                  <a:pt x="2152858" y="5103029"/>
                  <a:pt x="2150646" y="5098849"/>
                  <a:pt x="2149833" y="5094104"/>
                </a:cubicBezTo>
                <a:cubicBezTo>
                  <a:pt x="2085826" y="5096942"/>
                  <a:pt x="2051129" y="5063627"/>
                  <a:pt x="1994270" y="5049035"/>
                </a:cubicBezTo>
                <a:cubicBezTo>
                  <a:pt x="1929466" y="5026440"/>
                  <a:pt x="1871069" y="5005707"/>
                  <a:pt x="1809406" y="5008055"/>
                </a:cubicBezTo>
                <a:cubicBezTo>
                  <a:pt x="1739118" y="4993496"/>
                  <a:pt x="1684964" y="4991317"/>
                  <a:pt x="1622743" y="4982948"/>
                </a:cubicBezTo>
                <a:lnTo>
                  <a:pt x="1518345" y="4986337"/>
                </a:lnTo>
                <a:lnTo>
                  <a:pt x="1431541" y="4980647"/>
                </a:lnTo>
                <a:lnTo>
                  <a:pt x="1423569" y="4978154"/>
                </a:lnTo>
                <a:cubicBezTo>
                  <a:pt x="1417991" y="4976847"/>
                  <a:pt x="1414171" y="4976505"/>
                  <a:pt x="1411410" y="4976851"/>
                </a:cubicBezTo>
                <a:lnTo>
                  <a:pt x="1411038" y="4977170"/>
                </a:lnTo>
                <a:lnTo>
                  <a:pt x="1399793" y="4975264"/>
                </a:lnTo>
                <a:cubicBezTo>
                  <a:pt x="1380984" y="4971244"/>
                  <a:pt x="1326526" y="4988248"/>
                  <a:pt x="1309389" y="4983178"/>
                </a:cubicBezTo>
                <a:cubicBezTo>
                  <a:pt x="1278787" y="4986058"/>
                  <a:pt x="1237988" y="4987137"/>
                  <a:pt x="1216178" y="4992546"/>
                </a:cubicBezTo>
                <a:lnTo>
                  <a:pt x="1214851" y="4993953"/>
                </a:lnTo>
                <a:lnTo>
                  <a:pt x="1122558" y="4969302"/>
                </a:lnTo>
                <a:lnTo>
                  <a:pt x="1105100" y="4964860"/>
                </a:lnTo>
                <a:lnTo>
                  <a:pt x="1101002" y="4959628"/>
                </a:lnTo>
                <a:cubicBezTo>
                  <a:pt x="1096110" y="4956189"/>
                  <a:pt x="1088504" y="4954100"/>
                  <a:pt x="1074806" y="4955090"/>
                </a:cubicBezTo>
                <a:lnTo>
                  <a:pt x="1000986" y="4943152"/>
                </a:lnTo>
                <a:cubicBezTo>
                  <a:pt x="965146" y="4942197"/>
                  <a:pt x="954187" y="4941243"/>
                  <a:pt x="922494" y="4943517"/>
                </a:cubicBezTo>
                <a:cubicBezTo>
                  <a:pt x="841526" y="4932837"/>
                  <a:pt x="847643" y="4909243"/>
                  <a:pt x="808144" y="4914709"/>
                </a:cubicBezTo>
                <a:cubicBezTo>
                  <a:pt x="775920" y="4919794"/>
                  <a:pt x="691987" y="4901171"/>
                  <a:pt x="612220" y="4887415"/>
                </a:cubicBezTo>
                <a:cubicBezTo>
                  <a:pt x="553104" y="4878184"/>
                  <a:pt x="532104" y="4864417"/>
                  <a:pt x="453453" y="4859320"/>
                </a:cubicBezTo>
                <a:cubicBezTo>
                  <a:pt x="376152" y="4816273"/>
                  <a:pt x="313694" y="4839435"/>
                  <a:pt x="221558" y="4813627"/>
                </a:cubicBezTo>
                <a:cubicBezTo>
                  <a:pt x="201549" y="4798473"/>
                  <a:pt x="113290" y="4815259"/>
                  <a:pt x="72672" y="4811590"/>
                </a:cubicBezTo>
                <a:cubicBezTo>
                  <a:pt x="52363" y="4809755"/>
                  <a:pt x="32830" y="4805531"/>
                  <a:pt x="16287" y="4801380"/>
                </a:cubicBezTo>
                <a:lnTo>
                  <a:pt x="0" y="4797242"/>
                </a:lnTo>
                <a:close/>
              </a:path>
            </a:pathLst>
          </a:custGeom>
        </p:spPr>
      </p:pic>
      <p:sp>
        <p:nvSpPr>
          <p:cNvPr id="2" name="Title 1">
            <a:extLst>
              <a:ext uri="{FF2B5EF4-FFF2-40B4-BE49-F238E27FC236}">
                <a16:creationId xmlns:a16="http://schemas.microsoft.com/office/drawing/2014/main" id="{65A8EFC4-EF2F-6D31-8AA9-80DEA19B1BA1}"/>
              </a:ext>
            </a:extLst>
          </p:cNvPr>
          <p:cNvSpPr>
            <a:spLocks noGrp="1"/>
          </p:cNvSpPr>
          <p:nvPr>
            <p:ph type="title"/>
          </p:nvPr>
        </p:nvSpPr>
        <p:spPr>
          <a:xfrm>
            <a:off x="1243072" y="5279515"/>
            <a:ext cx="9697914" cy="739877"/>
          </a:xfrm>
        </p:spPr>
        <p:txBody>
          <a:bodyPr vert="horz" lIns="91440" tIns="45720" rIns="91440" bIns="45720" rtlCol="0" anchor="b">
            <a:normAutofit/>
          </a:bodyPr>
          <a:lstStyle/>
          <a:p>
            <a:pPr algn="ctr"/>
            <a:r>
              <a:rPr lang="en-US"/>
              <a:t>Section I</a:t>
            </a:r>
          </a:p>
        </p:txBody>
      </p:sp>
      <p:sp>
        <p:nvSpPr>
          <p:cNvPr id="6" name="TextBox 5">
            <a:extLst>
              <a:ext uri="{FF2B5EF4-FFF2-40B4-BE49-F238E27FC236}">
                <a16:creationId xmlns:a16="http://schemas.microsoft.com/office/drawing/2014/main" id="{76669374-B15F-02C3-28F5-F4C5568AA309}"/>
              </a:ext>
            </a:extLst>
          </p:cNvPr>
          <p:cNvSpPr txBox="1"/>
          <p:nvPr/>
        </p:nvSpPr>
        <p:spPr>
          <a:xfrm>
            <a:off x="1219260" y="6031301"/>
            <a:ext cx="9756232" cy="38140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gn="ctr">
              <a:lnSpc>
                <a:spcPct val="90000"/>
              </a:lnSpc>
              <a:spcBef>
                <a:spcPts val="1000"/>
              </a:spcBef>
              <a:buSzPct val="80000"/>
            </a:pPr>
            <a:r>
              <a:rPr lang="en-US" sz="2000" spc="160">
                <a:solidFill>
                  <a:schemeClr val="tx1">
                    <a:lumMod val="85000"/>
                    <a:lumOff val="15000"/>
                  </a:schemeClr>
                </a:solidFill>
                <a:ea typeface="Batang" panose="02030600000101010101" pitchFamily="18" charset="-127"/>
              </a:rPr>
              <a:t>Basic Information</a:t>
            </a:r>
          </a:p>
        </p:txBody>
      </p:sp>
      <p:pic>
        <p:nvPicPr>
          <p:cNvPr id="7" name="Picture 6" descr="8,200+ Dentist Pattern Stock Photos, Pictures &amp; Royalty-Free Images - iStock">
            <a:extLst>
              <a:ext uri="{FF2B5EF4-FFF2-40B4-BE49-F238E27FC236}">
                <a16:creationId xmlns:a16="http://schemas.microsoft.com/office/drawing/2014/main" id="{D8BAD13A-8183-D2BE-9BFE-E29C830C2AA1}"/>
              </a:ext>
            </a:extLst>
          </p:cNvPr>
          <p:cNvPicPr>
            <a:picLocks noChangeAspect="1"/>
          </p:cNvPicPr>
          <p:nvPr/>
        </p:nvPicPr>
        <p:blipFill>
          <a:blip r:embed="rId5"/>
          <a:srcRect t="8032" b="2050"/>
          <a:stretch>
            <a:fillRect/>
          </a:stretch>
        </p:blipFill>
        <p:spPr>
          <a:xfrm>
            <a:off x="7" y="-2"/>
            <a:ext cx="6095999" cy="5481433"/>
          </a:xfrm>
          <a:custGeom>
            <a:avLst/>
            <a:gdLst/>
            <a:ahLst/>
            <a:cxnLst/>
            <a:rect l="l" t="t" r="r" b="b"/>
            <a:pathLst>
              <a:path w="6095999" h="5481433">
                <a:moveTo>
                  <a:pt x="4721174" y="4954056"/>
                </a:moveTo>
                <a:lnTo>
                  <a:pt x="4722109" y="4954261"/>
                </a:lnTo>
                <a:cubicBezTo>
                  <a:pt x="4721144" y="4954888"/>
                  <a:pt x="4718264" y="4955480"/>
                  <a:pt x="4717200" y="4955502"/>
                </a:cubicBezTo>
                <a:close/>
                <a:moveTo>
                  <a:pt x="0" y="0"/>
                </a:moveTo>
                <a:lnTo>
                  <a:pt x="6095999" y="0"/>
                </a:lnTo>
                <a:lnTo>
                  <a:pt x="6095999" y="4797244"/>
                </a:lnTo>
                <a:lnTo>
                  <a:pt x="6073845" y="4791614"/>
                </a:lnTo>
                <a:lnTo>
                  <a:pt x="6068527" y="4793114"/>
                </a:lnTo>
                <a:lnTo>
                  <a:pt x="6048635" y="4792448"/>
                </a:lnTo>
                <a:lnTo>
                  <a:pt x="6041280" y="4800599"/>
                </a:lnTo>
                <a:lnTo>
                  <a:pt x="6010088" y="4805572"/>
                </a:lnTo>
                <a:cubicBezTo>
                  <a:pt x="5998677" y="4806145"/>
                  <a:pt x="5970125" y="4805253"/>
                  <a:pt x="5957373" y="4802014"/>
                </a:cubicBezTo>
                <a:lnTo>
                  <a:pt x="5758916" y="4786693"/>
                </a:lnTo>
                <a:lnTo>
                  <a:pt x="5626958" y="4785694"/>
                </a:lnTo>
                <a:lnTo>
                  <a:pt x="5470904" y="4799383"/>
                </a:lnTo>
                <a:cubicBezTo>
                  <a:pt x="5478132" y="4812102"/>
                  <a:pt x="5439007" y="4798369"/>
                  <a:pt x="5432758" y="4810369"/>
                </a:cubicBezTo>
                <a:cubicBezTo>
                  <a:pt x="5429366" y="4820164"/>
                  <a:pt x="5391825" y="4824737"/>
                  <a:pt x="5381665" y="4827652"/>
                </a:cubicBezTo>
                <a:lnTo>
                  <a:pt x="5261761" y="4847586"/>
                </a:lnTo>
                <a:cubicBezTo>
                  <a:pt x="5251596" y="4847766"/>
                  <a:pt x="5230548" y="4855879"/>
                  <a:pt x="5222960" y="4858447"/>
                </a:cubicBezTo>
                <a:lnTo>
                  <a:pt x="5174659" y="4861366"/>
                </a:lnTo>
                <a:lnTo>
                  <a:pt x="5156552" y="4868419"/>
                </a:lnTo>
                <a:lnTo>
                  <a:pt x="5142597" y="4871738"/>
                </a:lnTo>
                <a:lnTo>
                  <a:pt x="5139593" y="4873789"/>
                </a:lnTo>
                <a:cubicBezTo>
                  <a:pt x="5133874" y="4877734"/>
                  <a:pt x="5128077" y="4881455"/>
                  <a:pt x="5121657" y="4884386"/>
                </a:cubicBezTo>
                <a:cubicBezTo>
                  <a:pt x="5108317" y="4856444"/>
                  <a:pt x="5064854" y="4904710"/>
                  <a:pt x="5065789" y="4877970"/>
                </a:cubicBezTo>
                <a:cubicBezTo>
                  <a:pt x="5028195" y="4889214"/>
                  <a:pt x="5038945" y="4860813"/>
                  <a:pt x="5011511" y="4893964"/>
                </a:cubicBezTo>
                <a:cubicBezTo>
                  <a:pt x="4937023" y="4893590"/>
                  <a:pt x="4916355" y="4880890"/>
                  <a:pt x="4840437" y="4917412"/>
                </a:cubicBezTo>
                <a:cubicBezTo>
                  <a:pt x="4806740" y="4933661"/>
                  <a:pt x="4784107" y="4944543"/>
                  <a:pt x="4762445" y="4944523"/>
                </a:cubicBezTo>
                <a:cubicBezTo>
                  <a:pt x="4741324" y="4948917"/>
                  <a:pt x="4729481" y="4951673"/>
                  <a:pt x="4723183" y="4953324"/>
                </a:cubicBezTo>
                <a:lnTo>
                  <a:pt x="4721174" y="4954056"/>
                </a:lnTo>
                <a:lnTo>
                  <a:pt x="4715524" y="4952810"/>
                </a:lnTo>
                <a:cubicBezTo>
                  <a:pt x="4680149" y="4959602"/>
                  <a:pt x="4524745" y="4960391"/>
                  <a:pt x="4515812" y="4962478"/>
                </a:cubicBezTo>
                <a:cubicBezTo>
                  <a:pt x="4457821" y="4975280"/>
                  <a:pt x="4462661" y="4976003"/>
                  <a:pt x="4428541" y="4972877"/>
                </a:cubicBezTo>
                <a:cubicBezTo>
                  <a:pt x="4423305" y="4969586"/>
                  <a:pt x="4368976" y="4975731"/>
                  <a:pt x="4362874" y="4974191"/>
                </a:cubicBezTo>
                <a:lnTo>
                  <a:pt x="4316964" y="4967733"/>
                </a:lnTo>
                <a:lnTo>
                  <a:pt x="4315107" y="4969042"/>
                </a:lnTo>
                <a:cubicBezTo>
                  <a:pt x="4306125" y="4972333"/>
                  <a:pt x="4299995" y="4972332"/>
                  <a:pt x="4295142" y="4970877"/>
                </a:cubicBezTo>
                <a:lnTo>
                  <a:pt x="4290061" y="4968029"/>
                </a:lnTo>
                <a:lnTo>
                  <a:pt x="4276140" y="4968269"/>
                </a:lnTo>
                <a:lnTo>
                  <a:pt x="4248115" y="4966000"/>
                </a:lnTo>
                <a:lnTo>
                  <a:pt x="4202047" y="4968729"/>
                </a:lnTo>
                <a:cubicBezTo>
                  <a:pt x="4201946" y="4969139"/>
                  <a:pt x="4201844" y="4969548"/>
                  <a:pt x="4201743" y="4969958"/>
                </a:cubicBezTo>
                <a:cubicBezTo>
                  <a:pt x="4200118" y="4972728"/>
                  <a:pt x="4197142" y="4974797"/>
                  <a:pt x="4191247" y="4975459"/>
                </a:cubicBezTo>
                <a:cubicBezTo>
                  <a:pt x="4204214" y="4992339"/>
                  <a:pt x="4161275" y="4990488"/>
                  <a:pt x="4142744" y="4990948"/>
                </a:cubicBezTo>
                <a:cubicBezTo>
                  <a:pt x="4124718" y="4997847"/>
                  <a:pt x="4099100" y="5011106"/>
                  <a:pt x="4083096" y="5016853"/>
                </a:cubicBezTo>
                <a:lnTo>
                  <a:pt x="4074545" y="5017669"/>
                </a:lnTo>
                <a:cubicBezTo>
                  <a:pt x="4074506" y="5017767"/>
                  <a:pt x="4074465" y="5017864"/>
                  <a:pt x="4074426" y="5017961"/>
                </a:cubicBezTo>
                <a:cubicBezTo>
                  <a:pt x="4072679" y="5018726"/>
                  <a:pt x="4069907" y="5019215"/>
                  <a:pt x="4065509" y="5019370"/>
                </a:cubicBezTo>
                <a:lnTo>
                  <a:pt x="4058952" y="5019158"/>
                </a:lnTo>
                <a:lnTo>
                  <a:pt x="4042362" y="5020740"/>
                </a:lnTo>
                <a:lnTo>
                  <a:pt x="4036995" y="5023117"/>
                </a:lnTo>
                <a:lnTo>
                  <a:pt x="4035362" y="5026697"/>
                </a:lnTo>
                <a:lnTo>
                  <a:pt x="4033777" y="5026467"/>
                </a:lnTo>
                <a:cubicBezTo>
                  <a:pt x="4021426" y="5021719"/>
                  <a:pt x="4016875" y="5013541"/>
                  <a:pt x="4004536" y="5038738"/>
                </a:cubicBezTo>
                <a:cubicBezTo>
                  <a:pt x="3976669" y="5031840"/>
                  <a:pt x="3972979" y="5046807"/>
                  <a:pt x="3936845" y="5055782"/>
                </a:cubicBezTo>
                <a:cubicBezTo>
                  <a:pt x="3920508" y="5048241"/>
                  <a:pt x="3908537" y="5052819"/>
                  <a:pt x="3897274" y="5061303"/>
                </a:cubicBezTo>
                <a:cubicBezTo>
                  <a:pt x="3861094" y="5060819"/>
                  <a:pt x="3829629" y="5074361"/>
                  <a:pt x="3789759" y="5081062"/>
                </a:cubicBezTo>
                <a:cubicBezTo>
                  <a:pt x="3741009" y="5095421"/>
                  <a:pt x="3725131" y="5097351"/>
                  <a:pt x="3682512" y="5104419"/>
                </a:cubicBezTo>
                <a:lnTo>
                  <a:pt x="3610034" y="5135927"/>
                </a:lnTo>
                <a:lnTo>
                  <a:pt x="3603854" y="5134597"/>
                </a:lnTo>
                <a:cubicBezTo>
                  <a:pt x="3599582" y="5133993"/>
                  <a:pt x="3596728" y="5133993"/>
                  <a:pt x="3594735" y="5134437"/>
                </a:cubicBezTo>
                <a:lnTo>
                  <a:pt x="3594500" y="5134700"/>
                </a:lnTo>
                <a:lnTo>
                  <a:pt x="3585977" y="5134026"/>
                </a:lnTo>
                <a:cubicBezTo>
                  <a:pt x="3571625" y="5132277"/>
                  <a:pt x="3549391" y="5146140"/>
                  <a:pt x="3536134" y="5143496"/>
                </a:cubicBezTo>
                <a:cubicBezTo>
                  <a:pt x="3513942" y="5147690"/>
                  <a:pt x="3488624" y="5141573"/>
                  <a:pt x="3473222" y="5147070"/>
                </a:cubicBezTo>
                <a:lnTo>
                  <a:pt x="3400727" y="5158833"/>
                </a:lnTo>
                <a:lnTo>
                  <a:pt x="3363887" y="5142282"/>
                </a:lnTo>
                <a:cubicBezTo>
                  <a:pt x="3359858" y="5140038"/>
                  <a:pt x="3353996" y="5138986"/>
                  <a:pt x="3344025" y="5140640"/>
                </a:cubicBezTo>
                <a:lnTo>
                  <a:pt x="3341697" y="5141592"/>
                </a:lnTo>
                <a:cubicBezTo>
                  <a:pt x="3336379" y="5139179"/>
                  <a:pt x="3295545" y="5138076"/>
                  <a:pt x="3262355" y="5135854"/>
                </a:cubicBezTo>
                <a:cubicBezTo>
                  <a:pt x="3209723" y="5133568"/>
                  <a:pt x="3203389" y="5125785"/>
                  <a:pt x="3142555" y="5128263"/>
                </a:cubicBezTo>
                <a:cubicBezTo>
                  <a:pt x="3082690" y="5127063"/>
                  <a:pt x="3072288" y="5121199"/>
                  <a:pt x="3030290" y="5125682"/>
                </a:cubicBezTo>
                <a:lnTo>
                  <a:pt x="2781568" y="5104377"/>
                </a:lnTo>
                <a:cubicBezTo>
                  <a:pt x="2719298" y="5077377"/>
                  <a:pt x="2717601" y="5107223"/>
                  <a:pt x="2646526" y="5094091"/>
                </a:cubicBezTo>
                <a:cubicBezTo>
                  <a:pt x="2582515" y="5152608"/>
                  <a:pt x="2608700" y="5115245"/>
                  <a:pt x="2568027" y="5119711"/>
                </a:cubicBezTo>
                <a:lnTo>
                  <a:pt x="2443254" y="5106139"/>
                </a:lnTo>
                <a:cubicBezTo>
                  <a:pt x="2411580" y="5089971"/>
                  <a:pt x="2354026" y="5119348"/>
                  <a:pt x="2315111" y="5097872"/>
                </a:cubicBezTo>
                <a:cubicBezTo>
                  <a:pt x="2275999" y="5097347"/>
                  <a:pt x="2233181" y="5101443"/>
                  <a:pt x="2208577" y="5102981"/>
                </a:cubicBezTo>
                <a:cubicBezTo>
                  <a:pt x="2171835" y="5106552"/>
                  <a:pt x="2129867" y="5115272"/>
                  <a:pt x="2094664" y="5119297"/>
                </a:cubicBezTo>
                <a:cubicBezTo>
                  <a:pt x="2077538" y="5106010"/>
                  <a:pt x="2045551" y="5127786"/>
                  <a:pt x="1997355" y="5127127"/>
                </a:cubicBezTo>
                <a:cubicBezTo>
                  <a:pt x="1978702" y="5111850"/>
                  <a:pt x="1964848" y="5126869"/>
                  <a:pt x="1928171" y="5105701"/>
                </a:cubicBezTo>
                <a:cubicBezTo>
                  <a:pt x="1926357" y="5107451"/>
                  <a:pt x="1924159" y="5109039"/>
                  <a:pt x="1921649" y="5110418"/>
                </a:cubicBezTo>
                <a:cubicBezTo>
                  <a:pt x="1907075" y="5118418"/>
                  <a:pt x="1885327" y="5117722"/>
                  <a:pt x="1873079" y="5108861"/>
                </a:cubicBezTo>
                <a:cubicBezTo>
                  <a:pt x="1843562" y="5094451"/>
                  <a:pt x="1814689" y="5086858"/>
                  <a:pt x="1786654" y="5081892"/>
                </a:cubicBezTo>
                <a:lnTo>
                  <a:pt x="1738203" y="5086824"/>
                </a:lnTo>
                <a:cubicBezTo>
                  <a:pt x="1719607" y="5090305"/>
                  <a:pt x="1696660" y="5099004"/>
                  <a:pt x="1675070" y="5102786"/>
                </a:cubicBezTo>
                <a:cubicBezTo>
                  <a:pt x="1652707" y="5103963"/>
                  <a:pt x="1628633" y="5097514"/>
                  <a:pt x="1608668" y="5109520"/>
                </a:cubicBezTo>
                <a:cubicBezTo>
                  <a:pt x="1569685" y="5120920"/>
                  <a:pt x="1524372" y="5101241"/>
                  <a:pt x="1496109" y="5134504"/>
                </a:cubicBezTo>
                <a:cubicBezTo>
                  <a:pt x="1418280" y="5148865"/>
                  <a:pt x="1264075" y="5168405"/>
                  <a:pt x="1149978" y="5182770"/>
                </a:cubicBezTo>
                <a:cubicBezTo>
                  <a:pt x="1078957" y="5188536"/>
                  <a:pt x="1007437" y="5178884"/>
                  <a:pt x="948731" y="5180422"/>
                </a:cubicBezTo>
                <a:cubicBezTo>
                  <a:pt x="943263" y="5177153"/>
                  <a:pt x="864621" y="5193495"/>
                  <a:pt x="858268" y="5191980"/>
                </a:cubicBezTo>
                <a:lnTo>
                  <a:pt x="837539" y="5190795"/>
                </a:lnTo>
                <a:cubicBezTo>
                  <a:pt x="828231" y="5194124"/>
                  <a:pt x="821861" y="5194148"/>
                  <a:pt x="816808" y="5192713"/>
                </a:cubicBezTo>
                <a:lnTo>
                  <a:pt x="811505" y="5189887"/>
                </a:lnTo>
                <a:lnTo>
                  <a:pt x="797040" y="5190185"/>
                </a:lnTo>
                <a:lnTo>
                  <a:pt x="767900" y="5188030"/>
                </a:lnTo>
                <a:lnTo>
                  <a:pt x="763052" y="5190199"/>
                </a:lnTo>
                <a:lnTo>
                  <a:pt x="720046" y="5190951"/>
                </a:lnTo>
                <a:cubicBezTo>
                  <a:pt x="719946" y="5191362"/>
                  <a:pt x="719842" y="5191773"/>
                  <a:pt x="719741" y="5192184"/>
                </a:cubicBezTo>
                <a:cubicBezTo>
                  <a:pt x="718073" y="5194959"/>
                  <a:pt x="714995" y="5197041"/>
                  <a:pt x="708874" y="5197726"/>
                </a:cubicBezTo>
                <a:cubicBezTo>
                  <a:pt x="688383" y="5205624"/>
                  <a:pt x="618516" y="5232164"/>
                  <a:pt x="596791" y="5239570"/>
                </a:cubicBezTo>
                <a:cubicBezTo>
                  <a:pt x="586281" y="5240155"/>
                  <a:pt x="582713" y="5241759"/>
                  <a:pt x="578534" y="5242160"/>
                </a:cubicBezTo>
                <a:lnTo>
                  <a:pt x="571716" y="5241975"/>
                </a:lnTo>
                <a:cubicBezTo>
                  <a:pt x="549478" y="5248132"/>
                  <a:pt x="473048" y="5271969"/>
                  <a:pt x="445098" y="5279105"/>
                </a:cubicBezTo>
                <a:cubicBezTo>
                  <a:pt x="428064" y="5271634"/>
                  <a:pt x="415659" y="5276260"/>
                  <a:pt x="404014" y="5284790"/>
                </a:cubicBezTo>
                <a:cubicBezTo>
                  <a:pt x="366417" y="5284457"/>
                  <a:pt x="333819" y="5298130"/>
                  <a:pt x="292434" y="5304997"/>
                </a:cubicBezTo>
                <a:lnTo>
                  <a:pt x="118380" y="5355576"/>
                </a:lnTo>
                <a:cubicBezTo>
                  <a:pt x="72228" y="5364471"/>
                  <a:pt x="35254" y="5357009"/>
                  <a:pt x="15525" y="5358364"/>
                </a:cubicBezTo>
                <a:lnTo>
                  <a:pt x="1" y="5363704"/>
                </a:lnTo>
                <a:lnTo>
                  <a:pt x="1" y="5481433"/>
                </a:lnTo>
                <a:lnTo>
                  <a:pt x="0" y="5481433"/>
                </a:lnTo>
                <a:close/>
              </a:path>
            </a:pathLst>
          </a:custGeom>
        </p:spPr>
      </p:pic>
    </p:spTree>
    <p:extLst>
      <p:ext uri="{BB962C8B-B14F-4D97-AF65-F5344CB8AC3E}">
        <p14:creationId xmlns:p14="http://schemas.microsoft.com/office/powerpoint/2010/main" val="365848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7411AD-0F5D-A002-27EA-E21ECB2181A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5F6E303-47C6-B798-0A68-36C4E4B268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9135A018-325D-2D1F-AF2D-29E793871379}"/>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9135A018-325D-2D1F-AF2D-29E7938713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9E492D6A-B7F0-E43F-24D4-6C760E8CA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EF446DB-7B9E-B93B-B873-F2AB695EF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7314 w 12192000"/>
              <a:gd name="connsiteY110" fmla="*/ 933744 h 3781151"/>
              <a:gd name="connsiteX111" fmla="*/ 9492995 w 12192000"/>
              <a:gd name="connsiteY111" fmla="*/ 830749 h 3781151"/>
              <a:gd name="connsiteX112" fmla="*/ 9568501 w 12192000"/>
              <a:gd name="connsiteY112" fmla="*/ 787793 h 3781151"/>
              <a:gd name="connsiteX113" fmla="*/ 9691686 w 12192000"/>
              <a:gd name="connsiteY113" fmla="*/ 738088 h 3781151"/>
              <a:gd name="connsiteX114" fmla="*/ 9728219 w 12192000"/>
              <a:gd name="connsiteY114" fmla="*/ 719921 h 3781151"/>
              <a:gd name="connsiteX115" fmla="*/ 10080661 w 12192000"/>
              <a:gd name="connsiteY115" fmla="*/ 505423 h 3781151"/>
              <a:gd name="connsiteX116" fmla="*/ 10335073 w 12192000"/>
              <a:gd name="connsiteY116" fmla="*/ 523921 h 3781151"/>
              <a:gd name="connsiteX117" fmla="*/ 10593135 w 12192000"/>
              <a:gd name="connsiteY117" fmla="*/ 467427 h 3781151"/>
              <a:gd name="connsiteX118" fmla="*/ 10655931 w 12192000"/>
              <a:gd name="connsiteY118" fmla="*/ 401632 h 3781151"/>
              <a:gd name="connsiteX119" fmla="*/ 10695298 w 12192000"/>
              <a:gd name="connsiteY119" fmla="*/ 391761 h 3781151"/>
              <a:gd name="connsiteX120" fmla="*/ 10761489 w 12192000"/>
              <a:gd name="connsiteY120" fmla="*/ 380170 h 3781151"/>
              <a:gd name="connsiteX121" fmla="*/ 10853610 w 12192000"/>
              <a:gd name="connsiteY121" fmla="*/ 332449 h 3781151"/>
              <a:gd name="connsiteX122" fmla="*/ 11052930 w 12192000"/>
              <a:gd name="connsiteY122" fmla="*/ 280871 h 3781151"/>
              <a:gd name="connsiteX123" fmla="*/ 11359700 w 12192000"/>
              <a:gd name="connsiteY123" fmla="*/ 158445 h 3781151"/>
              <a:gd name="connsiteX124" fmla="*/ 11672425 w 12192000"/>
              <a:gd name="connsiteY124" fmla="*/ 31452 h 3781151"/>
              <a:gd name="connsiteX125" fmla="*/ 11912086 w 12192000"/>
              <a:gd name="connsiteY125"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347314 w 12192000"/>
              <a:gd name="connsiteY109" fmla="*/ 933744 h 3781151"/>
              <a:gd name="connsiteX110" fmla="*/ 9492995 w 12192000"/>
              <a:gd name="connsiteY110" fmla="*/ 830749 h 3781151"/>
              <a:gd name="connsiteX111" fmla="*/ 9568501 w 12192000"/>
              <a:gd name="connsiteY111" fmla="*/ 787793 h 3781151"/>
              <a:gd name="connsiteX112" fmla="*/ 9691686 w 12192000"/>
              <a:gd name="connsiteY112" fmla="*/ 738088 h 3781151"/>
              <a:gd name="connsiteX113" fmla="*/ 9728219 w 12192000"/>
              <a:gd name="connsiteY113" fmla="*/ 719921 h 3781151"/>
              <a:gd name="connsiteX114" fmla="*/ 10080661 w 12192000"/>
              <a:gd name="connsiteY114" fmla="*/ 505423 h 3781151"/>
              <a:gd name="connsiteX115" fmla="*/ 10335073 w 12192000"/>
              <a:gd name="connsiteY115" fmla="*/ 523921 h 3781151"/>
              <a:gd name="connsiteX116" fmla="*/ 10593135 w 12192000"/>
              <a:gd name="connsiteY116" fmla="*/ 467427 h 3781151"/>
              <a:gd name="connsiteX117" fmla="*/ 10655931 w 12192000"/>
              <a:gd name="connsiteY117" fmla="*/ 401632 h 3781151"/>
              <a:gd name="connsiteX118" fmla="*/ 10695298 w 12192000"/>
              <a:gd name="connsiteY118" fmla="*/ 391761 h 3781151"/>
              <a:gd name="connsiteX119" fmla="*/ 10761489 w 12192000"/>
              <a:gd name="connsiteY119" fmla="*/ 380170 h 3781151"/>
              <a:gd name="connsiteX120" fmla="*/ 10853610 w 12192000"/>
              <a:gd name="connsiteY120" fmla="*/ 332449 h 3781151"/>
              <a:gd name="connsiteX121" fmla="*/ 11052930 w 12192000"/>
              <a:gd name="connsiteY121" fmla="*/ 280871 h 3781151"/>
              <a:gd name="connsiteX122" fmla="*/ 11359700 w 12192000"/>
              <a:gd name="connsiteY122" fmla="*/ 158445 h 3781151"/>
              <a:gd name="connsiteX123" fmla="*/ 11672425 w 12192000"/>
              <a:gd name="connsiteY123" fmla="*/ 31452 h 3781151"/>
              <a:gd name="connsiteX124" fmla="*/ 11912086 w 12192000"/>
              <a:gd name="connsiteY124"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569515 w 12192000"/>
              <a:gd name="connsiteY102" fmla="*/ 1207037 h 3781151"/>
              <a:gd name="connsiteX103" fmla="*/ 8672452 w 12192000"/>
              <a:gd name="connsiteY103" fmla="*/ 1135782 h 3781151"/>
              <a:gd name="connsiteX104" fmla="*/ 8824768 w 12192000"/>
              <a:gd name="connsiteY104" fmla="*/ 1121217 h 3781151"/>
              <a:gd name="connsiteX105" fmla="*/ 8909609 w 12192000"/>
              <a:gd name="connsiteY105" fmla="*/ 1087532 h 3781151"/>
              <a:gd name="connsiteX106" fmla="*/ 9036318 w 12192000"/>
              <a:gd name="connsiteY106" fmla="*/ 994500 h 3781151"/>
              <a:gd name="connsiteX107" fmla="*/ 9230382 w 12192000"/>
              <a:gd name="connsiteY107" fmla="*/ 955654 h 3781151"/>
              <a:gd name="connsiteX108" fmla="*/ 9347314 w 12192000"/>
              <a:gd name="connsiteY108" fmla="*/ 933744 h 3781151"/>
              <a:gd name="connsiteX109" fmla="*/ 9492995 w 12192000"/>
              <a:gd name="connsiteY109" fmla="*/ 830749 h 3781151"/>
              <a:gd name="connsiteX110" fmla="*/ 9568501 w 12192000"/>
              <a:gd name="connsiteY110" fmla="*/ 787793 h 3781151"/>
              <a:gd name="connsiteX111" fmla="*/ 9691686 w 12192000"/>
              <a:gd name="connsiteY111" fmla="*/ 738088 h 3781151"/>
              <a:gd name="connsiteX112" fmla="*/ 9728219 w 12192000"/>
              <a:gd name="connsiteY112" fmla="*/ 719921 h 3781151"/>
              <a:gd name="connsiteX113" fmla="*/ 10080661 w 12192000"/>
              <a:gd name="connsiteY113" fmla="*/ 505423 h 3781151"/>
              <a:gd name="connsiteX114" fmla="*/ 10335073 w 12192000"/>
              <a:gd name="connsiteY114" fmla="*/ 523921 h 3781151"/>
              <a:gd name="connsiteX115" fmla="*/ 10593135 w 12192000"/>
              <a:gd name="connsiteY115" fmla="*/ 467427 h 3781151"/>
              <a:gd name="connsiteX116" fmla="*/ 10655931 w 12192000"/>
              <a:gd name="connsiteY116" fmla="*/ 401632 h 3781151"/>
              <a:gd name="connsiteX117" fmla="*/ 10695298 w 12192000"/>
              <a:gd name="connsiteY117" fmla="*/ 391761 h 3781151"/>
              <a:gd name="connsiteX118" fmla="*/ 10761489 w 12192000"/>
              <a:gd name="connsiteY118" fmla="*/ 380170 h 3781151"/>
              <a:gd name="connsiteX119" fmla="*/ 10853610 w 12192000"/>
              <a:gd name="connsiteY119" fmla="*/ 332449 h 3781151"/>
              <a:gd name="connsiteX120" fmla="*/ 11052930 w 12192000"/>
              <a:gd name="connsiteY120" fmla="*/ 280871 h 3781151"/>
              <a:gd name="connsiteX121" fmla="*/ 11359700 w 12192000"/>
              <a:gd name="connsiteY121" fmla="*/ 158445 h 3781151"/>
              <a:gd name="connsiteX122" fmla="*/ 11672425 w 12192000"/>
              <a:gd name="connsiteY122" fmla="*/ 31452 h 3781151"/>
              <a:gd name="connsiteX123" fmla="*/ 11912086 w 12192000"/>
              <a:gd name="connsiteY123"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672452 w 12192000"/>
              <a:gd name="connsiteY102" fmla="*/ 1135782 h 3781151"/>
              <a:gd name="connsiteX103" fmla="*/ 8824768 w 12192000"/>
              <a:gd name="connsiteY103" fmla="*/ 1121217 h 3781151"/>
              <a:gd name="connsiteX104" fmla="*/ 8909609 w 12192000"/>
              <a:gd name="connsiteY104" fmla="*/ 1087532 h 3781151"/>
              <a:gd name="connsiteX105" fmla="*/ 9036318 w 12192000"/>
              <a:gd name="connsiteY105" fmla="*/ 994500 h 3781151"/>
              <a:gd name="connsiteX106" fmla="*/ 9230382 w 12192000"/>
              <a:gd name="connsiteY106" fmla="*/ 955654 h 3781151"/>
              <a:gd name="connsiteX107" fmla="*/ 9347314 w 12192000"/>
              <a:gd name="connsiteY107" fmla="*/ 933744 h 3781151"/>
              <a:gd name="connsiteX108" fmla="*/ 9492995 w 12192000"/>
              <a:gd name="connsiteY108" fmla="*/ 830749 h 3781151"/>
              <a:gd name="connsiteX109" fmla="*/ 9568501 w 12192000"/>
              <a:gd name="connsiteY109" fmla="*/ 787793 h 3781151"/>
              <a:gd name="connsiteX110" fmla="*/ 9691686 w 12192000"/>
              <a:gd name="connsiteY110" fmla="*/ 738088 h 3781151"/>
              <a:gd name="connsiteX111" fmla="*/ 9728219 w 12192000"/>
              <a:gd name="connsiteY111" fmla="*/ 719921 h 3781151"/>
              <a:gd name="connsiteX112" fmla="*/ 10080661 w 12192000"/>
              <a:gd name="connsiteY112" fmla="*/ 505423 h 3781151"/>
              <a:gd name="connsiteX113" fmla="*/ 10335073 w 12192000"/>
              <a:gd name="connsiteY113" fmla="*/ 523921 h 3781151"/>
              <a:gd name="connsiteX114" fmla="*/ 10593135 w 12192000"/>
              <a:gd name="connsiteY114" fmla="*/ 467427 h 3781151"/>
              <a:gd name="connsiteX115" fmla="*/ 10655931 w 12192000"/>
              <a:gd name="connsiteY115" fmla="*/ 401632 h 3781151"/>
              <a:gd name="connsiteX116" fmla="*/ 10695298 w 12192000"/>
              <a:gd name="connsiteY116" fmla="*/ 391761 h 3781151"/>
              <a:gd name="connsiteX117" fmla="*/ 10761489 w 12192000"/>
              <a:gd name="connsiteY117" fmla="*/ 380170 h 3781151"/>
              <a:gd name="connsiteX118" fmla="*/ 10853610 w 12192000"/>
              <a:gd name="connsiteY118" fmla="*/ 332449 h 3781151"/>
              <a:gd name="connsiteX119" fmla="*/ 11052930 w 12192000"/>
              <a:gd name="connsiteY119" fmla="*/ 280871 h 3781151"/>
              <a:gd name="connsiteX120" fmla="*/ 11359700 w 12192000"/>
              <a:gd name="connsiteY120" fmla="*/ 158445 h 3781151"/>
              <a:gd name="connsiteX121" fmla="*/ 11672425 w 12192000"/>
              <a:gd name="connsiteY121" fmla="*/ 31452 h 3781151"/>
              <a:gd name="connsiteX122" fmla="*/ 11912086 w 12192000"/>
              <a:gd name="connsiteY122"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080661 w 12192000"/>
              <a:gd name="connsiteY111" fmla="*/ 505423 h 3781151"/>
              <a:gd name="connsiteX112" fmla="*/ 10335073 w 12192000"/>
              <a:gd name="connsiteY112" fmla="*/ 523921 h 3781151"/>
              <a:gd name="connsiteX113" fmla="*/ 10593135 w 12192000"/>
              <a:gd name="connsiteY113" fmla="*/ 467427 h 3781151"/>
              <a:gd name="connsiteX114" fmla="*/ 10655931 w 12192000"/>
              <a:gd name="connsiteY114" fmla="*/ 401632 h 3781151"/>
              <a:gd name="connsiteX115" fmla="*/ 10695298 w 12192000"/>
              <a:gd name="connsiteY115" fmla="*/ 391761 h 3781151"/>
              <a:gd name="connsiteX116" fmla="*/ 10761489 w 12192000"/>
              <a:gd name="connsiteY116" fmla="*/ 380170 h 3781151"/>
              <a:gd name="connsiteX117" fmla="*/ 10853610 w 12192000"/>
              <a:gd name="connsiteY117" fmla="*/ 332449 h 3781151"/>
              <a:gd name="connsiteX118" fmla="*/ 11052930 w 12192000"/>
              <a:gd name="connsiteY118" fmla="*/ 280871 h 3781151"/>
              <a:gd name="connsiteX119" fmla="*/ 11359700 w 12192000"/>
              <a:gd name="connsiteY119" fmla="*/ 158445 h 3781151"/>
              <a:gd name="connsiteX120" fmla="*/ 11672425 w 12192000"/>
              <a:gd name="connsiteY120" fmla="*/ 31452 h 3781151"/>
              <a:gd name="connsiteX121" fmla="*/ 11912086 w 12192000"/>
              <a:gd name="connsiteY121"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335073 w 12192000"/>
              <a:gd name="connsiteY111" fmla="*/ 523921 h 3781151"/>
              <a:gd name="connsiteX112" fmla="*/ 10593135 w 12192000"/>
              <a:gd name="connsiteY112" fmla="*/ 467427 h 3781151"/>
              <a:gd name="connsiteX113" fmla="*/ 10655931 w 12192000"/>
              <a:gd name="connsiteY113" fmla="*/ 401632 h 3781151"/>
              <a:gd name="connsiteX114" fmla="*/ 10695298 w 12192000"/>
              <a:gd name="connsiteY114" fmla="*/ 391761 h 3781151"/>
              <a:gd name="connsiteX115" fmla="*/ 10761489 w 12192000"/>
              <a:gd name="connsiteY115" fmla="*/ 380170 h 3781151"/>
              <a:gd name="connsiteX116" fmla="*/ 10853610 w 12192000"/>
              <a:gd name="connsiteY116" fmla="*/ 332449 h 3781151"/>
              <a:gd name="connsiteX117" fmla="*/ 11052930 w 12192000"/>
              <a:gd name="connsiteY117" fmla="*/ 280871 h 3781151"/>
              <a:gd name="connsiteX118" fmla="*/ 11359700 w 12192000"/>
              <a:gd name="connsiteY118" fmla="*/ 158445 h 3781151"/>
              <a:gd name="connsiteX119" fmla="*/ 11672425 w 12192000"/>
              <a:gd name="connsiteY119" fmla="*/ 31452 h 3781151"/>
              <a:gd name="connsiteX120" fmla="*/ 11912086 w 12192000"/>
              <a:gd name="connsiteY12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10335073 w 12192000"/>
              <a:gd name="connsiteY110" fmla="*/ 523921 h 3781151"/>
              <a:gd name="connsiteX111" fmla="*/ 10593135 w 12192000"/>
              <a:gd name="connsiteY111" fmla="*/ 467427 h 3781151"/>
              <a:gd name="connsiteX112" fmla="*/ 10655931 w 12192000"/>
              <a:gd name="connsiteY112" fmla="*/ 401632 h 3781151"/>
              <a:gd name="connsiteX113" fmla="*/ 10695298 w 12192000"/>
              <a:gd name="connsiteY113" fmla="*/ 391761 h 3781151"/>
              <a:gd name="connsiteX114" fmla="*/ 10761489 w 12192000"/>
              <a:gd name="connsiteY114" fmla="*/ 380170 h 3781151"/>
              <a:gd name="connsiteX115" fmla="*/ 10853610 w 12192000"/>
              <a:gd name="connsiteY115" fmla="*/ 332449 h 3781151"/>
              <a:gd name="connsiteX116" fmla="*/ 11052930 w 12192000"/>
              <a:gd name="connsiteY116" fmla="*/ 280871 h 3781151"/>
              <a:gd name="connsiteX117" fmla="*/ 11359700 w 12192000"/>
              <a:gd name="connsiteY117" fmla="*/ 158445 h 3781151"/>
              <a:gd name="connsiteX118" fmla="*/ 11672425 w 12192000"/>
              <a:gd name="connsiteY118" fmla="*/ 31452 h 3781151"/>
              <a:gd name="connsiteX119" fmla="*/ 11912086 w 12192000"/>
              <a:gd name="connsiteY11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866007 w 12192000"/>
              <a:gd name="connsiteY96" fmla="*/ 1305544 h 3781151"/>
              <a:gd name="connsiteX97" fmla="*/ 8068308 w 12192000"/>
              <a:gd name="connsiteY97" fmla="*/ 1283051 h 3781151"/>
              <a:gd name="connsiteX98" fmla="*/ 8202385 w 12192000"/>
              <a:gd name="connsiteY98" fmla="*/ 1312300 h 3781151"/>
              <a:gd name="connsiteX99" fmla="*/ 8367138 w 12192000"/>
              <a:gd name="connsiteY99" fmla="*/ 1289211 h 3781151"/>
              <a:gd name="connsiteX100" fmla="*/ 8396799 w 12192000"/>
              <a:gd name="connsiteY100" fmla="*/ 1291584 h 3781151"/>
              <a:gd name="connsiteX101" fmla="*/ 8824768 w 12192000"/>
              <a:gd name="connsiteY101" fmla="*/ 1121217 h 3781151"/>
              <a:gd name="connsiteX102" fmla="*/ 8909609 w 12192000"/>
              <a:gd name="connsiteY102" fmla="*/ 1087532 h 3781151"/>
              <a:gd name="connsiteX103" fmla="*/ 9036318 w 12192000"/>
              <a:gd name="connsiteY103" fmla="*/ 994500 h 3781151"/>
              <a:gd name="connsiteX104" fmla="*/ 9230382 w 12192000"/>
              <a:gd name="connsiteY104" fmla="*/ 955654 h 3781151"/>
              <a:gd name="connsiteX105" fmla="*/ 9347314 w 12192000"/>
              <a:gd name="connsiteY105" fmla="*/ 933744 h 3781151"/>
              <a:gd name="connsiteX106" fmla="*/ 9492995 w 12192000"/>
              <a:gd name="connsiteY106" fmla="*/ 830749 h 3781151"/>
              <a:gd name="connsiteX107" fmla="*/ 9568501 w 12192000"/>
              <a:gd name="connsiteY107" fmla="*/ 787793 h 3781151"/>
              <a:gd name="connsiteX108" fmla="*/ 9691686 w 12192000"/>
              <a:gd name="connsiteY108" fmla="*/ 738088 h 3781151"/>
              <a:gd name="connsiteX109" fmla="*/ 10335073 w 12192000"/>
              <a:gd name="connsiteY109" fmla="*/ 523921 h 3781151"/>
              <a:gd name="connsiteX110" fmla="*/ 10593135 w 12192000"/>
              <a:gd name="connsiteY110" fmla="*/ 467427 h 3781151"/>
              <a:gd name="connsiteX111" fmla="*/ 10655931 w 12192000"/>
              <a:gd name="connsiteY111" fmla="*/ 401632 h 3781151"/>
              <a:gd name="connsiteX112" fmla="*/ 10695298 w 12192000"/>
              <a:gd name="connsiteY112" fmla="*/ 391761 h 3781151"/>
              <a:gd name="connsiteX113" fmla="*/ 10761489 w 12192000"/>
              <a:gd name="connsiteY113" fmla="*/ 380170 h 3781151"/>
              <a:gd name="connsiteX114" fmla="*/ 10853610 w 12192000"/>
              <a:gd name="connsiteY114" fmla="*/ 332449 h 3781151"/>
              <a:gd name="connsiteX115" fmla="*/ 11052930 w 12192000"/>
              <a:gd name="connsiteY115" fmla="*/ 280871 h 3781151"/>
              <a:gd name="connsiteX116" fmla="*/ 11359700 w 12192000"/>
              <a:gd name="connsiteY116" fmla="*/ 158445 h 3781151"/>
              <a:gd name="connsiteX117" fmla="*/ 11672425 w 12192000"/>
              <a:gd name="connsiteY117" fmla="*/ 31452 h 3781151"/>
              <a:gd name="connsiteX118" fmla="*/ 11912086 w 12192000"/>
              <a:gd name="connsiteY118"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51064" y="2385948"/>
                  <a:pt x="2795149" y="2294935"/>
                </a:cubicBezTo>
                <a:cubicBezTo>
                  <a:pt x="2849418" y="2251684"/>
                  <a:pt x="2898877" y="2247383"/>
                  <a:pt x="2957554" y="2180877"/>
                </a:cubicBezTo>
                <a:cubicBezTo>
                  <a:pt x="2981173" y="2203103"/>
                  <a:pt x="2991267" y="2163934"/>
                  <a:pt x="3003677" y="2154878"/>
                </a:cubicBezTo>
                <a:cubicBezTo>
                  <a:pt x="3061300" y="2123913"/>
                  <a:pt x="3237969" y="2038624"/>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61589" y="1341113"/>
                  <a:pt x="7787080" y="1316724"/>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73071" y="1263585"/>
                  <a:pt x="8739300" y="1155226"/>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82215" y="945528"/>
                  <a:pt x="9303545" y="954561"/>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819448" y="694109"/>
                  <a:pt x="10184832" y="569031"/>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D4B77E-B280-E463-1879-C9BE4DB05DC9}"/>
              </a:ext>
            </a:extLst>
          </p:cNvPr>
          <p:cNvSpPr>
            <a:spLocks noGrp="1"/>
          </p:cNvSpPr>
          <p:nvPr>
            <p:ph type="title"/>
          </p:nvPr>
        </p:nvSpPr>
        <p:spPr>
          <a:xfrm>
            <a:off x="606646" y="-333487"/>
            <a:ext cx="3478762" cy="2370567"/>
          </a:xfrm>
        </p:spPr>
        <p:txBody>
          <a:bodyPr vert="horz" lIns="91440" tIns="45720" rIns="91440" bIns="45720" rtlCol="0" anchor="b">
            <a:normAutofit/>
          </a:bodyPr>
          <a:lstStyle/>
          <a:p>
            <a:r>
              <a:rPr lang="en-US" sz="2800">
                <a:ea typeface="Batang"/>
              </a:rPr>
              <a:t>EOIO: TMJ</a:t>
            </a:r>
            <a:endParaRPr lang="en-US" sz="2800"/>
          </a:p>
        </p:txBody>
      </p:sp>
      <p:sp>
        <p:nvSpPr>
          <p:cNvPr id="18" name="Freeform: Shape 17">
            <a:extLst>
              <a:ext uri="{FF2B5EF4-FFF2-40B4-BE49-F238E27FC236}">
                <a16:creationId xmlns:a16="http://schemas.microsoft.com/office/drawing/2014/main" id="{904DB658-D6C5-D33D-43FB-580FB00A7C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4041" y="702860"/>
            <a:ext cx="5843939" cy="543181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3447CAB0-35EC-2B3D-A60D-DA3601BDC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84041" cy="846170"/>
          </a:xfrm>
          <a:custGeom>
            <a:avLst/>
            <a:gdLst>
              <a:gd name="connsiteX0" fmla="*/ 0 w 7605194"/>
              <a:gd name="connsiteY0" fmla="*/ 0 h 1246254"/>
              <a:gd name="connsiteX1" fmla="*/ 7605194 w 7605194"/>
              <a:gd name="connsiteY1" fmla="*/ 0 h 1246254"/>
              <a:gd name="connsiteX2" fmla="*/ 7474629 w 7605194"/>
              <a:gd name="connsiteY2" fmla="*/ 62140 h 1246254"/>
              <a:gd name="connsiteX3" fmla="*/ 7288435 w 7605194"/>
              <a:gd name="connsiteY3" fmla="*/ 50627 h 1246254"/>
              <a:gd name="connsiteX4" fmla="*/ 7155923 w 7605194"/>
              <a:gd name="connsiteY4" fmla="*/ 117325 h 1246254"/>
              <a:gd name="connsiteX5" fmla="*/ 6902454 w 7605194"/>
              <a:gd name="connsiteY5" fmla="*/ 218677 h 1246254"/>
              <a:gd name="connsiteX6" fmla="*/ 6762357 w 7605194"/>
              <a:gd name="connsiteY6" fmla="*/ 280337 h 1246254"/>
              <a:gd name="connsiteX7" fmla="*/ 6631499 w 7605194"/>
              <a:gd name="connsiteY7" fmla="*/ 310567 h 1246254"/>
              <a:gd name="connsiteX8" fmla="*/ 6458440 w 7605194"/>
              <a:gd name="connsiteY8" fmla="*/ 357008 h 1246254"/>
              <a:gd name="connsiteX9" fmla="*/ 6324003 w 7605194"/>
              <a:gd name="connsiteY9" fmla="*/ 395689 h 1246254"/>
              <a:gd name="connsiteX10" fmla="*/ 6113470 w 7605194"/>
              <a:gd name="connsiteY10" fmla="*/ 415703 h 1246254"/>
              <a:gd name="connsiteX11" fmla="*/ 5995690 w 7605194"/>
              <a:gd name="connsiteY11" fmla="*/ 469172 h 1246254"/>
              <a:gd name="connsiteX12" fmla="*/ 5867264 w 7605194"/>
              <a:gd name="connsiteY12" fmla="*/ 495827 h 1246254"/>
              <a:gd name="connsiteX13" fmla="*/ 5707574 w 7605194"/>
              <a:gd name="connsiteY13" fmla="*/ 515377 h 1246254"/>
              <a:gd name="connsiteX14" fmla="*/ 5650094 w 7605194"/>
              <a:gd name="connsiteY14" fmla="*/ 529855 h 1246254"/>
              <a:gd name="connsiteX15" fmla="*/ 5630196 w 7605194"/>
              <a:gd name="connsiteY15" fmla="*/ 546641 h 1246254"/>
              <a:gd name="connsiteX16" fmla="*/ 5601107 w 7605194"/>
              <a:gd name="connsiteY16" fmla="*/ 562496 h 1246254"/>
              <a:gd name="connsiteX17" fmla="*/ 5551268 w 7605194"/>
              <a:gd name="connsiteY17" fmla="*/ 599212 h 1246254"/>
              <a:gd name="connsiteX18" fmla="*/ 5422767 w 7605194"/>
              <a:gd name="connsiteY18" fmla="*/ 610016 h 1246254"/>
              <a:gd name="connsiteX19" fmla="*/ 5419576 w 7605194"/>
              <a:gd name="connsiteY19" fmla="*/ 619694 h 1246254"/>
              <a:gd name="connsiteX20" fmla="*/ 5382932 w 7605194"/>
              <a:gd name="connsiteY20" fmla="*/ 627097 h 1246254"/>
              <a:gd name="connsiteX21" fmla="*/ 5213714 w 7605194"/>
              <a:gd name="connsiteY21" fmla="*/ 664259 h 1246254"/>
              <a:gd name="connsiteX22" fmla="*/ 5035908 w 7605194"/>
              <a:gd name="connsiteY22" fmla="*/ 676542 h 1246254"/>
              <a:gd name="connsiteX23" fmla="*/ 5000218 w 7605194"/>
              <a:gd name="connsiteY23" fmla="*/ 698530 h 1246254"/>
              <a:gd name="connsiteX24" fmla="*/ 4946628 w 7605194"/>
              <a:gd name="connsiteY24" fmla="*/ 735163 h 1246254"/>
              <a:gd name="connsiteX25" fmla="*/ 4914425 w 7605194"/>
              <a:gd name="connsiteY25" fmla="*/ 748575 h 1246254"/>
              <a:gd name="connsiteX26" fmla="*/ 4827869 w 7605194"/>
              <a:gd name="connsiteY26" fmla="*/ 793591 h 1246254"/>
              <a:gd name="connsiteX27" fmla="*/ 4742246 w 7605194"/>
              <a:gd name="connsiteY27" fmla="*/ 845064 h 1246254"/>
              <a:gd name="connsiteX28" fmla="*/ 4674623 w 7605194"/>
              <a:gd name="connsiteY28" fmla="*/ 837344 h 1246254"/>
              <a:gd name="connsiteX29" fmla="*/ 4592157 w 7605194"/>
              <a:gd name="connsiteY29" fmla="*/ 898701 h 1246254"/>
              <a:gd name="connsiteX30" fmla="*/ 4395020 w 7605194"/>
              <a:gd name="connsiteY30" fmla="*/ 911632 h 1246254"/>
              <a:gd name="connsiteX31" fmla="*/ 4295451 w 7605194"/>
              <a:gd name="connsiteY31" fmla="*/ 900692 h 1246254"/>
              <a:gd name="connsiteX32" fmla="*/ 4183267 w 7605194"/>
              <a:gd name="connsiteY32" fmla="*/ 899692 h 1246254"/>
              <a:gd name="connsiteX33" fmla="*/ 3868727 w 7605194"/>
              <a:gd name="connsiteY33" fmla="*/ 917255 h 1246254"/>
              <a:gd name="connsiteX34" fmla="*/ 3743007 w 7605194"/>
              <a:gd name="connsiteY34" fmla="*/ 930206 h 1246254"/>
              <a:gd name="connsiteX35" fmla="*/ 3740588 w 7605194"/>
              <a:gd name="connsiteY35" fmla="*/ 942450 h 1246254"/>
              <a:gd name="connsiteX36" fmla="*/ 3700101 w 7605194"/>
              <a:gd name="connsiteY36" fmla="*/ 956776 h 1246254"/>
              <a:gd name="connsiteX37" fmla="*/ 3590677 w 7605194"/>
              <a:gd name="connsiteY37" fmla="*/ 953115 h 1246254"/>
              <a:gd name="connsiteX38" fmla="*/ 3525795 w 7605194"/>
              <a:gd name="connsiteY38" fmla="*/ 958232 h 1246254"/>
              <a:gd name="connsiteX39" fmla="*/ 3502065 w 7605194"/>
              <a:gd name="connsiteY39" fmla="*/ 971655 h 1246254"/>
              <a:gd name="connsiteX40" fmla="*/ 3468311 w 7605194"/>
              <a:gd name="connsiteY40" fmla="*/ 982682 h 1246254"/>
              <a:gd name="connsiteX41" fmla="*/ 3326498 w 7605194"/>
              <a:gd name="connsiteY41" fmla="*/ 993668 h 1246254"/>
              <a:gd name="connsiteX42" fmla="*/ 3266719 w 7605194"/>
              <a:gd name="connsiteY42" fmla="*/ 1001132 h 1246254"/>
              <a:gd name="connsiteX43" fmla="*/ 3262161 w 7605194"/>
              <a:gd name="connsiteY43" fmla="*/ 1010197 h 1246254"/>
              <a:gd name="connsiteX44" fmla="*/ 3151194 w 7605194"/>
              <a:gd name="connsiteY44" fmla="*/ 1012065 h 1246254"/>
              <a:gd name="connsiteX45" fmla="*/ 3071459 w 7605194"/>
              <a:gd name="connsiteY45" fmla="*/ 1006999 h 1246254"/>
              <a:gd name="connsiteX46" fmla="*/ 2964197 w 7605194"/>
              <a:gd name="connsiteY46" fmla="*/ 973220 h 1246254"/>
              <a:gd name="connsiteX47" fmla="*/ 2917598 w 7605194"/>
              <a:gd name="connsiteY47" fmla="*/ 991261 h 1246254"/>
              <a:gd name="connsiteX48" fmla="*/ 2791675 w 7605194"/>
              <a:gd name="connsiteY48" fmla="*/ 1021023 h 1246254"/>
              <a:gd name="connsiteX49" fmla="*/ 2728690 w 7605194"/>
              <a:gd name="connsiteY49" fmla="*/ 1048683 h 1246254"/>
              <a:gd name="connsiteX50" fmla="*/ 2691768 w 7605194"/>
              <a:gd name="connsiteY50" fmla="*/ 1056796 h 1246254"/>
              <a:gd name="connsiteX51" fmla="*/ 2491871 w 7605194"/>
              <a:gd name="connsiteY51" fmla="*/ 1096695 h 1246254"/>
              <a:gd name="connsiteX52" fmla="*/ 2349778 w 7605194"/>
              <a:gd name="connsiteY52" fmla="*/ 1146160 h 1246254"/>
              <a:gd name="connsiteX53" fmla="*/ 2175625 w 7605194"/>
              <a:gd name="connsiteY53" fmla="*/ 1174124 h 1246254"/>
              <a:gd name="connsiteX54" fmla="*/ 2037411 w 7605194"/>
              <a:gd name="connsiteY54" fmla="*/ 1168494 h 1246254"/>
              <a:gd name="connsiteX55" fmla="*/ 1973582 w 7605194"/>
              <a:gd name="connsiteY55" fmla="*/ 1163390 h 1246254"/>
              <a:gd name="connsiteX56" fmla="*/ 1723017 w 7605194"/>
              <a:gd name="connsiteY56" fmla="*/ 1160371 h 1246254"/>
              <a:gd name="connsiteX57" fmla="*/ 1678061 w 7605194"/>
              <a:gd name="connsiteY57" fmla="*/ 1147636 h 1246254"/>
              <a:gd name="connsiteX58" fmla="*/ 1609244 w 7605194"/>
              <a:gd name="connsiteY58" fmla="*/ 1142559 h 1246254"/>
              <a:gd name="connsiteX59" fmla="*/ 1588073 w 7605194"/>
              <a:gd name="connsiteY59" fmla="*/ 1138412 h 1246254"/>
              <a:gd name="connsiteX60" fmla="*/ 1377751 w 7605194"/>
              <a:gd name="connsiteY60" fmla="*/ 1108189 h 1246254"/>
              <a:gd name="connsiteX61" fmla="*/ 1269190 w 7605194"/>
              <a:gd name="connsiteY61" fmla="*/ 1117852 h 1246254"/>
              <a:gd name="connsiteX62" fmla="*/ 1092740 w 7605194"/>
              <a:gd name="connsiteY62" fmla="*/ 1099724 h 1246254"/>
              <a:gd name="connsiteX63" fmla="*/ 974176 w 7605194"/>
              <a:gd name="connsiteY63" fmla="*/ 1143343 h 1246254"/>
              <a:gd name="connsiteX64" fmla="*/ 748758 w 7605194"/>
              <a:gd name="connsiteY64" fmla="*/ 1132518 h 1246254"/>
              <a:gd name="connsiteX65" fmla="*/ 466991 w 7605194"/>
              <a:gd name="connsiteY65" fmla="*/ 1138669 h 1246254"/>
              <a:gd name="connsiteX66" fmla="*/ 335907 w 7605194"/>
              <a:gd name="connsiteY66" fmla="*/ 1182335 h 1246254"/>
              <a:gd name="connsiteX67" fmla="*/ 263136 w 7605194"/>
              <a:gd name="connsiteY67" fmla="*/ 1208491 h 1246254"/>
              <a:gd name="connsiteX68" fmla="*/ 162795 w 7605194"/>
              <a:gd name="connsiteY68" fmla="*/ 1245356 h 1246254"/>
              <a:gd name="connsiteX69" fmla="*/ 35177 w 7605194"/>
              <a:gd name="connsiteY69" fmla="*/ 1241336 h 1246254"/>
              <a:gd name="connsiteX70" fmla="*/ 0 w 7605194"/>
              <a:gd name="connsiteY70" fmla="*/ 1239517 h 12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605194" h="1246254">
                <a:moveTo>
                  <a:pt x="0" y="0"/>
                </a:moveTo>
                <a:lnTo>
                  <a:pt x="7605194" y="0"/>
                </a:lnTo>
                <a:lnTo>
                  <a:pt x="7474629" y="62140"/>
                </a:lnTo>
                <a:cubicBezTo>
                  <a:pt x="7492628" y="46311"/>
                  <a:pt x="7295302" y="29551"/>
                  <a:pt x="7288435" y="50627"/>
                </a:cubicBezTo>
                <a:cubicBezTo>
                  <a:pt x="7233022" y="73997"/>
                  <a:pt x="7203507" y="54448"/>
                  <a:pt x="7155923" y="117325"/>
                </a:cubicBezTo>
                <a:cubicBezTo>
                  <a:pt x="7091593" y="145333"/>
                  <a:pt x="6962039" y="200393"/>
                  <a:pt x="6902454" y="218677"/>
                </a:cubicBezTo>
                <a:cubicBezTo>
                  <a:pt x="6836859" y="245846"/>
                  <a:pt x="6807516" y="265022"/>
                  <a:pt x="6762357" y="280337"/>
                </a:cubicBezTo>
                <a:cubicBezTo>
                  <a:pt x="6723842" y="313158"/>
                  <a:pt x="6674615" y="318151"/>
                  <a:pt x="6631499" y="310567"/>
                </a:cubicBezTo>
                <a:cubicBezTo>
                  <a:pt x="6580847" y="323345"/>
                  <a:pt x="6519896" y="349758"/>
                  <a:pt x="6458440" y="357008"/>
                </a:cubicBezTo>
                <a:cubicBezTo>
                  <a:pt x="6393854" y="354599"/>
                  <a:pt x="6376560" y="392846"/>
                  <a:pt x="6324003" y="395689"/>
                </a:cubicBezTo>
                <a:cubicBezTo>
                  <a:pt x="6247285" y="405586"/>
                  <a:pt x="6172072" y="397602"/>
                  <a:pt x="6113470" y="415703"/>
                </a:cubicBezTo>
                <a:cubicBezTo>
                  <a:pt x="6093266" y="472531"/>
                  <a:pt x="6024348" y="452803"/>
                  <a:pt x="5995690" y="469172"/>
                </a:cubicBezTo>
                <a:cubicBezTo>
                  <a:pt x="5944396" y="483753"/>
                  <a:pt x="5915284" y="488126"/>
                  <a:pt x="5867264" y="495827"/>
                </a:cubicBezTo>
                <a:cubicBezTo>
                  <a:pt x="5838049" y="473928"/>
                  <a:pt x="5744033" y="545123"/>
                  <a:pt x="5707574" y="515377"/>
                </a:cubicBezTo>
                <a:cubicBezTo>
                  <a:pt x="5694501" y="508626"/>
                  <a:pt x="5656098" y="513354"/>
                  <a:pt x="5650094" y="529855"/>
                </a:cubicBezTo>
                <a:cubicBezTo>
                  <a:pt x="5642347" y="534056"/>
                  <a:pt x="5632533" y="529367"/>
                  <a:pt x="5630196" y="546641"/>
                </a:cubicBezTo>
                <a:cubicBezTo>
                  <a:pt x="5625719" y="567591"/>
                  <a:pt x="5595173" y="538867"/>
                  <a:pt x="5601107" y="562496"/>
                </a:cubicBezTo>
                <a:cubicBezTo>
                  <a:pt x="5579479" y="542883"/>
                  <a:pt x="5567128" y="587056"/>
                  <a:pt x="5551268" y="599212"/>
                </a:cubicBezTo>
                <a:cubicBezTo>
                  <a:pt x="5521545" y="607132"/>
                  <a:pt x="5444715" y="606602"/>
                  <a:pt x="5422767" y="610016"/>
                </a:cubicBezTo>
                <a:cubicBezTo>
                  <a:pt x="5422031" y="613482"/>
                  <a:pt x="5420956" y="616740"/>
                  <a:pt x="5419576" y="619694"/>
                </a:cubicBezTo>
                <a:cubicBezTo>
                  <a:pt x="5411553" y="636851"/>
                  <a:pt x="5395146" y="640166"/>
                  <a:pt x="5382932" y="627097"/>
                </a:cubicBezTo>
                <a:cubicBezTo>
                  <a:pt x="5326987" y="639191"/>
                  <a:pt x="5271551" y="656018"/>
                  <a:pt x="5213714" y="664259"/>
                </a:cubicBezTo>
                <a:cubicBezTo>
                  <a:pt x="5201392" y="668566"/>
                  <a:pt x="5049856" y="675497"/>
                  <a:pt x="5035908" y="676542"/>
                </a:cubicBezTo>
                <a:cubicBezTo>
                  <a:pt x="5014702" y="682704"/>
                  <a:pt x="5007446" y="636570"/>
                  <a:pt x="5000218" y="698530"/>
                </a:cubicBezTo>
                <a:cubicBezTo>
                  <a:pt x="4975418" y="688546"/>
                  <a:pt x="4975257" y="715830"/>
                  <a:pt x="4946628" y="735163"/>
                </a:cubicBezTo>
                <a:cubicBezTo>
                  <a:pt x="4931401" y="723013"/>
                  <a:pt x="4922231" y="732306"/>
                  <a:pt x="4914425" y="748575"/>
                </a:cubicBezTo>
                <a:cubicBezTo>
                  <a:pt x="4883896" y="750874"/>
                  <a:pt x="4860091" y="778025"/>
                  <a:pt x="4827869" y="793591"/>
                </a:cubicBezTo>
                <a:cubicBezTo>
                  <a:pt x="4788822" y="784336"/>
                  <a:pt x="4776708" y="828597"/>
                  <a:pt x="4742246" y="845064"/>
                </a:cubicBezTo>
                <a:cubicBezTo>
                  <a:pt x="4716705" y="852357"/>
                  <a:pt x="4699637" y="828405"/>
                  <a:pt x="4674623" y="837344"/>
                </a:cubicBezTo>
                <a:lnTo>
                  <a:pt x="4592157" y="898701"/>
                </a:lnTo>
                <a:cubicBezTo>
                  <a:pt x="4546849" y="899497"/>
                  <a:pt x="4450878" y="911263"/>
                  <a:pt x="4395020" y="911632"/>
                </a:cubicBezTo>
                <a:lnTo>
                  <a:pt x="4295451" y="900692"/>
                </a:lnTo>
                <a:cubicBezTo>
                  <a:pt x="4251687" y="942266"/>
                  <a:pt x="4254388" y="896931"/>
                  <a:pt x="4183267" y="899692"/>
                </a:cubicBezTo>
                <a:cubicBezTo>
                  <a:pt x="4112146" y="902453"/>
                  <a:pt x="3947407" y="917547"/>
                  <a:pt x="3868727" y="917255"/>
                </a:cubicBezTo>
                <a:cubicBezTo>
                  <a:pt x="3795351" y="922341"/>
                  <a:pt x="3764364" y="926007"/>
                  <a:pt x="3743007" y="930206"/>
                </a:cubicBezTo>
                <a:lnTo>
                  <a:pt x="3740588" y="942450"/>
                </a:lnTo>
                <a:lnTo>
                  <a:pt x="3700101" y="956776"/>
                </a:lnTo>
                <a:cubicBezTo>
                  <a:pt x="3670274" y="930427"/>
                  <a:pt x="3627640" y="988390"/>
                  <a:pt x="3590677" y="953115"/>
                </a:cubicBezTo>
                <a:cubicBezTo>
                  <a:pt x="3577003" y="944340"/>
                  <a:pt x="3534187" y="942867"/>
                  <a:pt x="3525795" y="958232"/>
                </a:cubicBezTo>
                <a:cubicBezTo>
                  <a:pt x="3516807" y="961149"/>
                  <a:pt x="3506501" y="954937"/>
                  <a:pt x="3502065" y="971655"/>
                </a:cubicBezTo>
                <a:cubicBezTo>
                  <a:pt x="3494877" y="991667"/>
                  <a:pt x="3464319" y="958352"/>
                  <a:pt x="3468311" y="982682"/>
                </a:cubicBezTo>
                <a:cubicBezTo>
                  <a:pt x="3439050" y="986351"/>
                  <a:pt x="3360097" y="990593"/>
                  <a:pt x="3326498" y="993668"/>
                </a:cubicBezTo>
                <a:cubicBezTo>
                  <a:pt x="3307804" y="967786"/>
                  <a:pt x="3301737" y="1036045"/>
                  <a:pt x="3266719" y="1001132"/>
                </a:cubicBezTo>
                <a:cubicBezTo>
                  <a:pt x="3265536" y="1004442"/>
                  <a:pt x="3281415" y="1008374"/>
                  <a:pt x="3262161" y="1010197"/>
                </a:cubicBezTo>
                <a:cubicBezTo>
                  <a:pt x="3242906" y="1012019"/>
                  <a:pt x="3163242" y="1026954"/>
                  <a:pt x="3151194" y="1012065"/>
                </a:cubicBezTo>
                <a:cubicBezTo>
                  <a:pt x="3106165" y="1004049"/>
                  <a:pt x="3114260" y="1013405"/>
                  <a:pt x="3071459" y="1006999"/>
                </a:cubicBezTo>
                <a:cubicBezTo>
                  <a:pt x="3065832" y="1025980"/>
                  <a:pt x="2978359" y="982084"/>
                  <a:pt x="2964197" y="973220"/>
                </a:cubicBezTo>
                <a:cubicBezTo>
                  <a:pt x="2939403" y="972011"/>
                  <a:pt x="2944404" y="1019497"/>
                  <a:pt x="2917598" y="991261"/>
                </a:cubicBezTo>
                <a:cubicBezTo>
                  <a:pt x="2888845" y="999227"/>
                  <a:pt x="2823159" y="1011452"/>
                  <a:pt x="2791675" y="1021023"/>
                </a:cubicBezTo>
                <a:cubicBezTo>
                  <a:pt x="2765430" y="1007170"/>
                  <a:pt x="2762312" y="1034141"/>
                  <a:pt x="2728690" y="1048683"/>
                </a:cubicBezTo>
                <a:cubicBezTo>
                  <a:pt x="2713226" y="1034223"/>
                  <a:pt x="2702121" y="1041949"/>
                  <a:pt x="2691768" y="1056796"/>
                </a:cubicBezTo>
                <a:cubicBezTo>
                  <a:pt x="2652268" y="1069463"/>
                  <a:pt x="2548870" y="1081801"/>
                  <a:pt x="2491871" y="1096695"/>
                </a:cubicBezTo>
                <a:cubicBezTo>
                  <a:pt x="2433233" y="1115660"/>
                  <a:pt x="2402455" y="1137920"/>
                  <a:pt x="2349778" y="1146160"/>
                </a:cubicBezTo>
                <a:cubicBezTo>
                  <a:pt x="2299466" y="1174224"/>
                  <a:pt x="2212816" y="1164043"/>
                  <a:pt x="2175625" y="1174124"/>
                </a:cubicBezTo>
                <a:cubicBezTo>
                  <a:pt x="2141905" y="1168663"/>
                  <a:pt x="2071085" y="1170283"/>
                  <a:pt x="2037411" y="1168494"/>
                </a:cubicBezTo>
                <a:cubicBezTo>
                  <a:pt x="2020095" y="1221320"/>
                  <a:pt x="1996234" y="1160088"/>
                  <a:pt x="1973582" y="1163390"/>
                </a:cubicBezTo>
                <a:lnTo>
                  <a:pt x="1723017" y="1160371"/>
                </a:lnTo>
                <a:cubicBezTo>
                  <a:pt x="1711603" y="1126676"/>
                  <a:pt x="1682011" y="1185150"/>
                  <a:pt x="1678061" y="1147636"/>
                </a:cubicBezTo>
                <a:cubicBezTo>
                  <a:pt x="1665221" y="1173937"/>
                  <a:pt x="1634143" y="1137965"/>
                  <a:pt x="1609244" y="1142559"/>
                </a:cubicBezTo>
                <a:cubicBezTo>
                  <a:pt x="1602767" y="1126306"/>
                  <a:pt x="1597099" y="1127936"/>
                  <a:pt x="1588073" y="1138412"/>
                </a:cubicBezTo>
                <a:cubicBezTo>
                  <a:pt x="1508763" y="1158167"/>
                  <a:pt x="1412632" y="1092292"/>
                  <a:pt x="1377751" y="1108189"/>
                </a:cubicBezTo>
                <a:cubicBezTo>
                  <a:pt x="1359039" y="1112684"/>
                  <a:pt x="1316798" y="1124092"/>
                  <a:pt x="1269190" y="1117852"/>
                </a:cubicBezTo>
                <a:cubicBezTo>
                  <a:pt x="1244635" y="1081573"/>
                  <a:pt x="1115372" y="1098514"/>
                  <a:pt x="1092740" y="1099724"/>
                </a:cubicBezTo>
                <a:cubicBezTo>
                  <a:pt x="1043570" y="1103973"/>
                  <a:pt x="1042994" y="1144806"/>
                  <a:pt x="974176" y="1143343"/>
                </a:cubicBezTo>
                <a:cubicBezTo>
                  <a:pt x="949931" y="1089663"/>
                  <a:pt x="786126" y="1134305"/>
                  <a:pt x="748758" y="1132518"/>
                </a:cubicBezTo>
                <a:cubicBezTo>
                  <a:pt x="664227" y="1131739"/>
                  <a:pt x="552459" y="1130267"/>
                  <a:pt x="466991" y="1138669"/>
                </a:cubicBezTo>
                <a:cubicBezTo>
                  <a:pt x="432928" y="1151669"/>
                  <a:pt x="369882" y="1170698"/>
                  <a:pt x="335907" y="1182335"/>
                </a:cubicBezTo>
                <a:cubicBezTo>
                  <a:pt x="321782" y="1197573"/>
                  <a:pt x="262481" y="1180784"/>
                  <a:pt x="263136" y="1208491"/>
                </a:cubicBezTo>
                <a:cubicBezTo>
                  <a:pt x="228423" y="1169675"/>
                  <a:pt x="218751" y="1236852"/>
                  <a:pt x="162795" y="1245356"/>
                </a:cubicBezTo>
                <a:cubicBezTo>
                  <a:pt x="133519" y="1247933"/>
                  <a:pt x="83993" y="1244460"/>
                  <a:pt x="35177" y="1241336"/>
                </a:cubicBezTo>
                <a:lnTo>
                  <a:pt x="0" y="123951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6">
            <a:extLst>
              <a:ext uri="{FF2B5EF4-FFF2-40B4-BE49-F238E27FC236}">
                <a16:creationId xmlns:a16="http://schemas.microsoft.com/office/drawing/2014/main" id="{74DA35D6-581A-048E-DF1C-A29F37DEC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0765" y="41718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93A46CB-5CFD-9D8F-0FD6-7934FA3D9275}"/>
              </a:ext>
            </a:extLst>
          </p:cNvPr>
          <p:cNvSpPr>
            <a:spLocks noGrp="1"/>
          </p:cNvSpPr>
          <p:nvPr>
            <p:ph type="body" sz="half" idx="2"/>
          </p:nvPr>
        </p:nvSpPr>
        <p:spPr>
          <a:xfrm>
            <a:off x="604479" y="2325862"/>
            <a:ext cx="4170355" cy="4026091"/>
          </a:xfrm>
          <a:solidFill>
            <a:srgbClr val="A19284"/>
          </a:solidFill>
        </p:spPr>
        <p:txBody>
          <a:bodyPr vert="horz" lIns="91440" tIns="45720" rIns="91440" bIns="45720" rtlCol="0" anchor="t">
            <a:noAutofit/>
          </a:bodyPr>
          <a:lstStyle/>
          <a:p>
            <a:pPr marL="171450" indent="-171450">
              <a:buChar char="•"/>
            </a:pPr>
            <a:endParaRPr lang="en-US" sz="2000">
              <a:solidFill>
                <a:schemeClr val="bg1"/>
              </a:solidFill>
              <a:ea typeface="Batang"/>
            </a:endParaRPr>
          </a:p>
          <a:p>
            <a:pPr marL="171450" indent="-171450">
              <a:buChar char="•"/>
            </a:pPr>
            <a:endParaRPr lang="en-US" sz="2000">
              <a:solidFill>
                <a:schemeClr val="bg1"/>
              </a:solidFill>
              <a:ea typeface="Batang"/>
            </a:endParaRPr>
          </a:p>
          <a:p>
            <a:pPr marL="171450" indent="-171450">
              <a:buChar char="•"/>
            </a:pPr>
            <a:endParaRPr lang="en-US" sz="2000">
              <a:solidFill>
                <a:schemeClr val="bg1"/>
              </a:solidFill>
              <a:ea typeface="Batang"/>
            </a:endParaRPr>
          </a:p>
          <a:p>
            <a:pPr marL="171450" indent="-171450">
              <a:buChar char="•"/>
            </a:pPr>
            <a:r>
              <a:rPr lang="en-US" sz="2000">
                <a:solidFill>
                  <a:schemeClr val="bg1"/>
                </a:solidFill>
                <a:ea typeface="Batang"/>
              </a:rPr>
              <a:t>Patient has no present or history of pain and popping, no deviation on opening, and no crepitus </a:t>
            </a:r>
            <a:endParaRPr lang="en-US">
              <a:solidFill>
                <a:schemeClr val="bg1"/>
              </a:solidFill>
            </a:endParaRPr>
          </a:p>
        </p:txBody>
      </p:sp>
      <p:pic>
        <p:nvPicPr>
          <p:cNvPr id="3" name="Content Placeholder 2" descr="A screenshot of a computer&#10;&#10;AI-generated content may be incorrect.">
            <a:extLst>
              <a:ext uri="{FF2B5EF4-FFF2-40B4-BE49-F238E27FC236}">
                <a16:creationId xmlns:a16="http://schemas.microsoft.com/office/drawing/2014/main" id="{1469B62E-05A6-B0A0-E4B2-214803C37BBB}"/>
              </a:ext>
            </a:extLst>
          </p:cNvPr>
          <p:cNvPicPr>
            <a:picLocks noGrp="1" noChangeAspect="1"/>
          </p:cNvPicPr>
          <p:nvPr>
            <p:ph idx="1"/>
          </p:nvPr>
        </p:nvPicPr>
        <p:blipFill>
          <a:blip r:embed="rId5"/>
          <a:srcRect t="8777" b="7181"/>
          <a:stretch>
            <a:fillRect/>
          </a:stretch>
        </p:blipFill>
        <p:spPr>
          <a:xfrm>
            <a:off x="5481637" y="1807835"/>
            <a:ext cx="5562601" cy="3303939"/>
          </a:xfrm>
          <a:prstGeom prst="rect">
            <a:avLst/>
          </a:prstGeom>
        </p:spPr>
      </p:pic>
    </p:spTree>
    <p:extLst>
      <p:ext uri="{BB962C8B-B14F-4D97-AF65-F5344CB8AC3E}">
        <p14:creationId xmlns:p14="http://schemas.microsoft.com/office/powerpoint/2010/main" val="708372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F2F9FB-DC1A-9F81-E64A-DBDEC71DDCA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CC62270-89E2-A6E8-5CC1-C8AE7625327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16EEE2DB-4672-66A6-374B-A1DCD18F19DC}"/>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16EEE2DB-4672-66A6-374B-A1DCD18F19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353DBAB2-8F9B-11C4-A0BE-9264A15C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DC1FD5C-2C85-2B15-440D-7EC9D0F87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7314 w 12192000"/>
              <a:gd name="connsiteY110" fmla="*/ 933744 h 3781151"/>
              <a:gd name="connsiteX111" fmla="*/ 9492995 w 12192000"/>
              <a:gd name="connsiteY111" fmla="*/ 830749 h 3781151"/>
              <a:gd name="connsiteX112" fmla="*/ 9568501 w 12192000"/>
              <a:gd name="connsiteY112" fmla="*/ 787793 h 3781151"/>
              <a:gd name="connsiteX113" fmla="*/ 9691686 w 12192000"/>
              <a:gd name="connsiteY113" fmla="*/ 738088 h 3781151"/>
              <a:gd name="connsiteX114" fmla="*/ 9728219 w 12192000"/>
              <a:gd name="connsiteY114" fmla="*/ 719921 h 3781151"/>
              <a:gd name="connsiteX115" fmla="*/ 10080661 w 12192000"/>
              <a:gd name="connsiteY115" fmla="*/ 505423 h 3781151"/>
              <a:gd name="connsiteX116" fmla="*/ 10335073 w 12192000"/>
              <a:gd name="connsiteY116" fmla="*/ 523921 h 3781151"/>
              <a:gd name="connsiteX117" fmla="*/ 10593135 w 12192000"/>
              <a:gd name="connsiteY117" fmla="*/ 467427 h 3781151"/>
              <a:gd name="connsiteX118" fmla="*/ 10655931 w 12192000"/>
              <a:gd name="connsiteY118" fmla="*/ 401632 h 3781151"/>
              <a:gd name="connsiteX119" fmla="*/ 10695298 w 12192000"/>
              <a:gd name="connsiteY119" fmla="*/ 391761 h 3781151"/>
              <a:gd name="connsiteX120" fmla="*/ 10761489 w 12192000"/>
              <a:gd name="connsiteY120" fmla="*/ 380170 h 3781151"/>
              <a:gd name="connsiteX121" fmla="*/ 10853610 w 12192000"/>
              <a:gd name="connsiteY121" fmla="*/ 332449 h 3781151"/>
              <a:gd name="connsiteX122" fmla="*/ 11052930 w 12192000"/>
              <a:gd name="connsiteY122" fmla="*/ 280871 h 3781151"/>
              <a:gd name="connsiteX123" fmla="*/ 11359700 w 12192000"/>
              <a:gd name="connsiteY123" fmla="*/ 158445 h 3781151"/>
              <a:gd name="connsiteX124" fmla="*/ 11672425 w 12192000"/>
              <a:gd name="connsiteY124" fmla="*/ 31452 h 3781151"/>
              <a:gd name="connsiteX125" fmla="*/ 11912086 w 12192000"/>
              <a:gd name="connsiteY125"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347314 w 12192000"/>
              <a:gd name="connsiteY109" fmla="*/ 933744 h 3781151"/>
              <a:gd name="connsiteX110" fmla="*/ 9492995 w 12192000"/>
              <a:gd name="connsiteY110" fmla="*/ 830749 h 3781151"/>
              <a:gd name="connsiteX111" fmla="*/ 9568501 w 12192000"/>
              <a:gd name="connsiteY111" fmla="*/ 787793 h 3781151"/>
              <a:gd name="connsiteX112" fmla="*/ 9691686 w 12192000"/>
              <a:gd name="connsiteY112" fmla="*/ 738088 h 3781151"/>
              <a:gd name="connsiteX113" fmla="*/ 9728219 w 12192000"/>
              <a:gd name="connsiteY113" fmla="*/ 719921 h 3781151"/>
              <a:gd name="connsiteX114" fmla="*/ 10080661 w 12192000"/>
              <a:gd name="connsiteY114" fmla="*/ 505423 h 3781151"/>
              <a:gd name="connsiteX115" fmla="*/ 10335073 w 12192000"/>
              <a:gd name="connsiteY115" fmla="*/ 523921 h 3781151"/>
              <a:gd name="connsiteX116" fmla="*/ 10593135 w 12192000"/>
              <a:gd name="connsiteY116" fmla="*/ 467427 h 3781151"/>
              <a:gd name="connsiteX117" fmla="*/ 10655931 w 12192000"/>
              <a:gd name="connsiteY117" fmla="*/ 401632 h 3781151"/>
              <a:gd name="connsiteX118" fmla="*/ 10695298 w 12192000"/>
              <a:gd name="connsiteY118" fmla="*/ 391761 h 3781151"/>
              <a:gd name="connsiteX119" fmla="*/ 10761489 w 12192000"/>
              <a:gd name="connsiteY119" fmla="*/ 380170 h 3781151"/>
              <a:gd name="connsiteX120" fmla="*/ 10853610 w 12192000"/>
              <a:gd name="connsiteY120" fmla="*/ 332449 h 3781151"/>
              <a:gd name="connsiteX121" fmla="*/ 11052930 w 12192000"/>
              <a:gd name="connsiteY121" fmla="*/ 280871 h 3781151"/>
              <a:gd name="connsiteX122" fmla="*/ 11359700 w 12192000"/>
              <a:gd name="connsiteY122" fmla="*/ 158445 h 3781151"/>
              <a:gd name="connsiteX123" fmla="*/ 11672425 w 12192000"/>
              <a:gd name="connsiteY123" fmla="*/ 31452 h 3781151"/>
              <a:gd name="connsiteX124" fmla="*/ 11912086 w 12192000"/>
              <a:gd name="connsiteY124"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569515 w 12192000"/>
              <a:gd name="connsiteY102" fmla="*/ 1207037 h 3781151"/>
              <a:gd name="connsiteX103" fmla="*/ 8672452 w 12192000"/>
              <a:gd name="connsiteY103" fmla="*/ 1135782 h 3781151"/>
              <a:gd name="connsiteX104" fmla="*/ 8824768 w 12192000"/>
              <a:gd name="connsiteY104" fmla="*/ 1121217 h 3781151"/>
              <a:gd name="connsiteX105" fmla="*/ 8909609 w 12192000"/>
              <a:gd name="connsiteY105" fmla="*/ 1087532 h 3781151"/>
              <a:gd name="connsiteX106" fmla="*/ 9036318 w 12192000"/>
              <a:gd name="connsiteY106" fmla="*/ 994500 h 3781151"/>
              <a:gd name="connsiteX107" fmla="*/ 9230382 w 12192000"/>
              <a:gd name="connsiteY107" fmla="*/ 955654 h 3781151"/>
              <a:gd name="connsiteX108" fmla="*/ 9347314 w 12192000"/>
              <a:gd name="connsiteY108" fmla="*/ 933744 h 3781151"/>
              <a:gd name="connsiteX109" fmla="*/ 9492995 w 12192000"/>
              <a:gd name="connsiteY109" fmla="*/ 830749 h 3781151"/>
              <a:gd name="connsiteX110" fmla="*/ 9568501 w 12192000"/>
              <a:gd name="connsiteY110" fmla="*/ 787793 h 3781151"/>
              <a:gd name="connsiteX111" fmla="*/ 9691686 w 12192000"/>
              <a:gd name="connsiteY111" fmla="*/ 738088 h 3781151"/>
              <a:gd name="connsiteX112" fmla="*/ 9728219 w 12192000"/>
              <a:gd name="connsiteY112" fmla="*/ 719921 h 3781151"/>
              <a:gd name="connsiteX113" fmla="*/ 10080661 w 12192000"/>
              <a:gd name="connsiteY113" fmla="*/ 505423 h 3781151"/>
              <a:gd name="connsiteX114" fmla="*/ 10335073 w 12192000"/>
              <a:gd name="connsiteY114" fmla="*/ 523921 h 3781151"/>
              <a:gd name="connsiteX115" fmla="*/ 10593135 w 12192000"/>
              <a:gd name="connsiteY115" fmla="*/ 467427 h 3781151"/>
              <a:gd name="connsiteX116" fmla="*/ 10655931 w 12192000"/>
              <a:gd name="connsiteY116" fmla="*/ 401632 h 3781151"/>
              <a:gd name="connsiteX117" fmla="*/ 10695298 w 12192000"/>
              <a:gd name="connsiteY117" fmla="*/ 391761 h 3781151"/>
              <a:gd name="connsiteX118" fmla="*/ 10761489 w 12192000"/>
              <a:gd name="connsiteY118" fmla="*/ 380170 h 3781151"/>
              <a:gd name="connsiteX119" fmla="*/ 10853610 w 12192000"/>
              <a:gd name="connsiteY119" fmla="*/ 332449 h 3781151"/>
              <a:gd name="connsiteX120" fmla="*/ 11052930 w 12192000"/>
              <a:gd name="connsiteY120" fmla="*/ 280871 h 3781151"/>
              <a:gd name="connsiteX121" fmla="*/ 11359700 w 12192000"/>
              <a:gd name="connsiteY121" fmla="*/ 158445 h 3781151"/>
              <a:gd name="connsiteX122" fmla="*/ 11672425 w 12192000"/>
              <a:gd name="connsiteY122" fmla="*/ 31452 h 3781151"/>
              <a:gd name="connsiteX123" fmla="*/ 11912086 w 12192000"/>
              <a:gd name="connsiteY123"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672452 w 12192000"/>
              <a:gd name="connsiteY102" fmla="*/ 1135782 h 3781151"/>
              <a:gd name="connsiteX103" fmla="*/ 8824768 w 12192000"/>
              <a:gd name="connsiteY103" fmla="*/ 1121217 h 3781151"/>
              <a:gd name="connsiteX104" fmla="*/ 8909609 w 12192000"/>
              <a:gd name="connsiteY104" fmla="*/ 1087532 h 3781151"/>
              <a:gd name="connsiteX105" fmla="*/ 9036318 w 12192000"/>
              <a:gd name="connsiteY105" fmla="*/ 994500 h 3781151"/>
              <a:gd name="connsiteX106" fmla="*/ 9230382 w 12192000"/>
              <a:gd name="connsiteY106" fmla="*/ 955654 h 3781151"/>
              <a:gd name="connsiteX107" fmla="*/ 9347314 w 12192000"/>
              <a:gd name="connsiteY107" fmla="*/ 933744 h 3781151"/>
              <a:gd name="connsiteX108" fmla="*/ 9492995 w 12192000"/>
              <a:gd name="connsiteY108" fmla="*/ 830749 h 3781151"/>
              <a:gd name="connsiteX109" fmla="*/ 9568501 w 12192000"/>
              <a:gd name="connsiteY109" fmla="*/ 787793 h 3781151"/>
              <a:gd name="connsiteX110" fmla="*/ 9691686 w 12192000"/>
              <a:gd name="connsiteY110" fmla="*/ 738088 h 3781151"/>
              <a:gd name="connsiteX111" fmla="*/ 9728219 w 12192000"/>
              <a:gd name="connsiteY111" fmla="*/ 719921 h 3781151"/>
              <a:gd name="connsiteX112" fmla="*/ 10080661 w 12192000"/>
              <a:gd name="connsiteY112" fmla="*/ 505423 h 3781151"/>
              <a:gd name="connsiteX113" fmla="*/ 10335073 w 12192000"/>
              <a:gd name="connsiteY113" fmla="*/ 523921 h 3781151"/>
              <a:gd name="connsiteX114" fmla="*/ 10593135 w 12192000"/>
              <a:gd name="connsiteY114" fmla="*/ 467427 h 3781151"/>
              <a:gd name="connsiteX115" fmla="*/ 10655931 w 12192000"/>
              <a:gd name="connsiteY115" fmla="*/ 401632 h 3781151"/>
              <a:gd name="connsiteX116" fmla="*/ 10695298 w 12192000"/>
              <a:gd name="connsiteY116" fmla="*/ 391761 h 3781151"/>
              <a:gd name="connsiteX117" fmla="*/ 10761489 w 12192000"/>
              <a:gd name="connsiteY117" fmla="*/ 380170 h 3781151"/>
              <a:gd name="connsiteX118" fmla="*/ 10853610 w 12192000"/>
              <a:gd name="connsiteY118" fmla="*/ 332449 h 3781151"/>
              <a:gd name="connsiteX119" fmla="*/ 11052930 w 12192000"/>
              <a:gd name="connsiteY119" fmla="*/ 280871 h 3781151"/>
              <a:gd name="connsiteX120" fmla="*/ 11359700 w 12192000"/>
              <a:gd name="connsiteY120" fmla="*/ 158445 h 3781151"/>
              <a:gd name="connsiteX121" fmla="*/ 11672425 w 12192000"/>
              <a:gd name="connsiteY121" fmla="*/ 31452 h 3781151"/>
              <a:gd name="connsiteX122" fmla="*/ 11912086 w 12192000"/>
              <a:gd name="connsiteY122"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080661 w 12192000"/>
              <a:gd name="connsiteY111" fmla="*/ 505423 h 3781151"/>
              <a:gd name="connsiteX112" fmla="*/ 10335073 w 12192000"/>
              <a:gd name="connsiteY112" fmla="*/ 523921 h 3781151"/>
              <a:gd name="connsiteX113" fmla="*/ 10593135 w 12192000"/>
              <a:gd name="connsiteY113" fmla="*/ 467427 h 3781151"/>
              <a:gd name="connsiteX114" fmla="*/ 10655931 w 12192000"/>
              <a:gd name="connsiteY114" fmla="*/ 401632 h 3781151"/>
              <a:gd name="connsiteX115" fmla="*/ 10695298 w 12192000"/>
              <a:gd name="connsiteY115" fmla="*/ 391761 h 3781151"/>
              <a:gd name="connsiteX116" fmla="*/ 10761489 w 12192000"/>
              <a:gd name="connsiteY116" fmla="*/ 380170 h 3781151"/>
              <a:gd name="connsiteX117" fmla="*/ 10853610 w 12192000"/>
              <a:gd name="connsiteY117" fmla="*/ 332449 h 3781151"/>
              <a:gd name="connsiteX118" fmla="*/ 11052930 w 12192000"/>
              <a:gd name="connsiteY118" fmla="*/ 280871 h 3781151"/>
              <a:gd name="connsiteX119" fmla="*/ 11359700 w 12192000"/>
              <a:gd name="connsiteY119" fmla="*/ 158445 h 3781151"/>
              <a:gd name="connsiteX120" fmla="*/ 11672425 w 12192000"/>
              <a:gd name="connsiteY120" fmla="*/ 31452 h 3781151"/>
              <a:gd name="connsiteX121" fmla="*/ 11912086 w 12192000"/>
              <a:gd name="connsiteY121"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335073 w 12192000"/>
              <a:gd name="connsiteY111" fmla="*/ 523921 h 3781151"/>
              <a:gd name="connsiteX112" fmla="*/ 10593135 w 12192000"/>
              <a:gd name="connsiteY112" fmla="*/ 467427 h 3781151"/>
              <a:gd name="connsiteX113" fmla="*/ 10655931 w 12192000"/>
              <a:gd name="connsiteY113" fmla="*/ 401632 h 3781151"/>
              <a:gd name="connsiteX114" fmla="*/ 10695298 w 12192000"/>
              <a:gd name="connsiteY114" fmla="*/ 391761 h 3781151"/>
              <a:gd name="connsiteX115" fmla="*/ 10761489 w 12192000"/>
              <a:gd name="connsiteY115" fmla="*/ 380170 h 3781151"/>
              <a:gd name="connsiteX116" fmla="*/ 10853610 w 12192000"/>
              <a:gd name="connsiteY116" fmla="*/ 332449 h 3781151"/>
              <a:gd name="connsiteX117" fmla="*/ 11052930 w 12192000"/>
              <a:gd name="connsiteY117" fmla="*/ 280871 h 3781151"/>
              <a:gd name="connsiteX118" fmla="*/ 11359700 w 12192000"/>
              <a:gd name="connsiteY118" fmla="*/ 158445 h 3781151"/>
              <a:gd name="connsiteX119" fmla="*/ 11672425 w 12192000"/>
              <a:gd name="connsiteY119" fmla="*/ 31452 h 3781151"/>
              <a:gd name="connsiteX120" fmla="*/ 11912086 w 12192000"/>
              <a:gd name="connsiteY12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10335073 w 12192000"/>
              <a:gd name="connsiteY110" fmla="*/ 523921 h 3781151"/>
              <a:gd name="connsiteX111" fmla="*/ 10593135 w 12192000"/>
              <a:gd name="connsiteY111" fmla="*/ 467427 h 3781151"/>
              <a:gd name="connsiteX112" fmla="*/ 10655931 w 12192000"/>
              <a:gd name="connsiteY112" fmla="*/ 401632 h 3781151"/>
              <a:gd name="connsiteX113" fmla="*/ 10695298 w 12192000"/>
              <a:gd name="connsiteY113" fmla="*/ 391761 h 3781151"/>
              <a:gd name="connsiteX114" fmla="*/ 10761489 w 12192000"/>
              <a:gd name="connsiteY114" fmla="*/ 380170 h 3781151"/>
              <a:gd name="connsiteX115" fmla="*/ 10853610 w 12192000"/>
              <a:gd name="connsiteY115" fmla="*/ 332449 h 3781151"/>
              <a:gd name="connsiteX116" fmla="*/ 11052930 w 12192000"/>
              <a:gd name="connsiteY116" fmla="*/ 280871 h 3781151"/>
              <a:gd name="connsiteX117" fmla="*/ 11359700 w 12192000"/>
              <a:gd name="connsiteY117" fmla="*/ 158445 h 3781151"/>
              <a:gd name="connsiteX118" fmla="*/ 11672425 w 12192000"/>
              <a:gd name="connsiteY118" fmla="*/ 31452 h 3781151"/>
              <a:gd name="connsiteX119" fmla="*/ 11912086 w 12192000"/>
              <a:gd name="connsiteY11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866007 w 12192000"/>
              <a:gd name="connsiteY96" fmla="*/ 1305544 h 3781151"/>
              <a:gd name="connsiteX97" fmla="*/ 8068308 w 12192000"/>
              <a:gd name="connsiteY97" fmla="*/ 1283051 h 3781151"/>
              <a:gd name="connsiteX98" fmla="*/ 8202385 w 12192000"/>
              <a:gd name="connsiteY98" fmla="*/ 1312300 h 3781151"/>
              <a:gd name="connsiteX99" fmla="*/ 8367138 w 12192000"/>
              <a:gd name="connsiteY99" fmla="*/ 1289211 h 3781151"/>
              <a:gd name="connsiteX100" fmla="*/ 8396799 w 12192000"/>
              <a:gd name="connsiteY100" fmla="*/ 1291584 h 3781151"/>
              <a:gd name="connsiteX101" fmla="*/ 8824768 w 12192000"/>
              <a:gd name="connsiteY101" fmla="*/ 1121217 h 3781151"/>
              <a:gd name="connsiteX102" fmla="*/ 8909609 w 12192000"/>
              <a:gd name="connsiteY102" fmla="*/ 1087532 h 3781151"/>
              <a:gd name="connsiteX103" fmla="*/ 9036318 w 12192000"/>
              <a:gd name="connsiteY103" fmla="*/ 994500 h 3781151"/>
              <a:gd name="connsiteX104" fmla="*/ 9230382 w 12192000"/>
              <a:gd name="connsiteY104" fmla="*/ 955654 h 3781151"/>
              <a:gd name="connsiteX105" fmla="*/ 9347314 w 12192000"/>
              <a:gd name="connsiteY105" fmla="*/ 933744 h 3781151"/>
              <a:gd name="connsiteX106" fmla="*/ 9492995 w 12192000"/>
              <a:gd name="connsiteY106" fmla="*/ 830749 h 3781151"/>
              <a:gd name="connsiteX107" fmla="*/ 9568501 w 12192000"/>
              <a:gd name="connsiteY107" fmla="*/ 787793 h 3781151"/>
              <a:gd name="connsiteX108" fmla="*/ 9691686 w 12192000"/>
              <a:gd name="connsiteY108" fmla="*/ 738088 h 3781151"/>
              <a:gd name="connsiteX109" fmla="*/ 10335073 w 12192000"/>
              <a:gd name="connsiteY109" fmla="*/ 523921 h 3781151"/>
              <a:gd name="connsiteX110" fmla="*/ 10593135 w 12192000"/>
              <a:gd name="connsiteY110" fmla="*/ 467427 h 3781151"/>
              <a:gd name="connsiteX111" fmla="*/ 10655931 w 12192000"/>
              <a:gd name="connsiteY111" fmla="*/ 401632 h 3781151"/>
              <a:gd name="connsiteX112" fmla="*/ 10695298 w 12192000"/>
              <a:gd name="connsiteY112" fmla="*/ 391761 h 3781151"/>
              <a:gd name="connsiteX113" fmla="*/ 10761489 w 12192000"/>
              <a:gd name="connsiteY113" fmla="*/ 380170 h 3781151"/>
              <a:gd name="connsiteX114" fmla="*/ 10853610 w 12192000"/>
              <a:gd name="connsiteY114" fmla="*/ 332449 h 3781151"/>
              <a:gd name="connsiteX115" fmla="*/ 11052930 w 12192000"/>
              <a:gd name="connsiteY115" fmla="*/ 280871 h 3781151"/>
              <a:gd name="connsiteX116" fmla="*/ 11359700 w 12192000"/>
              <a:gd name="connsiteY116" fmla="*/ 158445 h 3781151"/>
              <a:gd name="connsiteX117" fmla="*/ 11672425 w 12192000"/>
              <a:gd name="connsiteY117" fmla="*/ 31452 h 3781151"/>
              <a:gd name="connsiteX118" fmla="*/ 11912086 w 12192000"/>
              <a:gd name="connsiteY118"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51064" y="2385948"/>
                  <a:pt x="2795149" y="2294935"/>
                </a:cubicBezTo>
                <a:cubicBezTo>
                  <a:pt x="2849418" y="2251684"/>
                  <a:pt x="2898877" y="2247383"/>
                  <a:pt x="2957554" y="2180877"/>
                </a:cubicBezTo>
                <a:cubicBezTo>
                  <a:pt x="2981173" y="2203103"/>
                  <a:pt x="2991267" y="2163934"/>
                  <a:pt x="3003677" y="2154878"/>
                </a:cubicBezTo>
                <a:cubicBezTo>
                  <a:pt x="3061300" y="2123913"/>
                  <a:pt x="3237969" y="2038624"/>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61589" y="1341113"/>
                  <a:pt x="7787080" y="1316724"/>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73071" y="1263585"/>
                  <a:pt x="8739300" y="1155226"/>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82215" y="945528"/>
                  <a:pt x="9303545" y="954561"/>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819448" y="694109"/>
                  <a:pt x="10184832" y="569031"/>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0180D1-1C70-640F-4F6F-C02B86844A06}"/>
              </a:ext>
            </a:extLst>
          </p:cNvPr>
          <p:cNvSpPr>
            <a:spLocks noGrp="1"/>
          </p:cNvSpPr>
          <p:nvPr>
            <p:ph type="title"/>
          </p:nvPr>
        </p:nvSpPr>
        <p:spPr>
          <a:xfrm>
            <a:off x="606646" y="-333487"/>
            <a:ext cx="3478762" cy="2370567"/>
          </a:xfrm>
        </p:spPr>
        <p:txBody>
          <a:bodyPr vert="horz" lIns="91440" tIns="45720" rIns="91440" bIns="45720" rtlCol="0" anchor="b">
            <a:normAutofit/>
          </a:bodyPr>
          <a:lstStyle/>
          <a:p>
            <a:r>
              <a:rPr lang="en-US" sz="2800">
                <a:ea typeface="Batang"/>
              </a:rPr>
              <a:t>EOIO: Perio</a:t>
            </a:r>
            <a:endParaRPr lang="en-US" sz="2800"/>
          </a:p>
        </p:txBody>
      </p:sp>
      <p:sp>
        <p:nvSpPr>
          <p:cNvPr id="18" name="Freeform: Shape 17">
            <a:extLst>
              <a:ext uri="{FF2B5EF4-FFF2-40B4-BE49-F238E27FC236}">
                <a16:creationId xmlns:a16="http://schemas.microsoft.com/office/drawing/2014/main" id="{037BD59B-C796-1F1D-706A-3B671F03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4041" y="702860"/>
            <a:ext cx="5843939" cy="543181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085BD740-F477-5AB3-B8C6-CDE69AA68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84041" cy="846170"/>
          </a:xfrm>
          <a:custGeom>
            <a:avLst/>
            <a:gdLst>
              <a:gd name="connsiteX0" fmla="*/ 0 w 7605194"/>
              <a:gd name="connsiteY0" fmla="*/ 0 h 1246254"/>
              <a:gd name="connsiteX1" fmla="*/ 7605194 w 7605194"/>
              <a:gd name="connsiteY1" fmla="*/ 0 h 1246254"/>
              <a:gd name="connsiteX2" fmla="*/ 7474629 w 7605194"/>
              <a:gd name="connsiteY2" fmla="*/ 62140 h 1246254"/>
              <a:gd name="connsiteX3" fmla="*/ 7288435 w 7605194"/>
              <a:gd name="connsiteY3" fmla="*/ 50627 h 1246254"/>
              <a:gd name="connsiteX4" fmla="*/ 7155923 w 7605194"/>
              <a:gd name="connsiteY4" fmla="*/ 117325 h 1246254"/>
              <a:gd name="connsiteX5" fmla="*/ 6902454 w 7605194"/>
              <a:gd name="connsiteY5" fmla="*/ 218677 h 1246254"/>
              <a:gd name="connsiteX6" fmla="*/ 6762357 w 7605194"/>
              <a:gd name="connsiteY6" fmla="*/ 280337 h 1246254"/>
              <a:gd name="connsiteX7" fmla="*/ 6631499 w 7605194"/>
              <a:gd name="connsiteY7" fmla="*/ 310567 h 1246254"/>
              <a:gd name="connsiteX8" fmla="*/ 6458440 w 7605194"/>
              <a:gd name="connsiteY8" fmla="*/ 357008 h 1246254"/>
              <a:gd name="connsiteX9" fmla="*/ 6324003 w 7605194"/>
              <a:gd name="connsiteY9" fmla="*/ 395689 h 1246254"/>
              <a:gd name="connsiteX10" fmla="*/ 6113470 w 7605194"/>
              <a:gd name="connsiteY10" fmla="*/ 415703 h 1246254"/>
              <a:gd name="connsiteX11" fmla="*/ 5995690 w 7605194"/>
              <a:gd name="connsiteY11" fmla="*/ 469172 h 1246254"/>
              <a:gd name="connsiteX12" fmla="*/ 5867264 w 7605194"/>
              <a:gd name="connsiteY12" fmla="*/ 495827 h 1246254"/>
              <a:gd name="connsiteX13" fmla="*/ 5707574 w 7605194"/>
              <a:gd name="connsiteY13" fmla="*/ 515377 h 1246254"/>
              <a:gd name="connsiteX14" fmla="*/ 5650094 w 7605194"/>
              <a:gd name="connsiteY14" fmla="*/ 529855 h 1246254"/>
              <a:gd name="connsiteX15" fmla="*/ 5630196 w 7605194"/>
              <a:gd name="connsiteY15" fmla="*/ 546641 h 1246254"/>
              <a:gd name="connsiteX16" fmla="*/ 5601107 w 7605194"/>
              <a:gd name="connsiteY16" fmla="*/ 562496 h 1246254"/>
              <a:gd name="connsiteX17" fmla="*/ 5551268 w 7605194"/>
              <a:gd name="connsiteY17" fmla="*/ 599212 h 1246254"/>
              <a:gd name="connsiteX18" fmla="*/ 5422767 w 7605194"/>
              <a:gd name="connsiteY18" fmla="*/ 610016 h 1246254"/>
              <a:gd name="connsiteX19" fmla="*/ 5419576 w 7605194"/>
              <a:gd name="connsiteY19" fmla="*/ 619694 h 1246254"/>
              <a:gd name="connsiteX20" fmla="*/ 5382932 w 7605194"/>
              <a:gd name="connsiteY20" fmla="*/ 627097 h 1246254"/>
              <a:gd name="connsiteX21" fmla="*/ 5213714 w 7605194"/>
              <a:gd name="connsiteY21" fmla="*/ 664259 h 1246254"/>
              <a:gd name="connsiteX22" fmla="*/ 5035908 w 7605194"/>
              <a:gd name="connsiteY22" fmla="*/ 676542 h 1246254"/>
              <a:gd name="connsiteX23" fmla="*/ 5000218 w 7605194"/>
              <a:gd name="connsiteY23" fmla="*/ 698530 h 1246254"/>
              <a:gd name="connsiteX24" fmla="*/ 4946628 w 7605194"/>
              <a:gd name="connsiteY24" fmla="*/ 735163 h 1246254"/>
              <a:gd name="connsiteX25" fmla="*/ 4914425 w 7605194"/>
              <a:gd name="connsiteY25" fmla="*/ 748575 h 1246254"/>
              <a:gd name="connsiteX26" fmla="*/ 4827869 w 7605194"/>
              <a:gd name="connsiteY26" fmla="*/ 793591 h 1246254"/>
              <a:gd name="connsiteX27" fmla="*/ 4742246 w 7605194"/>
              <a:gd name="connsiteY27" fmla="*/ 845064 h 1246254"/>
              <a:gd name="connsiteX28" fmla="*/ 4674623 w 7605194"/>
              <a:gd name="connsiteY28" fmla="*/ 837344 h 1246254"/>
              <a:gd name="connsiteX29" fmla="*/ 4592157 w 7605194"/>
              <a:gd name="connsiteY29" fmla="*/ 898701 h 1246254"/>
              <a:gd name="connsiteX30" fmla="*/ 4395020 w 7605194"/>
              <a:gd name="connsiteY30" fmla="*/ 911632 h 1246254"/>
              <a:gd name="connsiteX31" fmla="*/ 4295451 w 7605194"/>
              <a:gd name="connsiteY31" fmla="*/ 900692 h 1246254"/>
              <a:gd name="connsiteX32" fmla="*/ 4183267 w 7605194"/>
              <a:gd name="connsiteY32" fmla="*/ 899692 h 1246254"/>
              <a:gd name="connsiteX33" fmla="*/ 3868727 w 7605194"/>
              <a:gd name="connsiteY33" fmla="*/ 917255 h 1246254"/>
              <a:gd name="connsiteX34" fmla="*/ 3743007 w 7605194"/>
              <a:gd name="connsiteY34" fmla="*/ 930206 h 1246254"/>
              <a:gd name="connsiteX35" fmla="*/ 3740588 w 7605194"/>
              <a:gd name="connsiteY35" fmla="*/ 942450 h 1246254"/>
              <a:gd name="connsiteX36" fmla="*/ 3700101 w 7605194"/>
              <a:gd name="connsiteY36" fmla="*/ 956776 h 1246254"/>
              <a:gd name="connsiteX37" fmla="*/ 3590677 w 7605194"/>
              <a:gd name="connsiteY37" fmla="*/ 953115 h 1246254"/>
              <a:gd name="connsiteX38" fmla="*/ 3525795 w 7605194"/>
              <a:gd name="connsiteY38" fmla="*/ 958232 h 1246254"/>
              <a:gd name="connsiteX39" fmla="*/ 3502065 w 7605194"/>
              <a:gd name="connsiteY39" fmla="*/ 971655 h 1246254"/>
              <a:gd name="connsiteX40" fmla="*/ 3468311 w 7605194"/>
              <a:gd name="connsiteY40" fmla="*/ 982682 h 1246254"/>
              <a:gd name="connsiteX41" fmla="*/ 3326498 w 7605194"/>
              <a:gd name="connsiteY41" fmla="*/ 993668 h 1246254"/>
              <a:gd name="connsiteX42" fmla="*/ 3266719 w 7605194"/>
              <a:gd name="connsiteY42" fmla="*/ 1001132 h 1246254"/>
              <a:gd name="connsiteX43" fmla="*/ 3262161 w 7605194"/>
              <a:gd name="connsiteY43" fmla="*/ 1010197 h 1246254"/>
              <a:gd name="connsiteX44" fmla="*/ 3151194 w 7605194"/>
              <a:gd name="connsiteY44" fmla="*/ 1012065 h 1246254"/>
              <a:gd name="connsiteX45" fmla="*/ 3071459 w 7605194"/>
              <a:gd name="connsiteY45" fmla="*/ 1006999 h 1246254"/>
              <a:gd name="connsiteX46" fmla="*/ 2964197 w 7605194"/>
              <a:gd name="connsiteY46" fmla="*/ 973220 h 1246254"/>
              <a:gd name="connsiteX47" fmla="*/ 2917598 w 7605194"/>
              <a:gd name="connsiteY47" fmla="*/ 991261 h 1246254"/>
              <a:gd name="connsiteX48" fmla="*/ 2791675 w 7605194"/>
              <a:gd name="connsiteY48" fmla="*/ 1021023 h 1246254"/>
              <a:gd name="connsiteX49" fmla="*/ 2728690 w 7605194"/>
              <a:gd name="connsiteY49" fmla="*/ 1048683 h 1246254"/>
              <a:gd name="connsiteX50" fmla="*/ 2691768 w 7605194"/>
              <a:gd name="connsiteY50" fmla="*/ 1056796 h 1246254"/>
              <a:gd name="connsiteX51" fmla="*/ 2491871 w 7605194"/>
              <a:gd name="connsiteY51" fmla="*/ 1096695 h 1246254"/>
              <a:gd name="connsiteX52" fmla="*/ 2349778 w 7605194"/>
              <a:gd name="connsiteY52" fmla="*/ 1146160 h 1246254"/>
              <a:gd name="connsiteX53" fmla="*/ 2175625 w 7605194"/>
              <a:gd name="connsiteY53" fmla="*/ 1174124 h 1246254"/>
              <a:gd name="connsiteX54" fmla="*/ 2037411 w 7605194"/>
              <a:gd name="connsiteY54" fmla="*/ 1168494 h 1246254"/>
              <a:gd name="connsiteX55" fmla="*/ 1973582 w 7605194"/>
              <a:gd name="connsiteY55" fmla="*/ 1163390 h 1246254"/>
              <a:gd name="connsiteX56" fmla="*/ 1723017 w 7605194"/>
              <a:gd name="connsiteY56" fmla="*/ 1160371 h 1246254"/>
              <a:gd name="connsiteX57" fmla="*/ 1678061 w 7605194"/>
              <a:gd name="connsiteY57" fmla="*/ 1147636 h 1246254"/>
              <a:gd name="connsiteX58" fmla="*/ 1609244 w 7605194"/>
              <a:gd name="connsiteY58" fmla="*/ 1142559 h 1246254"/>
              <a:gd name="connsiteX59" fmla="*/ 1588073 w 7605194"/>
              <a:gd name="connsiteY59" fmla="*/ 1138412 h 1246254"/>
              <a:gd name="connsiteX60" fmla="*/ 1377751 w 7605194"/>
              <a:gd name="connsiteY60" fmla="*/ 1108189 h 1246254"/>
              <a:gd name="connsiteX61" fmla="*/ 1269190 w 7605194"/>
              <a:gd name="connsiteY61" fmla="*/ 1117852 h 1246254"/>
              <a:gd name="connsiteX62" fmla="*/ 1092740 w 7605194"/>
              <a:gd name="connsiteY62" fmla="*/ 1099724 h 1246254"/>
              <a:gd name="connsiteX63" fmla="*/ 974176 w 7605194"/>
              <a:gd name="connsiteY63" fmla="*/ 1143343 h 1246254"/>
              <a:gd name="connsiteX64" fmla="*/ 748758 w 7605194"/>
              <a:gd name="connsiteY64" fmla="*/ 1132518 h 1246254"/>
              <a:gd name="connsiteX65" fmla="*/ 466991 w 7605194"/>
              <a:gd name="connsiteY65" fmla="*/ 1138669 h 1246254"/>
              <a:gd name="connsiteX66" fmla="*/ 335907 w 7605194"/>
              <a:gd name="connsiteY66" fmla="*/ 1182335 h 1246254"/>
              <a:gd name="connsiteX67" fmla="*/ 263136 w 7605194"/>
              <a:gd name="connsiteY67" fmla="*/ 1208491 h 1246254"/>
              <a:gd name="connsiteX68" fmla="*/ 162795 w 7605194"/>
              <a:gd name="connsiteY68" fmla="*/ 1245356 h 1246254"/>
              <a:gd name="connsiteX69" fmla="*/ 35177 w 7605194"/>
              <a:gd name="connsiteY69" fmla="*/ 1241336 h 1246254"/>
              <a:gd name="connsiteX70" fmla="*/ 0 w 7605194"/>
              <a:gd name="connsiteY70" fmla="*/ 1239517 h 12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605194" h="1246254">
                <a:moveTo>
                  <a:pt x="0" y="0"/>
                </a:moveTo>
                <a:lnTo>
                  <a:pt x="7605194" y="0"/>
                </a:lnTo>
                <a:lnTo>
                  <a:pt x="7474629" y="62140"/>
                </a:lnTo>
                <a:cubicBezTo>
                  <a:pt x="7492628" y="46311"/>
                  <a:pt x="7295302" y="29551"/>
                  <a:pt x="7288435" y="50627"/>
                </a:cubicBezTo>
                <a:cubicBezTo>
                  <a:pt x="7233022" y="73997"/>
                  <a:pt x="7203507" y="54448"/>
                  <a:pt x="7155923" y="117325"/>
                </a:cubicBezTo>
                <a:cubicBezTo>
                  <a:pt x="7091593" y="145333"/>
                  <a:pt x="6962039" y="200393"/>
                  <a:pt x="6902454" y="218677"/>
                </a:cubicBezTo>
                <a:cubicBezTo>
                  <a:pt x="6836859" y="245846"/>
                  <a:pt x="6807516" y="265022"/>
                  <a:pt x="6762357" y="280337"/>
                </a:cubicBezTo>
                <a:cubicBezTo>
                  <a:pt x="6723842" y="313158"/>
                  <a:pt x="6674615" y="318151"/>
                  <a:pt x="6631499" y="310567"/>
                </a:cubicBezTo>
                <a:cubicBezTo>
                  <a:pt x="6580847" y="323345"/>
                  <a:pt x="6519896" y="349758"/>
                  <a:pt x="6458440" y="357008"/>
                </a:cubicBezTo>
                <a:cubicBezTo>
                  <a:pt x="6393854" y="354599"/>
                  <a:pt x="6376560" y="392846"/>
                  <a:pt x="6324003" y="395689"/>
                </a:cubicBezTo>
                <a:cubicBezTo>
                  <a:pt x="6247285" y="405586"/>
                  <a:pt x="6172072" y="397602"/>
                  <a:pt x="6113470" y="415703"/>
                </a:cubicBezTo>
                <a:cubicBezTo>
                  <a:pt x="6093266" y="472531"/>
                  <a:pt x="6024348" y="452803"/>
                  <a:pt x="5995690" y="469172"/>
                </a:cubicBezTo>
                <a:cubicBezTo>
                  <a:pt x="5944396" y="483753"/>
                  <a:pt x="5915284" y="488126"/>
                  <a:pt x="5867264" y="495827"/>
                </a:cubicBezTo>
                <a:cubicBezTo>
                  <a:pt x="5838049" y="473928"/>
                  <a:pt x="5744033" y="545123"/>
                  <a:pt x="5707574" y="515377"/>
                </a:cubicBezTo>
                <a:cubicBezTo>
                  <a:pt x="5694501" y="508626"/>
                  <a:pt x="5656098" y="513354"/>
                  <a:pt x="5650094" y="529855"/>
                </a:cubicBezTo>
                <a:cubicBezTo>
                  <a:pt x="5642347" y="534056"/>
                  <a:pt x="5632533" y="529367"/>
                  <a:pt x="5630196" y="546641"/>
                </a:cubicBezTo>
                <a:cubicBezTo>
                  <a:pt x="5625719" y="567591"/>
                  <a:pt x="5595173" y="538867"/>
                  <a:pt x="5601107" y="562496"/>
                </a:cubicBezTo>
                <a:cubicBezTo>
                  <a:pt x="5579479" y="542883"/>
                  <a:pt x="5567128" y="587056"/>
                  <a:pt x="5551268" y="599212"/>
                </a:cubicBezTo>
                <a:cubicBezTo>
                  <a:pt x="5521545" y="607132"/>
                  <a:pt x="5444715" y="606602"/>
                  <a:pt x="5422767" y="610016"/>
                </a:cubicBezTo>
                <a:cubicBezTo>
                  <a:pt x="5422031" y="613482"/>
                  <a:pt x="5420956" y="616740"/>
                  <a:pt x="5419576" y="619694"/>
                </a:cubicBezTo>
                <a:cubicBezTo>
                  <a:pt x="5411553" y="636851"/>
                  <a:pt x="5395146" y="640166"/>
                  <a:pt x="5382932" y="627097"/>
                </a:cubicBezTo>
                <a:cubicBezTo>
                  <a:pt x="5326987" y="639191"/>
                  <a:pt x="5271551" y="656018"/>
                  <a:pt x="5213714" y="664259"/>
                </a:cubicBezTo>
                <a:cubicBezTo>
                  <a:pt x="5201392" y="668566"/>
                  <a:pt x="5049856" y="675497"/>
                  <a:pt x="5035908" y="676542"/>
                </a:cubicBezTo>
                <a:cubicBezTo>
                  <a:pt x="5014702" y="682704"/>
                  <a:pt x="5007446" y="636570"/>
                  <a:pt x="5000218" y="698530"/>
                </a:cubicBezTo>
                <a:cubicBezTo>
                  <a:pt x="4975418" y="688546"/>
                  <a:pt x="4975257" y="715830"/>
                  <a:pt x="4946628" y="735163"/>
                </a:cubicBezTo>
                <a:cubicBezTo>
                  <a:pt x="4931401" y="723013"/>
                  <a:pt x="4922231" y="732306"/>
                  <a:pt x="4914425" y="748575"/>
                </a:cubicBezTo>
                <a:cubicBezTo>
                  <a:pt x="4883896" y="750874"/>
                  <a:pt x="4860091" y="778025"/>
                  <a:pt x="4827869" y="793591"/>
                </a:cubicBezTo>
                <a:cubicBezTo>
                  <a:pt x="4788822" y="784336"/>
                  <a:pt x="4776708" y="828597"/>
                  <a:pt x="4742246" y="845064"/>
                </a:cubicBezTo>
                <a:cubicBezTo>
                  <a:pt x="4716705" y="852357"/>
                  <a:pt x="4699637" y="828405"/>
                  <a:pt x="4674623" y="837344"/>
                </a:cubicBezTo>
                <a:lnTo>
                  <a:pt x="4592157" y="898701"/>
                </a:lnTo>
                <a:cubicBezTo>
                  <a:pt x="4546849" y="899497"/>
                  <a:pt x="4450878" y="911263"/>
                  <a:pt x="4395020" y="911632"/>
                </a:cubicBezTo>
                <a:lnTo>
                  <a:pt x="4295451" y="900692"/>
                </a:lnTo>
                <a:cubicBezTo>
                  <a:pt x="4251687" y="942266"/>
                  <a:pt x="4254388" y="896931"/>
                  <a:pt x="4183267" y="899692"/>
                </a:cubicBezTo>
                <a:cubicBezTo>
                  <a:pt x="4112146" y="902453"/>
                  <a:pt x="3947407" y="917547"/>
                  <a:pt x="3868727" y="917255"/>
                </a:cubicBezTo>
                <a:cubicBezTo>
                  <a:pt x="3795351" y="922341"/>
                  <a:pt x="3764364" y="926007"/>
                  <a:pt x="3743007" y="930206"/>
                </a:cubicBezTo>
                <a:lnTo>
                  <a:pt x="3740588" y="942450"/>
                </a:lnTo>
                <a:lnTo>
                  <a:pt x="3700101" y="956776"/>
                </a:lnTo>
                <a:cubicBezTo>
                  <a:pt x="3670274" y="930427"/>
                  <a:pt x="3627640" y="988390"/>
                  <a:pt x="3590677" y="953115"/>
                </a:cubicBezTo>
                <a:cubicBezTo>
                  <a:pt x="3577003" y="944340"/>
                  <a:pt x="3534187" y="942867"/>
                  <a:pt x="3525795" y="958232"/>
                </a:cubicBezTo>
                <a:cubicBezTo>
                  <a:pt x="3516807" y="961149"/>
                  <a:pt x="3506501" y="954937"/>
                  <a:pt x="3502065" y="971655"/>
                </a:cubicBezTo>
                <a:cubicBezTo>
                  <a:pt x="3494877" y="991667"/>
                  <a:pt x="3464319" y="958352"/>
                  <a:pt x="3468311" y="982682"/>
                </a:cubicBezTo>
                <a:cubicBezTo>
                  <a:pt x="3439050" y="986351"/>
                  <a:pt x="3360097" y="990593"/>
                  <a:pt x="3326498" y="993668"/>
                </a:cubicBezTo>
                <a:cubicBezTo>
                  <a:pt x="3307804" y="967786"/>
                  <a:pt x="3301737" y="1036045"/>
                  <a:pt x="3266719" y="1001132"/>
                </a:cubicBezTo>
                <a:cubicBezTo>
                  <a:pt x="3265536" y="1004442"/>
                  <a:pt x="3281415" y="1008374"/>
                  <a:pt x="3262161" y="1010197"/>
                </a:cubicBezTo>
                <a:cubicBezTo>
                  <a:pt x="3242906" y="1012019"/>
                  <a:pt x="3163242" y="1026954"/>
                  <a:pt x="3151194" y="1012065"/>
                </a:cubicBezTo>
                <a:cubicBezTo>
                  <a:pt x="3106165" y="1004049"/>
                  <a:pt x="3114260" y="1013405"/>
                  <a:pt x="3071459" y="1006999"/>
                </a:cubicBezTo>
                <a:cubicBezTo>
                  <a:pt x="3065832" y="1025980"/>
                  <a:pt x="2978359" y="982084"/>
                  <a:pt x="2964197" y="973220"/>
                </a:cubicBezTo>
                <a:cubicBezTo>
                  <a:pt x="2939403" y="972011"/>
                  <a:pt x="2944404" y="1019497"/>
                  <a:pt x="2917598" y="991261"/>
                </a:cubicBezTo>
                <a:cubicBezTo>
                  <a:pt x="2888845" y="999227"/>
                  <a:pt x="2823159" y="1011452"/>
                  <a:pt x="2791675" y="1021023"/>
                </a:cubicBezTo>
                <a:cubicBezTo>
                  <a:pt x="2765430" y="1007170"/>
                  <a:pt x="2762312" y="1034141"/>
                  <a:pt x="2728690" y="1048683"/>
                </a:cubicBezTo>
                <a:cubicBezTo>
                  <a:pt x="2713226" y="1034223"/>
                  <a:pt x="2702121" y="1041949"/>
                  <a:pt x="2691768" y="1056796"/>
                </a:cubicBezTo>
                <a:cubicBezTo>
                  <a:pt x="2652268" y="1069463"/>
                  <a:pt x="2548870" y="1081801"/>
                  <a:pt x="2491871" y="1096695"/>
                </a:cubicBezTo>
                <a:cubicBezTo>
                  <a:pt x="2433233" y="1115660"/>
                  <a:pt x="2402455" y="1137920"/>
                  <a:pt x="2349778" y="1146160"/>
                </a:cubicBezTo>
                <a:cubicBezTo>
                  <a:pt x="2299466" y="1174224"/>
                  <a:pt x="2212816" y="1164043"/>
                  <a:pt x="2175625" y="1174124"/>
                </a:cubicBezTo>
                <a:cubicBezTo>
                  <a:pt x="2141905" y="1168663"/>
                  <a:pt x="2071085" y="1170283"/>
                  <a:pt x="2037411" y="1168494"/>
                </a:cubicBezTo>
                <a:cubicBezTo>
                  <a:pt x="2020095" y="1221320"/>
                  <a:pt x="1996234" y="1160088"/>
                  <a:pt x="1973582" y="1163390"/>
                </a:cubicBezTo>
                <a:lnTo>
                  <a:pt x="1723017" y="1160371"/>
                </a:lnTo>
                <a:cubicBezTo>
                  <a:pt x="1711603" y="1126676"/>
                  <a:pt x="1682011" y="1185150"/>
                  <a:pt x="1678061" y="1147636"/>
                </a:cubicBezTo>
                <a:cubicBezTo>
                  <a:pt x="1665221" y="1173937"/>
                  <a:pt x="1634143" y="1137965"/>
                  <a:pt x="1609244" y="1142559"/>
                </a:cubicBezTo>
                <a:cubicBezTo>
                  <a:pt x="1602767" y="1126306"/>
                  <a:pt x="1597099" y="1127936"/>
                  <a:pt x="1588073" y="1138412"/>
                </a:cubicBezTo>
                <a:cubicBezTo>
                  <a:pt x="1508763" y="1158167"/>
                  <a:pt x="1412632" y="1092292"/>
                  <a:pt x="1377751" y="1108189"/>
                </a:cubicBezTo>
                <a:cubicBezTo>
                  <a:pt x="1359039" y="1112684"/>
                  <a:pt x="1316798" y="1124092"/>
                  <a:pt x="1269190" y="1117852"/>
                </a:cubicBezTo>
                <a:cubicBezTo>
                  <a:pt x="1244635" y="1081573"/>
                  <a:pt x="1115372" y="1098514"/>
                  <a:pt x="1092740" y="1099724"/>
                </a:cubicBezTo>
                <a:cubicBezTo>
                  <a:pt x="1043570" y="1103973"/>
                  <a:pt x="1042994" y="1144806"/>
                  <a:pt x="974176" y="1143343"/>
                </a:cubicBezTo>
                <a:cubicBezTo>
                  <a:pt x="949931" y="1089663"/>
                  <a:pt x="786126" y="1134305"/>
                  <a:pt x="748758" y="1132518"/>
                </a:cubicBezTo>
                <a:cubicBezTo>
                  <a:pt x="664227" y="1131739"/>
                  <a:pt x="552459" y="1130267"/>
                  <a:pt x="466991" y="1138669"/>
                </a:cubicBezTo>
                <a:cubicBezTo>
                  <a:pt x="432928" y="1151669"/>
                  <a:pt x="369882" y="1170698"/>
                  <a:pt x="335907" y="1182335"/>
                </a:cubicBezTo>
                <a:cubicBezTo>
                  <a:pt x="321782" y="1197573"/>
                  <a:pt x="262481" y="1180784"/>
                  <a:pt x="263136" y="1208491"/>
                </a:cubicBezTo>
                <a:cubicBezTo>
                  <a:pt x="228423" y="1169675"/>
                  <a:pt x="218751" y="1236852"/>
                  <a:pt x="162795" y="1245356"/>
                </a:cubicBezTo>
                <a:cubicBezTo>
                  <a:pt x="133519" y="1247933"/>
                  <a:pt x="83993" y="1244460"/>
                  <a:pt x="35177" y="1241336"/>
                </a:cubicBezTo>
                <a:lnTo>
                  <a:pt x="0" y="123951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6">
            <a:extLst>
              <a:ext uri="{FF2B5EF4-FFF2-40B4-BE49-F238E27FC236}">
                <a16:creationId xmlns:a16="http://schemas.microsoft.com/office/drawing/2014/main" id="{F152D8B4-816D-8A63-4CB9-97C5B63AD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0765" y="41718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52181DD-223D-9DD8-AAA1-2261AD06AD3E}"/>
              </a:ext>
            </a:extLst>
          </p:cNvPr>
          <p:cNvSpPr>
            <a:spLocks noGrp="1"/>
          </p:cNvSpPr>
          <p:nvPr>
            <p:ph type="body" sz="half" idx="2"/>
          </p:nvPr>
        </p:nvSpPr>
        <p:spPr>
          <a:xfrm>
            <a:off x="604479" y="2325862"/>
            <a:ext cx="4170355" cy="4026091"/>
          </a:xfrm>
          <a:solidFill>
            <a:srgbClr val="A19284"/>
          </a:solidFill>
        </p:spPr>
        <p:txBody>
          <a:bodyPr vert="horz" lIns="91440" tIns="45720" rIns="91440" bIns="45720" rtlCol="0" anchor="t">
            <a:noAutofit/>
          </a:bodyPr>
          <a:lstStyle/>
          <a:p>
            <a:pPr marL="171450" indent="-171450">
              <a:buChar char="•"/>
            </a:pPr>
            <a:r>
              <a:rPr lang="en-US" sz="1400">
                <a:solidFill>
                  <a:schemeClr val="bg1"/>
                </a:solidFill>
                <a:ea typeface="Batang"/>
              </a:rPr>
              <a:t>Consistency: Boggy</a:t>
            </a:r>
          </a:p>
          <a:p>
            <a:pPr marL="171450" indent="-171450">
              <a:buChar char="•"/>
            </a:pPr>
            <a:r>
              <a:rPr lang="en-US" sz="1400">
                <a:solidFill>
                  <a:schemeClr val="bg1"/>
                </a:solidFill>
                <a:ea typeface="Batang"/>
              </a:rPr>
              <a:t>Inflammation: Moderate </a:t>
            </a:r>
          </a:p>
          <a:p>
            <a:pPr marL="171450" indent="-171450">
              <a:buChar char="•"/>
            </a:pPr>
            <a:r>
              <a:rPr lang="en-US" sz="1400">
                <a:solidFill>
                  <a:schemeClr val="bg1"/>
                </a:solidFill>
                <a:ea typeface="Batang"/>
              </a:rPr>
              <a:t>Plaque: Light </a:t>
            </a:r>
          </a:p>
          <a:p>
            <a:pPr marL="171450" indent="-171450">
              <a:buChar char="•"/>
            </a:pPr>
            <a:r>
              <a:rPr lang="en-US" sz="1400">
                <a:solidFill>
                  <a:schemeClr val="bg1"/>
                </a:solidFill>
                <a:ea typeface="Batang"/>
              </a:rPr>
              <a:t>Hygiene: Poor</a:t>
            </a:r>
          </a:p>
          <a:p>
            <a:pPr marL="171450" indent="-171450">
              <a:buChar char="•"/>
            </a:pPr>
            <a:r>
              <a:rPr lang="en-US" sz="1400">
                <a:solidFill>
                  <a:schemeClr val="bg1"/>
                </a:solidFill>
                <a:ea typeface="Batang"/>
              </a:rPr>
              <a:t>Margins: Swollen</a:t>
            </a:r>
          </a:p>
          <a:p>
            <a:pPr marL="171450" indent="-171450">
              <a:buChar char="•"/>
            </a:pPr>
            <a:r>
              <a:rPr lang="en-US" sz="1400">
                <a:solidFill>
                  <a:schemeClr val="bg1"/>
                </a:solidFill>
                <a:ea typeface="Batang"/>
              </a:rPr>
              <a:t>Exudate: None</a:t>
            </a:r>
          </a:p>
          <a:p>
            <a:pPr marL="171450" indent="-171450">
              <a:buChar char="•"/>
            </a:pPr>
            <a:r>
              <a:rPr lang="en-US" sz="1400">
                <a:solidFill>
                  <a:schemeClr val="bg1"/>
                </a:solidFill>
                <a:ea typeface="Batang"/>
              </a:rPr>
              <a:t>Attached gingiva: red and boggy</a:t>
            </a:r>
          </a:p>
          <a:p>
            <a:pPr marL="171450" indent="-171450">
              <a:buChar char="•"/>
            </a:pPr>
            <a:r>
              <a:rPr lang="en-US" sz="1400">
                <a:solidFill>
                  <a:schemeClr val="bg1"/>
                </a:solidFill>
                <a:ea typeface="Batang"/>
              </a:rPr>
              <a:t>Papillae: blunted, red, and boggy</a:t>
            </a:r>
          </a:p>
          <a:p>
            <a:pPr marL="171450" indent="-171450">
              <a:buChar char="•"/>
            </a:pPr>
            <a:r>
              <a:rPr lang="en-US" sz="1400" b="1">
                <a:solidFill>
                  <a:schemeClr val="bg1"/>
                </a:solidFill>
                <a:ea typeface="Batang"/>
              </a:rPr>
              <a:t>Gingival Statement: Generalized moderate marginal inflammation with generalized BOP</a:t>
            </a:r>
          </a:p>
          <a:p>
            <a:pPr marL="171450" indent="-171450">
              <a:buChar char="•"/>
            </a:pPr>
            <a:endParaRPr lang="en-US" sz="1400">
              <a:solidFill>
                <a:schemeClr val="bg1"/>
              </a:solidFill>
              <a:ea typeface="Batang"/>
            </a:endParaRPr>
          </a:p>
        </p:txBody>
      </p:sp>
      <p:pic>
        <p:nvPicPr>
          <p:cNvPr id="3" name="Content Placeholder 2" descr="A screenshot of a medical exam&#10;&#10;AI-generated content may be incorrect.">
            <a:extLst>
              <a:ext uri="{FF2B5EF4-FFF2-40B4-BE49-F238E27FC236}">
                <a16:creationId xmlns:a16="http://schemas.microsoft.com/office/drawing/2014/main" id="{D49363C0-F601-2F06-9DAE-3318D239FAD0}"/>
              </a:ext>
            </a:extLst>
          </p:cNvPr>
          <p:cNvPicPr>
            <a:picLocks noGrp="1" noChangeAspect="1"/>
          </p:cNvPicPr>
          <p:nvPr>
            <p:ph idx="1"/>
          </p:nvPr>
        </p:nvPicPr>
        <p:blipFill>
          <a:blip r:embed="rId5"/>
          <a:srcRect t="9309" b="6649"/>
          <a:stretch>
            <a:fillRect/>
          </a:stretch>
        </p:blipFill>
        <p:spPr>
          <a:xfrm>
            <a:off x="5481637" y="1833168"/>
            <a:ext cx="5562601" cy="3296444"/>
          </a:xfrm>
          <a:prstGeom prst="rect">
            <a:avLst/>
          </a:prstGeom>
        </p:spPr>
      </p:pic>
    </p:spTree>
    <p:extLst>
      <p:ext uri="{BB962C8B-B14F-4D97-AF65-F5344CB8AC3E}">
        <p14:creationId xmlns:p14="http://schemas.microsoft.com/office/powerpoint/2010/main" val="2886400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B1B078B-B000-44F9-B571-4AF20E88C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7314 w 12192000"/>
              <a:gd name="connsiteY110" fmla="*/ 933744 h 3781151"/>
              <a:gd name="connsiteX111" fmla="*/ 9492995 w 12192000"/>
              <a:gd name="connsiteY111" fmla="*/ 830749 h 3781151"/>
              <a:gd name="connsiteX112" fmla="*/ 9568501 w 12192000"/>
              <a:gd name="connsiteY112" fmla="*/ 787793 h 3781151"/>
              <a:gd name="connsiteX113" fmla="*/ 9691686 w 12192000"/>
              <a:gd name="connsiteY113" fmla="*/ 738088 h 3781151"/>
              <a:gd name="connsiteX114" fmla="*/ 9728219 w 12192000"/>
              <a:gd name="connsiteY114" fmla="*/ 719921 h 3781151"/>
              <a:gd name="connsiteX115" fmla="*/ 10080661 w 12192000"/>
              <a:gd name="connsiteY115" fmla="*/ 505423 h 3781151"/>
              <a:gd name="connsiteX116" fmla="*/ 10335073 w 12192000"/>
              <a:gd name="connsiteY116" fmla="*/ 523921 h 3781151"/>
              <a:gd name="connsiteX117" fmla="*/ 10593135 w 12192000"/>
              <a:gd name="connsiteY117" fmla="*/ 467427 h 3781151"/>
              <a:gd name="connsiteX118" fmla="*/ 10655931 w 12192000"/>
              <a:gd name="connsiteY118" fmla="*/ 401632 h 3781151"/>
              <a:gd name="connsiteX119" fmla="*/ 10695298 w 12192000"/>
              <a:gd name="connsiteY119" fmla="*/ 391761 h 3781151"/>
              <a:gd name="connsiteX120" fmla="*/ 10761489 w 12192000"/>
              <a:gd name="connsiteY120" fmla="*/ 380170 h 3781151"/>
              <a:gd name="connsiteX121" fmla="*/ 10853610 w 12192000"/>
              <a:gd name="connsiteY121" fmla="*/ 332449 h 3781151"/>
              <a:gd name="connsiteX122" fmla="*/ 11052930 w 12192000"/>
              <a:gd name="connsiteY122" fmla="*/ 280871 h 3781151"/>
              <a:gd name="connsiteX123" fmla="*/ 11359700 w 12192000"/>
              <a:gd name="connsiteY123" fmla="*/ 158445 h 3781151"/>
              <a:gd name="connsiteX124" fmla="*/ 11672425 w 12192000"/>
              <a:gd name="connsiteY124" fmla="*/ 31452 h 3781151"/>
              <a:gd name="connsiteX125" fmla="*/ 11912086 w 12192000"/>
              <a:gd name="connsiteY125"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347314 w 12192000"/>
              <a:gd name="connsiteY109" fmla="*/ 933744 h 3781151"/>
              <a:gd name="connsiteX110" fmla="*/ 9492995 w 12192000"/>
              <a:gd name="connsiteY110" fmla="*/ 830749 h 3781151"/>
              <a:gd name="connsiteX111" fmla="*/ 9568501 w 12192000"/>
              <a:gd name="connsiteY111" fmla="*/ 787793 h 3781151"/>
              <a:gd name="connsiteX112" fmla="*/ 9691686 w 12192000"/>
              <a:gd name="connsiteY112" fmla="*/ 738088 h 3781151"/>
              <a:gd name="connsiteX113" fmla="*/ 9728219 w 12192000"/>
              <a:gd name="connsiteY113" fmla="*/ 719921 h 3781151"/>
              <a:gd name="connsiteX114" fmla="*/ 10080661 w 12192000"/>
              <a:gd name="connsiteY114" fmla="*/ 505423 h 3781151"/>
              <a:gd name="connsiteX115" fmla="*/ 10335073 w 12192000"/>
              <a:gd name="connsiteY115" fmla="*/ 523921 h 3781151"/>
              <a:gd name="connsiteX116" fmla="*/ 10593135 w 12192000"/>
              <a:gd name="connsiteY116" fmla="*/ 467427 h 3781151"/>
              <a:gd name="connsiteX117" fmla="*/ 10655931 w 12192000"/>
              <a:gd name="connsiteY117" fmla="*/ 401632 h 3781151"/>
              <a:gd name="connsiteX118" fmla="*/ 10695298 w 12192000"/>
              <a:gd name="connsiteY118" fmla="*/ 391761 h 3781151"/>
              <a:gd name="connsiteX119" fmla="*/ 10761489 w 12192000"/>
              <a:gd name="connsiteY119" fmla="*/ 380170 h 3781151"/>
              <a:gd name="connsiteX120" fmla="*/ 10853610 w 12192000"/>
              <a:gd name="connsiteY120" fmla="*/ 332449 h 3781151"/>
              <a:gd name="connsiteX121" fmla="*/ 11052930 w 12192000"/>
              <a:gd name="connsiteY121" fmla="*/ 280871 h 3781151"/>
              <a:gd name="connsiteX122" fmla="*/ 11359700 w 12192000"/>
              <a:gd name="connsiteY122" fmla="*/ 158445 h 3781151"/>
              <a:gd name="connsiteX123" fmla="*/ 11672425 w 12192000"/>
              <a:gd name="connsiteY123" fmla="*/ 31452 h 3781151"/>
              <a:gd name="connsiteX124" fmla="*/ 11912086 w 12192000"/>
              <a:gd name="connsiteY124"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569515 w 12192000"/>
              <a:gd name="connsiteY102" fmla="*/ 1207037 h 3781151"/>
              <a:gd name="connsiteX103" fmla="*/ 8672452 w 12192000"/>
              <a:gd name="connsiteY103" fmla="*/ 1135782 h 3781151"/>
              <a:gd name="connsiteX104" fmla="*/ 8824768 w 12192000"/>
              <a:gd name="connsiteY104" fmla="*/ 1121217 h 3781151"/>
              <a:gd name="connsiteX105" fmla="*/ 8909609 w 12192000"/>
              <a:gd name="connsiteY105" fmla="*/ 1087532 h 3781151"/>
              <a:gd name="connsiteX106" fmla="*/ 9036318 w 12192000"/>
              <a:gd name="connsiteY106" fmla="*/ 994500 h 3781151"/>
              <a:gd name="connsiteX107" fmla="*/ 9230382 w 12192000"/>
              <a:gd name="connsiteY107" fmla="*/ 955654 h 3781151"/>
              <a:gd name="connsiteX108" fmla="*/ 9347314 w 12192000"/>
              <a:gd name="connsiteY108" fmla="*/ 933744 h 3781151"/>
              <a:gd name="connsiteX109" fmla="*/ 9492995 w 12192000"/>
              <a:gd name="connsiteY109" fmla="*/ 830749 h 3781151"/>
              <a:gd name="connsiteX110" fmla="*/ 9568501 w 12192000"/>
              <a:gd name="connsiteY110" fmla="*/ 787793 h 3781151"/>
              <a:gd name="connsiteX111" fmla="*/ 9691686 w 12192000"/>
              <a:gd name="connsiteY111" fmla="*/ 738088 h 3781151"/>
              <a:gd name="connsiteX112" fmla="*/ 9728219 w 12192000"/>
              <a:gd name="connsiteY112" fmla="*/ 719921 h 3781151"/>
              <a:gd name="connsiteX113" fmla="*/ 10080661 w 12192000"/>
              <a:gd name="connsiteY113" fmla="*/ 505423 h 3781151"/>
              <a:gd name="connsiteX114" fmla="*/ 10335073 w 12192000"/>
              <a:gd name="connsiteY114" fmla="*/ 523921 h 3781151"/>
              <a:gd name="connsiteX115" fmla="*/ 10593135 w 12192000"/>
              <a:gd name="connsiteY115" fmla="*/ 467427 h 3781151"/>
              <a:gd name="connsiteX116" fmla="*/ 10655931 w 12192000"/>
              <a:gd name="connsiteY116" fmla="*/ 401632 h 3781151"/>
              <a:gd name="connsiteX117" fmla="*/ 10695298 w 12192000"/>
              <a:gd name="connsiteY117" fmla="*/ 391761 h 3781151"/>
              <a:gd name="connsiteX118" fmla="*/ 10761489 w 12192000"/>
              <a:gd name="connsiteY118" fmla="*/ 380170 h 3781151"/>
              <a:gd name="connsiteX119" fmla="*/ 10853610 w 12192000"/>
              <a:gd name="connsiteY119" fmla="*/ 332449 h 3781151"/>
              <a:gd name="connsiteX120" fmla="*/ 11052930 w 12192000"/>
              <a:gd name="connsiteY120" fmla="*/ 280871 h 3781151"/>
              <a:gd name="connsiteX121" fmla="*/ 11359700 w 12192000"/>
              <a:gd name="connsiteY121" fmla="*/ 158445 h 3781151"/>
              <a:gd name="connsiteX122" fmla="*/ 11672425 w 12192000"/>
              <a:gd name="connsiteY122" fmla="*/ 31452 h 3781151"/>
              <a:gd name="connsiteX123" fmla="*/ 11912086 w 12192000"/>
              <a:gd name="connsiteY123"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672452 w 12192000"/>
              <a:gd name="connsiteY102" fmla="*/ 1135782 h 3781151"/>
              <a:gd name="connsiteX103" fmla="*/ 8824768 w 12192000"/>
              <a:gd name="connsiteY103" fmla="*/ 1121217 h 3781151"/>
              <a:gd name="connsiteX104" fmla="*/ 8909609 w 12192000"/>
              <a:gd name="connsiteY104" fmla="*/ 1087532 h 3781151"/>
              <a:gd name="connsiteX105" fmla="*/ 9036318 w 12192000"/>
              <a:gd name="connsiteY105" fmla="*/ 994500 h 3781151"/>
              <a:gd name="connsiteX106" fmla="*/ 9230382 w 12192000"/>
              <a:gd name="connsiteY106" fmla="*/ 955654 h 3781151"/>
              <a:gd name="connsiteX107" fmla="*/ 9347314 w 12192000"/>
              <a:gd name="connsiteY107" fmla="*/ 933744 h 3781151"/>
              <a:gd name="connsiteX108" fmla="*/ 9492995 w 12192000"/>
              <a:gd name="connsiteY108" fmla="*/ 830749 h 3781151"/>
              <a:gd name="connsiteX109" fmla="*/ 9568501 w 12192000"/>
              <a:gd name="connsiteY109" fmla="*/ 787793 h 3781151"/>
              <a:gd name="connsiteX110" fmla="*/ 9691686 w 12192000"/>
              <a:gd name="connsiteY110" fmla="*/ 738088 h 3781151"/>
              <a:gd name="connsiteX111" fmla="*/ 9728219 w 12192000"/>
              <a:gd name="connsiteY111" fmla="*/ 719921 h 3781151"/>
              <a:gd name="connsiteX112" fmla="*/ 10080661 w 12192000"/>
              <a:gd name="connsiteY112" fmla="*/ 505423 h 3781151"/>
              <a:gd name="connsiteX113" fmla="*/ 10335073 w 12192000"/>
              <a:gd name="connsiteY113" fmla="*/ 523921 h 3781151"/>
              <a:gd name="connsiteX114" fmla="*/ 10593135 w 12192000"/>
              <a:gd name="connsiteY114" fmla="*/ 467427 h 3781151"/>
              <a:gd name="connsiteX115" fmla="*/ 10655931 w 12192000"/>
              <a:gd name="connsiteY115" fmla="*/ 401632 h 3781151"/>
              <a:gd name="connsiteX116" fmla="*/ 10695298 w 12192000"/>
              <a:gd name="connsiteY116" fmla="*/ 391761 h 3781151"/>
              <a:gd name="connsiteX117" fmla="*/ 10761489 w 12192000"/>
              <a:gd name="connsiteY117" fmla="*/ 380170 h 3781151"/>
              <a:gd name="connsiteX118" fmla="*/ 10853610 w 12192000"/>
              <a:gd name="connsiteY118" fmla="*/ 332449 h 3781151"/>
              <a:gd name="connsiteX119" fmla="*/ 11052930 w 12192000"/>
              <a:gd name="connsiteY119" fmla="*/ 280871 h 3781151"/>
              <a:gd name="connsiteX120" fmla="*/ 11359700 w 12192000"/>
              <a:gd name="connsiteY120" fmla="*/ 158445 h 3781151"/>
              <a:gd name="connsiteX121" fmla="*/ 11672425 w 12192000"/>
              <a:gd name="connsiteY121" fmla="*/ 31452 h 3781151"/>
              <a:gd name="connsiteX122" fmla="*/ 11912086 w 12192000"/>
              <a:gd name="connsiteY122"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080661 w 12192000"/>
              <a:gd name="connsiteY111" fmla="*/ 505423 h 3781151"/>
              <a:gd name="connsiteX112" fmla="*/ 10335073 w 12192000"/>
              <a:gd name="connsiteY112" fmla="*/ 523921 h 3781151"/>
              <a:gd name="connsiteX113" fmla="*/ 10593135 w 12192000"/>
              <a:gd name="connsiteY113" fmla="*/ 467427 h 3781151"/>
              <a:gd name="connsiteX114" fmla="*/ 10655931 w 12192000"/>
              <a:gd name="connsiteY114" fmla="*/ 401632 h 3781151"/>
              <a:gd name="connsiteX115" fmla="*/ 10695298 w 12192000"/>
              <a:gd name="connsiteY115" fmla="*/ 391761 h 3781151"/>
              <a:gd name="connsiteX116" fmla="*/ 10761489 w 12192000"/>
              <a:gd name="connsiteY116" fmla="*/ 380170 h 3781151"/>
              <a:gd name="connsiteX117" fmla="*/ 10853610 w 12192000"/>
              <a:gd name="connsiteY117" fmla="*/ 332449 h 3781151"/>
              <a:gd name="connsiteX118" fmla="*/ 11052930 w 12192000"/>
              <a:gd name="connsiteY118" fmla="*/ 280871 h 3781151"/>
              <a:gd name="connsiteX119" fmla="*/ 11359700 w 12192000"/>
              <a:gd name="connsiteY119" fmla="*/ 158445 h 3781151"/>
              <a:gd name="connsiteX120" fmla="*/ 11672425 w 12192000"/>
              <a:gd name="connsiteY120" fmla="*/ 31452 h 3781151"/>
              <a:gd name="connsiteX121" fmla="*/ 11912086 w 12192000"/>
              <a:gd name="connsiteY121"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335073 w 12192000"/>
              <a:gd name="connsiteY111" fmla="*/ 523921 h 3781151"/>
              <a:gd name="connsiteX112" fmla="*/ 10593135 w 12192000"/>
              <a:gd name="connsiteY112" fmla="*/ 467427 h 3781151"/>
              <a:gd name="connsiteX113" fmla="*/ 10655931 w 12192000"/>
              <a:gd name="connsiteY113" fmla="*/ 401632 h 3781151"/>
              <a:gd name="connsiteX114" fmla="*/ 10695298 w 12192000"/>
              <a:gd name="connsiteY114" fmla="*/ 391761 h 3781151"/>
              <a:gd name="connsiteX115" fmla="*/ 10761489 w 12192000"/>
              <a:gd name="connsiteY115" fmla="*/ 380170 h 3781151"/>
              <a:gd name="connsiteX116" fmla="*/ 10853610 w 12192000"/>
              <a:gd name="connsiteY116" fmla="*/ 332449 h 3781151"/>
              <a:gd name="connsiteX117" fmla="*/ 11052930 w 12192000"/>
              <a:gd name="connsiteY117" fmla="*/ 280871 h 3781151"/>
              <a:gd name="connsiteX118" fmla="*/ 11359700 w 12192000"/>
              <a:gd name="connsiteY118" fmla="*/ 158445 h 3781151"/>
              <a:gd name="connsiteX119" fmla="*/ 11672425 w 12192000"/>
              <a:gd name="connsiteY119" fmla="*/ 31452 h 3781151"/>
              <a:gd name="connsiteX120" fmla="*/ 11912086 w 12192000"/>
              <a:gd name="connsiteY12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10335073 w 12192000"/>
              <a:gd name="connsiteY110" fmla="*/ 523921 h 3781151"/>
              <a:gd name="connsiteX111" fmla="*/ 10593135 w 12192000"/>
              <a:gd name="connsiteY111" fmla="*/ 467427 h 3781151"/>
              <a:gd name="connsiteX112" fmla="*/ 10655931 w 12192000"/>
              <a:gd name="connsiteY112" fmla="*/ 401632 h 3781151"/>
              <a:gd name="connsiteX113" fmla="*/ 10695298 w 12192000"/>
              <a:gd name="connsiteY113" fmla="*/ 391761 h 3781151"/>
              <a:gd name="connsiteX114" fmla="*/ 10761489 w 12192000"/>
              <a:gd name="connsiteY114" fmla="*/ 380170 h 3781151"/>
              <a:gd name="connsiteX115" fmla="*/ 10853610 w 12192000"/>
              <a:gd name="connsiteY115" fmla="*/ 332449 h 3781151"/>
              <a:gd name="connsiteX116" fmla="*/ 11052930 w 12192000"/>
              <a:gd name="connsiteY116" fmla="*/ 280871 h 3781151"/>
              <a:gd name="connsiteX117" fmla="*/ 11359700 w 12192000"/>
              <a:gd name="connsiteY117" fmla="*/ 158445 h 3781151"/>
              <a:gd name="connsiteX118" fmla="*/ 11672425 w 12192000"/>
              <a:gd name="connsiteY118" fmla="*/ 31452 h 3781151"/>
              <a:gd name="connsiteX119" fmla="*/ 11912086 w 12192000"/>
              <a:gd name="connsiteY11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866007 w 12192000"/>
              <a:gd name="connsiteY96" fmla="*/ 1305544 h 3781151"/>
              <a:gd name="connsiteX97" fmla="*/ 8068308 w 12192000"/>
              <a:gd name="connsiteY97" fmla="*/ 1283051 h 3781151"/>
              <a:gd name="connsiteX98" fmla="*/ 8202385 w 12192000"/>
              <a:gd name="connsiteY98" fmla="*/ 1312300 h 3781151"/>
              <a:gd name="connsiteX99" fmla="*/ 8367138 w 12192000"/>
              <a:gd name="connsiteY99" fmla="*/ 1289211 h 3781151"/>
              <a:gd name="connsiteX100" fmla="*/ 8396799 w 12192000"/>
              <a:gd name="connsiteY100" fmla="*/ 1291584 h 3781151"/>
              <a:gd name="connsiteX101" fmla="*/ 8824768 w 12192000"/>
              <a:gd name="connsiteY101" fmla="*/ 1121217 h 3781151"/>
              <a:gd name="connsiteX102" fmla="*/ 8909609 w 12192000"/>
              <a:gd name="connsiteY102" fmla="*/ 1087532 h 3781151"/>
              <a:gd name="connsiteX103" fmla="*/ 9036318 w 12192000"/>
              <a:gd name="connsiteY103" fmla="*/ 994500 h 3781151"/>
              <a:gd name="connsiteX104" fmla="*/ 9230382 w 12192000"/>
              <a:gd name="connsiteY104" fmla="*/ 955654 h 3781151"/>
              <a:gd name="connsiteX105" fmla="*/ 9347314 w 12192000"/>
              <a:gd name="connsiteY105" fmla="*/ 933744 h 3781151"/>
              <a:gd name="connsiteX106" fmla="*/ 9492995 w 12192000"/>
              <a:gd name="connsiteY106" fmla="*/ 830749 h 3781151"/>
              <a:gd name="connsiteX107" fmla="*/ 9568501 w 12192000"/>
              <a:gd name="connsiteY107" fmla="*/ 787793 h 3781151"/>
              <a:gd name="connsiteX108" fmla="*/ 9691686 w 12192000"/>
              <a:gd name="connsiteY108" fmla="*/ 738088 h 3781151"/>
              <a:gd name="connsiteX109" fmla="*/ 10335073 w 12192000"/>
              <a:gd name="connsiteY109" fmla="*/ 523921 h 3781151"/>
              <a:gd name="connsiteX110" fmla="*/ 10593135 w 12192000"/>
              <a:gd name="connsiteY110" fmla="*/ 467427 h 3781151"/>
              <a:gd name="connsiteX111" fmla="*/ 10655931 w 12192000"/>
              <a:gd name="connsiteY111" fmla="*/ 401632 h 3781151"/>
              <a:gd name="connsiteX112" fmla="*/ 10695298 w 12192000"/>
              <a:gd name="connsiteY112" fmla="*/ 391761 h 3781151"/>
              <a:gd name="connsiteX113" fmla="*/ 10761489 w 12192000"/>
              <a:gd name="connsiteY113" fmla="*/ 380170 h 3781151"/>
              <a:gd name="connsiteX114" fmla="*/ 10853610 w 12192000"/>
              <a:gd name="connsiteY114" fmla="*/ 332449 h 3781151"/>
              <a:gd name="connsiteX115" fmla="*/ 11052930 w 12192000"/>
              <a:gd name="connsiteY115" fmla="*/ 280871 h 3781151"/>
              <a:gd name="connsiteX116" fmla="*/ 11359700 w 12192000"/>
              <a:gd name="connsiteY116" fmla="*/ 158445 h 3781151"/>
              <a:gd name="connsiteX117" fmla="*/ 11672425 w 12192000"/>
              <a:gd name="connsiteY117" fmla="*/ 31452 h 3781151"/>
              <a:gd name="connsiteX118" fmla="*/ 11912086 w 12192000"/>
              <a:gd name="connsiteY118"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51064" y="2385948"/>
                  <a:pt x="2795149" y="2294935"/>
                </a:cubicBezTo>
                <a:cubicBezTo>
                  <a:pt x="2849418" y="2251684"/>
                  <a:pt x="2898877" y="2247383"/>
                  <a:pt x="2957554" y="2180877"/>
                </a:cubicBezTo>
                <a:cubicBezTo>
                  <a:pt x="2981173" y="2203103"/>
                  <a:pt x="2991267" y="2163934"/>
                  <a:pt x="3003677" y="2154878"/>
                </a:cubicBezTo>
                <a:cubicBezTo>
                  <a:pt x="3061300" y="2123913"/>
                  <a:pt x="3237969" y="2038624"/>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61589" y="1341113"/>
                  <a:pt x="7787080" y="1316724"/>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73071" y="1263585"/>
                  <a:pt x="8739300" y="1155226"/>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82215" y="945528"/>
                  <a:pt x="9303545" y="954561"/>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819448" y="694109"/>
                  <a:pt x="10184832" y="569031"/>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0F8080-1E4D-E0D4-93C0-6179AA64A68E}"/>
              </a:ext>
            </a:extLst>
          </p:cNvPr>
          <p:cNvSpPr>
            <a:spLocks noGrp="1"/>
          </p:cNvSpPr>
          <p:nvPr>
            <p:ph type="title"/>
          </p:nvPr>
        </p:nvSpPr>
        <p:spPr>
          <a:xfrm>
            <a:off x="635675" y="526484"/>
            <a:ext cx="4123531" cy="2370567"/>
          </a:xfrm>
        </p:spPr>
        <p:txBody>
          <a:bodyPr vert="horz" lIns="91440" tIns="45720" rIns="91440" bIns="45720" rtlCol="0" anchor="b">
            <a:normAutofit/>
          </a:bodyPr>
          <a:lstStyle/>
          <a:p>
            <a:r>
              <a:rPr lang="en-US"/>
              <a:t>Caries Risk Assessment</a:t>
            </a:r>
          </a:p>
          <a:p>
            <a:endParaRPr lang="en-US"/>
          </a:p>
        </p:txBody>
      </p:sp>
      <p:sp>
        <p:nvSpPr>
          <p:cNvPr id="18" name="Freeform: Shape 17">
            <a:extLst>
              <a:ext uri="{FF2B5EF4-FFF2-40B4-BE49-F238E27FC236}">
                <a16:creationId xmlns:a16="http://schemas.microsoft.com/office/drawing/2014/main" id="{B5AAC39E-8294-44DC-AB9F-2B9F22C39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4041" y="702860"/>
            <a:ext cx="5843939" cy="543181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BB4C4539-396B-4D77-B418-A202FDAB0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84041" cy="846170"/>
          </a:xfrm>
          <a:custGeom>
            <a:avLst/>
            <a:gdLst>
              <a:gd name="connsiteX0" fmla="*/ 0 w 7605194"/>
              <a:gd name="connsiteY0" fmla="*/ 0 h 1246254"/>
              <a:gd name="connsiteX1" fmla="*/ 7605194 w 7605194"/>
              <a:gd name="connsiteY1" fmla="*/ 0 h 1246254"/>
              <a:gd name="connsiteX2" fmla="*/ 7474629 w 7605194"/>
              <a:gd name="connsiteY2" fmla="*/ 62140 h 1246254"/>
              <a:gd name="connsiteX3" fmla="*/ 7288435 w 7605194"/>
              <a:gd name="connsiteY3" fmla="*/ 50627 h 1246254"/>
              <a:gd name="connsiteX4" fmla="*/ 7155923 w 7605194"/>
              <a:gd name="connsiteY4" fmla="*/ 117325 h 1246254"/>
              <a:gd name="connsiteX5" fmla="*/ 6902454 w 7605194"/>
              <a:gd name="connsiteY5" fmla="*/ 218677 h 1246254"/>
              <a:gd name="connsiteX6" fmla="*/ 6762357 w 7605194"/>
              <a:gd name="connsiteY6" fmla="*/ 280337 h 1246254"/>
              <a:gd name="connsiteX7" fmla="*/ 6631499 w 7605194"/>
              <a:gd name="connsiteY7" fmla="*/ 310567 h 1246254"/>
              <a:gd name="connsiteX8" fmla="*/ 6458440 w 7605194"/>
              <a:gd name="connsiteY8" fmla="*/ 357008 h 1246254"/>
              <a:gd name="connsiteX9" fmla="*/ 6324003 w 7605194"/>
              <a:gd name="connsiteY9" fmla="*/ 395689 h 1246254"/>
              <a:gd name="connsiteX10" fmla="*/ 6113470 w 7605194"/>
              <a:gd name="connsiteY10" fmla="*/ 415703 h 1246254"/>
              <a:gd name="connsiteX11" fmla="*/ 5995690 w 7605194"/>
              <a:gd name="connsiteY11" fmla="*/ 469172 h 1246254"/>
              <a:gd name="connsiteX12" fmla="*/ 5867264 w 7605194"/>
              <a:gd name="connsiteY12" fmla="*/ 495827 h 1246254"/>
              <a:gd name="connsiteX13" fmla="*/ 5707574 w 7605194"/>
              <a:gd name="connsiteY13" fmla="*/ 515377 h 1246254"/>
              <a:gd name="connsiteX14" fmla="*/ 5650094 w 7605194"/>
              <a:gd name="connsiteY14" fmla="*/ 529855 h 1246254"/>
              <a:gd name="connsiteX15" fmla="*/ 5630196 w 7605194"/>
              <a:gd name="connsiteY15" fmla="*/ 546641 h 1246254"/>
              <a:gd name="connsiteX16" fmla="*/ 5601107 w 7605194"/>
              <a:gd name="connsiteY16" fmla="*/ 562496 h 1246254"/>
              <a:gd name="connsiteX17" fmla="*/ 5551268 w 7605194"/>
              <a:gd name="connsiteY17" fmla="*/ 599212 h 1246254"/>
              <a:gd name="connsiteX18" fmla="*/ 5422767 w 7605194"/>
              <a:gd name="connsiteY18" fmla="*/ 610016 h 1246254"/>
              <a:gd name="connsiteX19" fmla="*/ 5419576 w 7605194"/>
              <a:gd name="connsiteY19" fmla="*/ 619694 h 1246254"/>
              <a:gd name="connsiteX20" fmla="*/ 5382932 w 7605194"/>
              <a:gd name="connsiteY20" fmla="*/ 627097 h 1246254"/>
              <a:gd name="connsiteX21" fmla="*/ 5213714 w 7605194"/>
              <a:gd name="connsiteY21" fmla="*/ 664259 h 1246254"/>
              <a:gd name="connsiteX22" fmla="*/ 5035908 w 7605194"/>
              <a:gd name="connsiteY22" fmla="*/ 676542 h 1246254"/>
              <a:gd name="connsiteX23" fmla="*/ 5000218 w 7605194"/>
              <a:gd name="connsiteY23" fmla="*/ 698530 h 1246254"/>
              <a:gd name="connsiteX24" fmla="*/ 4946628 w 7605194"/>
              <a:gd name="connsiteY24" fmla="*/ 735163 h 1246254"/>
              <a:gd name="connsiteX25" fmla="*/ 4914425 w 7605194"/>
              <a:gd name="connsiteY25" fmla="*/ 748575 h 1246254"/>
              <a:gd name="connsiteX26" fmla="*/ 4827869 w 7605194"/>
              <a:gd name="connsiteY26" fmla="*/ 793591 h 1246254"/>
              <a:gd name="connsiteX27" fmla="*/ 4742246 w 7605194"/>
              <a:gd name="connsiteY27" fmla="*/ 845064 h 1246254"/>
              <a:gd name="connsiteX28" fmla="*/ 4674623 w 7605194"/>
              <a:gd name="connsiteY28" fmla="*/ 837344 h 1246254"/>
              <a:gd name="connsiteX29" fmla="*/ 4592157 w 7605194"/>
              <a:gd name="connsiteY29" fmla="*/ 898701 h 1246254"/>
              <a:gd name="connsiteX30" fmla="*/ 4395020 w 7605194"/>
              <a:gd name="connsiteY30" fmla="*/ 911632 h 1246254"/>
              <a:gd name="connsiteX31" fmla="*/ 4295451 w 7605194"/>
              <a:gd name="connsiteY31" fmla="*/ 900692 h 1246254"/>
              <a:gd name="connsiteX32" fmla="*/ 4183267 w 7605194"/>
              <a:gd name="connsiteY32" fmla="*/ 899692 h 1246254"/>
              <a:gd name="connsiteX33" fmla="*/ 3868727 w 7605194"/>
              <a:gd name="connsiteY33" fmla="*/ 917255 h 1246254"/>
              <a:gd name="connsiteX34" fmla="*/ 3743007 w 7605194"/>
              <a:gd name="connsiteY34" fmla="*/ 930206 h 1246254"/>
              <a:gd name="connsiteX35" fmla="*/ 3740588 w 7605194"/>
              <a:gd name="connsiteY35" fmla="*/ 942450 h 1246254"/>
              <a:gd name="connsiteX36" fmla="*/ 3700101 w 7605194"/>
              <a:gd name="connsiteY36" fmla="*/ 956776 h 1246254"/>
              <a:gd name="connsiteX37" fmla="*/ 3590677 w 7605194"/>
              <a:gd name="connsiteY37" fmla="*/ 953115 h 1246254"/>
              <a:gd name="connsiteX38" fmla="*/ 3525795 w 7605194"/>
              <a:gd name="connsiteY38" fmla="*/ 958232 h 1246254"/>
              <a:gd name="connsiteX39" fmla="*/ 3502065 w 7605194"/>
              <a:gd name="connsiteY39" fmla="*/ 971655 h 1246254"/>
              <a:gd name="connsiteX40" fmla="*/ 3468311 w 7605194"/>
              <a:gd name="connsiteY40" fmla="*/ 982682 h 1246254"/>
              <a:gd name="connsiteX41" fmla="*/ 3326498 w 7605194"/>
              <a:gd name="connsiteY41" fmla="*/ 993668 h 1246254"/>
              <a:gd name="connsiteX42" fmla="*/ 3266719 w 7605194"/>
              <a:gd name="connsiteY42" fmla="*/ 1001132 h 1246254"/>
              <a:gd name="connsiteX43" fmla="*/ 3262161 w 7605194"/>
              <a:gd name="connsiteY43" fmla="*/ 1010197 h 1246254"/>
              <a:gd name="connsiteX44" fmla="*/ 3151194 w 7605194"/>
              <a:gd name="connsiteY44" fmla="*/ 1012065 h 1246254"/>
              <a:gd name="connsiteX45" fmla="*/ 3071459 w 7605194"/>
              <a:gd name="connsiteY45" fmla="*/ 1006999 h 1246254"/>
              <a:gd name="connsiteX46" fmla="*/ 2964197 w 7605194"/>
              <a:gd name="connsiteY46" fmla="*/ 973220 h 1246254"/>
              <a:gd name="connsiteX47" fmla="*/ 2917598 w 7605194"/>
              <a:gd name="connsiteY47" fmla="*/ 991261 h 1246254"/>
              <a:gd name="connsiteX48" fmla="*/ 2791675 w 7605194"/>
              <a:gd name="connsiteY48" fmla="*/ 1021023 h 1246254"/>
              <a:gd name="connsiteX49" fmla="*/ 2728690 w 7605194"/>
              <a:gd name="connsiteY49" fmla="*/ 1048683 h 1246254"/>
              <a:gd name="connsiteX50" fmla="*/ 2691768 w 7605194"/>
              <a:gd name="connsiteY50" fmla="*/ 1056796 h 1246254"/>
              <a:gd name="connsiteX51" fmla="*/ 2491871 w 7605194"/>
              <a:gd name="connsiteY51" fmla="*/ 1096695 h 1246254"/>
              <a:gd name="connsiteX52" fmla="*/ 2349778 w 7605194"/>
              <a:gd name="connsiteY52" fmla="*/ 1146160 h 1246254"/>
              <a:gd name="connsiteX53" fmla="*/ 2175625 w 7605194"/>
              <a:gd name="connsiteY53" fmla="*/ 1174124 h 1246254"/>
              <a:gd name="connsiteX54" fmla="*/ 2037411 w 7605194"/>
              <a:gd name="connsiteY54" fmla="*/ 1168494 h 1246254"/>
              <a:gd name="connsiteX55" fmla="*/ 1973582 w 7605194"/>
              <a:gd name="connsiteY55" fmla="*/ 1163390 h 1246254"/>
              <a:gd name="connsiteX56" fmla="*/ 1723017 w 7605194"/>
              <a:gd name="connsiteY56" fmla="*/ 1160371 h 1246254"/>
              <a:gd name="connsiteX57" fmla="*/ 1678061 w 7605194"/>
              <a:gd name="connsiteY57" fmla="*/ 1147636 h 1246254"/>
              <a:gd name="connsiteX58" fmla="*/ 1609244 w 7605194"/>
              <a:gd name="connsiteY58" fmla="*/ 1142559 h 1246254"/>
              <a:gd name="connsiteX59" fmla="*/ 1588073 w 7605194"/>
              <a:gd name="connsiteY59" fmla="*/ 1138412 h 1246254"/>
              <a:gd name="connsiteX60" fmla="*/ 1377751 w 7605194"/>
              <a:gd name="connsiteY60" fmla="*/ 1108189 h 1246254"/>
              <a:gd name="connsiteX61" fmla="*/ 1269190 w 7605194"/>
              <a:gd name="connsiteY61" fmla="*/ 1117852 h 1246254"/>
              <a:gd name="connsiteX62" fmla="*/ 1092740 w 7605194"/>
              <a:gd name="connsiteY62" fmla="*/ 1099724 h 1246254"/>
              <a:gd name="connsiteX63" fmla="*/ 974176 w 7605194"/>
              <a:gd name="connsiteY63" fmla="*/ 1143343 h 1246254"/>
              <a:gd name="connsiteX64" fmla="*/ 748758 w 7605194"/>
              <a:gd name="connsiteY64" fmla="*/ 1132518 h 1246254"/>
              <a:gd name="connsiteX65" fmla="*/ 466991 w 7605194"/>
              <a:gd name="connsiteY65" fmla="*/ 1138669 h 1246254"/>
              <a:gd name="connsiteX66" fmla="*/ 335907 w 7605194"/>
              <a:gd name="connsiteY66" fmla="*/ 1182335 h 1246254"/>
              <a:gd name="connsiteX67" fmla="*/ 263136 w 7605194"/>
              <a:gd name="connsiteY67" fmla="*/ 1208491 h 1246254"/>
              <a:gd name="connsiteX68" fmla="*/ 162795 w 7605194"/>
              <a:gd name="connsiteY68" fmla="*/ 1245356 h 1246254"/>
              <a:gd name="connsiteX69" fmla="*/ 35177 w 7605194"/>
              <a:gd name="connsiteY69" fmla="*/ 1241336 h 1246254"/>
              <a:gd name="connsiteX70" fmla="*/ 0 w 7605194"/>
              <a:gd name="connsiteY70" fmla="*/ 1239517 h 12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605194" h="1246254">
                <a:moveTo>
                  <a:pt x="0" y="0"/>
                </a:moveTo>
                <a:lnTo>
                  <a:pt x="7605194" y="0"/>
                </a:lnTo>
                <a:lnTo>
                  <a:pt x="7474629" y="62140"/>
                </a:lnTo>
                <a:cubicBezTo>
                  <a:pt x="7492628" y="46311"/>
                  <a:pt x="7295302" y="29551"/>
                  <a:pt x="7288435" y="50627"/>
                </a:cubicBezTo>
                <a:cubicBezTo>
                  <a:pt x="7233022" y="73997"/>
                  <a:pt x="7203507" y="54448"/>
                  <a:pt x="7155923" y="117325"/>
                </a:cubicBezTo>
                <a:cubicBezTo>
                  <a:pt x="7091593" y="145333"/>
                  <a:pt x="6962039" y="200393"/>
                  <a:pt x="6902454" y="218677"/>
                </a:cubicBezTo>
                <a:cubicBezTo>
                  <a:pt x="6836859" y="245846"/>
                  <a:pt x="6807516" y="265022"/>
                  <a:pt x="6762357" y="280337"/>
                </a:cubicBezTo>
                <a:cubicBezTo>
                  <a:pt x="6723842" y="313158"/>
                  <a:pt x="6674615" y="318151"/>
                  <a:pt x="6631499" y="310567"/>
                </a:cubicBezTo>
                <a:cubicBezTo>
                  <a:pt x="6580847" y="323345"/>
                  <a:pt x="6519896" y="349758"/>
                  <a:pt x="6458440" y="357008"/>
                </a:cubicBezTo>
                <a:cubicBezTo>
                  <a:pt x="6393854" y="354599"/>
                  <a:pt x="6376560" y="392846"/>
                  <a:pt x="6324003" y="395689"/>
                </a:cubicBezTo>
                <a:cubicBezTo>
                  <a:pt x="6247285" y="405586"/>
                  <a:pt x="6172072" y="397602"/>
                  <a:pt x="6113470" y="415703"/>
                </a:cubicBezTo>
                <a:cubicBezTo>
                  <a:pt x="6093266" y="472531"/>
                  <a:pt x="6024348" y="452803"/>
                  <a:pt x="5995690" y="469172"/>
                </a:cubicBezTo>
                <a:cubicBezTo>
                  <a:pt x="5944396" y="483753"/>
                  <a:pt x="5915284" y="488126"/>
                  <a:pt x="5867264" y="495827"/>
                </a:cubicBezTo>
                <a:cubicBezTo>
                  <a:pt x="5838049" y="473928"/>
                  <a:pt x="5744033" y="545123"/>
                  <a:pt x="5707574" y="515377"/>
                </a:cubicBezTo>
                <a:cubicBezTo>
                  <a:pt x="5694501" y="508626"/>
                  <a:pt x="5656098" y="513354"/>
                  <a:pt x="5650094" y="529855"/>
                </a:cubicBezTo>
                <a:cubicBezTo>
                  <a:pt x="5642347" y="534056"/>
                  <a:pt x="5632533" y="529367"/>
                  <a:pt x="5630196" y="546641"/>
                </a:cubicBezTo>
                <a:cubicBezTo>
                  <a:pt x="5625719" y="567591"/>
                  <a:pt x="5595173" y="538867"/>
                  <a:pt x="5601107" y="562496"/>
                </a:cubicBezTo>
                <a:cubicBezTo>
                  <a:pt x="5579479" y="542883"/>
                  <a:pt x="5567128" y="587056"/>
                  <a:pt x="5551268" y="599212"/>
                </a:cubicBezTo>
                <a:cubicBezTo>
                  <a:pt x="5521545" y="607132"/>
                  <a:pt x="5444715" y="606602"/>
                  <a:pt x="5422767" y="610016"/>
                </a:cubicBezTo>
                <a:cubicBezTo>
                  <a:pt x="5422031" y="613482"/>
                  <a:pt x="5420956" y="616740"/>
                  <a:pt x="5419576" y="619694"/>
                </a:cubicBezTo>
                <a:cubicBezTo>
                  <a:pt x="5411553" y="636851"/>
                  <a:pt x="5395146" y="640166"/>
                  <a:pt x="5382932" y="627097"/>
                </a:cubicBezTo>
                <a:cubicBezTo>
                  <a:pt x="5326987" y="639191"/>
                  <a:pt x="5271551" y="656018"/>
                  <a:pt x="5213714" y="664259"/>
                </a:cubicBezTo>
                <a:cubicBezTo>
                  <a:pt x="5201392" y="668566"/>
                  <a:pt x="5049856" y="675497"/>
                  <a:pt x="5035908" y="676542"/>
                </a:cubicBezTo>
                <a:cubicBezTo>
                  <a:pt x="5014702" y="682704"/>
                  <a:pt x="5007446" y="636570"/>
                  <a:pt x="5000218" y="698530"/>
                </a:cubicBezTo>
                <a:cubicBezTo>
                  <a:pt x="4975418" y="688546"/>
                  <a:pt x="4975257" y="715830"/>
                  <a:pt x="4946628" y="735163"/>
                </a:cubicBezTo>
                <a:cubicBezTo>
                  <a:pt x="4931401" y="723013"/>
                  <a:pt x="4922231" y="732306"/>
                  <a:pt x="4914425" y="748575"/>
                </a:cubicBezTo>
                <a:cubicBezTo>
                  <a:pt x="4883896" y="750874"/>
                  <a:pt x="4860091" y="778025"/>
                  <a:pt x="4827869" y="793591"/>
                </a:cubicBezTo>
                <a:cubicBezTo>
                  <a:pt x="4788822" y="784336"/>
                  <a:pt x="4776708" y="828597"/>
                  <a:pt x="4742246" y="845064"/>
                </a:cubicBezTo>
                <a:cubicBezTo>
                  <a:pt x="4716705" y="852357"/>
                  <a:pt x="4699637" y="828405"/>
                  <a:pt x="4674623" y="837344"/>
                </a:cubicBezTo>
                <a:lnTo>
                  <a:pt x="4592157" y="898701"/>
                </a:lnTo>
                <a:cubicBezTo>
                  <a:pt x="4546849" y="899497"/>
                  <a:pt x="4450878" y="911263"/>
                  <a:pt x="4395020" y="911632"/>
                </a:cubicBezTo>
                <a:lnTo>
                  <a:pt x="4295451" y="900692"/>
                </a:lnTo>
                <a:cubicBezTo>
                  <a:pt x="4251687" y="942266"/>
                  <a:pt x="4254388" y="896931"/>
                  <a:pt x="4183267" y="899692"/>
                </a:cubicBezTo>
                <a:cubicBezTo>
                  <a:pt x="4112146" y="902453"/>
                  <a:pt x="3947407" y="917547"/>
                  <a:pt x="3868727" y="917255"/>
                </a:cubicBezTo>
                <a:cubicBezTo>
                  <a:pt x="3795351" y="922341"/>
                  <a:pt x="3764364" y="926007"/>
                  <a:pt x="3743007" y="930206"/>
                </a:cubicBezTo>
                <a:lnTo>
                  <a:pt x="3740588" y="942450"/>
                </a:lnTo>
                <a:lnTo>
                  <a:pt x="3700101" y="956776"/>
                </a:lnTo>
                <a:cubicBezTo>
                  <a:pt x="3670274" y="930427"/>
                  <a:pt x="3627640" y="988390"/>
                  <a:pt x="3590677" y="953115"/>
                </a:cubicBezTo>
                <a:cubicBezTo>
                  <a:pt x="3577003" y="944340"/>
                  <a:pt x="3534187" y="942867"/>
                  <a:pt x="3525795" y="958232"/>
                </a:cubicBezTo>
                <a:cubicBezTo>
                  <a:pt x="3516807" y="961149"/>
                  <a:pt x="3506501" y="954937"/>
                  <a:pt x="3502065" y="971655"/>
                </a:cubicBezTo>
                <a:cubicBezTo>
                  <a:pt x="3494877" y="991667"/>
                  <a:pt x="3464319" y="958352"/>
                  <a:pt x="3468311" y="982682"/>
                </a:cubicBezTo>
                <a:cubicBezTo>
                  <a:pt x="3439050" y="986351"/>
                  <a:pt x="3360097" y="990593"/>
                  <a:pt x="3326498" y="993668"/>
                </a:cubicBezTo>
                <a:cubicBezTo>
                  <a:pt x="3307804" y="967786"/>
                  <a:pt x="3301737" y="1036045"/>
                  <a:pt x="3266719" y="1001132"/>
                </a:cubicBezTo>
                <a:cubicBezTo>
                  <a:pt x="3265536" y="1004442"/>
                  <a:pt x="3281415" y="1008374"/>
                  <a:pt x="3262161" y="1010197"/>
                </a:cubicBezTo>
                <a:cubicBezTo>
                  <a:pt x="3242906" y="1012019"/>
                  <a:pt x="3163242" y="1026954"/>
                  <a:pt x="3151194" y="1012065"/>
                </a:cubicBezTo>
                <a:cubicBezTo>
                  <a:pt x="3106165" y="1004049"/>
                  <a:pt x="3114260" y="1013405"/>
                  <a:pt x="3071459" y="1006999"/>
                </a:cubicBezTo>
                <a:cubicBezTo>
                  <a:pt x="3065832" y="1025980"/>
                  <a:pt x="2978359" y="982084"/>
                  <a:pt x="2964197" y="973220"/>
                </a:cubicBezTo>
                <a:cubicBezTo>
                  <a:pt x="2939403" y="972011"/>
                  <a:pt x="2944404" y="1019497"/>
                  <a:pt x="2917598" y="991261"/>
                </a:cubicBezTo>
                <a:cubicBezTo>
                  <a:pt x="2888845" y="999227"/>
                  <a:pt x="2823159" y="1011452"/>
                  <a:pt x="2791675" y="1021023"/>
                </a:cubicBezTo>
                <a:cubicBezTo>
                  <a:pt x="2765430" y="1007170"/>
                  <a:pt x="2762312" y="1034141"/>
                  <a:pt x="2728690" y="1048683"/>
                </a:cubicBezTo>
                <a:cubicBezTo>
                  <a:pt x="2713226" y="1034223"/>
                  <a:pt x="2702121" y="1041949"/>
                  <a:pt x="2691768" y="1056796"/>
                </a:cubicBezTo>
                <a:cubicBezTo>
                  <a:pt x="2652268" y="1069463"/>
                  <a:pt x="2548870" y="1081801"/>
                  <a:pt x="2491871" y="1096695"/>
                </a:cubicBezTo>
                <a:cubicBezTo>
                  <a:pt x="2433233" y="1115660"/>
                  <a:pt x="2402455" y="1137920"/>
                  <a:pt x="2349778" y="1146160"/>
                </a:cubicBezTo>
                <a:cubicBezTo>
                  <a:pt x="2299466" y="1174224"/>
                  <a:pt x="2212816" y="1164043"/>
                  <a:pt x="2175625" y="1174124"/>
                </a:cubicBezTo>
                <a:cubicBezTo>
                  <a:pt x="2141905" y="1168663"/>
                  <a:pt x="2071085" y="1170283"/>
                  <a:pt x="2037411" y="1168494"/>
                </a:cubicBezTo>
                <a:cubicBezTo>
                  <a:pt x="2020095" y="1221320"/>
                  <a:pt x="1996234" y="1160088"/>
                  <a:pt x="1973582" y="1163390"/>
                </a:cubicBezTo>
                <a:lnTo>
                  <a:pt x="1723017" y="1160371"/>
                </a:lnTo>
                <a:cubicBezTo>
                  <a:pt x="1711603" y="1126676"/>
                  <a:pt x="1682011" y="1185150"/>
                  <a:pt x="1678061" y="1147636"/>
                </a:cubicBezTo>
                <a:cubicBezTo>
                  <a:pt x="1665221" y="1173937"/>
                  <a:pt x="1634143" y="1137965"/>
                  <a:pt x="1609244" y="1142559"/>
                </a:cubicBezTo>
                <a:cubicBezTo>
                  <a:pt x="1602767" y="1126306"/>
                  <a:pt x="1597099" y="1127936"/>
                  <a:pt x="1588073" y="1138412"/>
                </a:cubicBezTo>
                <a:cubicBezTo>
                  <a:pt x="1508763" y="1158167"/>
                  <a:pt x="1412632" y="1092292"/>
                  <a:pt x="1377751" y="1108189"/>
                </a:cubicBezTo>
                <a:cubicBezTo>
                  <a:pt x="1359039" y="1112684"/>
                  <a:pt x="1316798" y="1124092"/>
                  <a:pt x="1269190" y="1117852"/>
                </a:cubicBezTo>
                <a:cubicBezTo>
                  <a:pt x="1244635" y="1081573"/>
                  <a:pt x="1115372" y="1098514"/>
                  <a:pt x="1092740" y="1099724"/>
                </a:cubicBezTo>
                <a:cubicBezTo>
                  <a:pt x="1043570" y="1103973"/>
                  <a:pt x="1042994" y="1144806"/>
                  <a:pt x="974176" y="1143343"/>
                </a:cubicBezTo>
                <a:cubicBezTo>
                  <a:pt x="949931" y="1089663"/>
                  <a:pt x="786126" y="1134305"/>
                  <a:pt x="748758" y="1132518"/>
                </a:cubicBezTo>
                <a:cubicBezTo>
                  <a:pt x="664227" y="1131739"/>
                  <a:pt x="552459" y="1130267"/>
                  <a:pt x="466991" y="1138669"/>
                </a:cubicBezTo>
                <a:cubicBezTo>
                  <a:pt x="432928" y="1151669"/>
                  <a:pt x="369882" y="1170698"/>
                  <a:pt x="335907" y="1182335"/>
                </a:cubicBezTo>
                <a:cubicBezTo>
                  <a:pt x="321782" y="1197573"/>
                  <a:pt x="262481" y="1180784"/>
                  <a:pt x="263136" y="1208491"/>
                </a:cubicBezTo>
                <a:cubicBezTo>
                  <a:pt x="228423" y="1169675"/>
                  <a:pt x="218751" y="1236852"/>
                  <a:pt x="162795" y="1245356"/>
                </a:cubicBezTo>
                <a:cubicBezTo>
                  <a:pt x="133519" y="1247933"/>
                  <a:pt x="83993" y="1244460"/>
                  <a:pt x="35177" y="1241336"/>
                </a:cubicBezTo>
                <a:lnTo>
                  <a:pt x="0" y="123951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6">
            <a:extLst>
              <a:ext uri="{FF2B5EF4-FFF2-40B4-BE49-F238E27FC236}">
                <a16:creationId xmlns:a16="http://schemas.microsoft.com/office/drawing/2014/main" id="{F669F220-DD76-466C-87A6-5024673C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0765" y="41718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medical report&#10;&#10;AI-generated content may be incorrect.">
            <a:extLst>
              <a:ext uri="{FF2B5EF4-FFF2-40B4-BE49-F238E27FC236}">
                <a16:creationId xmlns:a16="http://schemas.microsoft.com/office/drawing/2014/main" id="{9093A916-0D1E-2A25-1589-1C9149936174}"/>
              </a:ext>
            </a:extLst>
          </p:cNvPr>
          <p:cNvPicPr>
            <a:picLocks noGrp="1" noChangeAspect="1"/>
          </p:cNvPicPr>
          <p:nvPr>
            <p:ph sz="half" idx="1"/>
          </p:nvPr>
        </p:nvPicPr>
        <p:blipFill>
          <a:blip r:embed="rId5"/>
          <a:stretch>
            <a:fillRect/>
          </a:stretch>
        </p:blipFill>
        <p:spPr>
          <a:xfrm>
            <a:off x="5656997" y="1148057"/>
            <a:ext cx="5325328" cy="4539841"/>
          </a:xfrm>
          <a:prstGeom prst="rect">
            <a:avLst/>
          </a:prstGeom>
        </p:spPr>
      </p:pic>
      <p:sp>
        <p:nvSpPr>
          <p:cNvPr id="3" name="TextBox 2">
            <a:extLst>
              <a:ext uri="{FF2B5EF4-FFF2-40B4-BE49-F238E27FC236}">
                <a16:creationId xmlns:a16="http://schemas.microsoft.com/office/drawing/2014/main" id="{7E03B7F6-898A-79C1-1B04-2CC94CF655CF}"/>
              </a:ext>
            </a:extLst>
          </p:cNvPr>
          <p:cNvSpPr txBox="1"/>
          <p:nvPr/>
        </p:nvSpPr>
        <p:spPr>
          <a:xfrm>
            <a:off x="635349" y="2456612"/>
            <a:ext cx="429148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Caries Risk Status</a:t>
            </a:r>
            <a:r>
              <a:rPr lang="en-US" sz="1600"/>
              <a:t>: </a:t>
            </a:r>
            <a:r>
              <a:rPr lang="en-US" sz="2400"/>
              <a:t>High</a:t>
            </a:r>
          </a:p>
          <a:p>
            <a:r>
              <a:rPr lang="en-US" sz="1600" b="1"/>
              <a:t>Disease Indicators</a:t>
            </a:r>
            <a:r>
              <a:rPr lang="en-US" sz="1600"/>
              <a:t>: Presence of caries or lesions on tooth surfaces</a:t>
            </a:r>
          </a:p>
          <a:p>
            <a:r>
              <a:rPr lang="en-US" sz="1600" b="1"/>
              <a:t>Risk Factors: </a:t>
            </a:r>
            <a:r>
              <a:rPr lang="en-US" sz="1600"/>
              <a:t>use of marijuana, open contacts and embrasure spaces to due missing teeth, and infrequent dental office visits due to lack of insurance </a:t>
            </a:r>
          </a:p>
          <a:p>
            <a:r>
              <a:rPr lang="en-US" sz="1600" b="1"/>
              <a:t>Environmental Factors: </a:t>
            </a:r>
            <a:r>
              <a:rPr lang="en-US" sz="1600"/>
              <a:t>During childhood, patient lacked fluoridated water due to the consumption of well-water during childhood</a:t>
            </a:r>
          </a:p>
          <a:p>
            <a:r>
              <a:rPr lang="en-US" sz="1600" b="1"/>
              <a:t>Protective Factors: </a:t>
            </a:r>
            <a:r>
              <a:rPr lang="en-US" sz="1600"/>
              <a:t>Patient has normal salivary flow and is on city water now</a:t>
            </a:r>
          </a:p>
          <a:p>
            <a:r>
              <a:rPr lang="en-US" sz="1600" b="1"/>
              <a:t>Diet: </a:t>
            </a:r>
            <a:r>
              <a:rPr lang="en-US" sz="1600"/>
              <a:t>Patient consumed a large amount of carbohydrates with high sugar, as well as sweets like ice cream, and lack fruits, vegetables, and dairy products</a:t>
            </a:r>
          </a:p>
        </p:txBody>
      </p:sp>
    </p:spTree>
    <p:extLst>
      <p:ext uri="{BB962C8B-B14F-4D97-AF65-F5344CB8AC3E}">
        <p14:creationId xmlns:p14="http://schemas.microsoft.com/office/powerpoint/2010/main" val="2039189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6EC6DF-0941-E30A-ECCF-8990DB9DD352}"/>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7" name="Ink 46">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47" name="Ink 46">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48" name="Rectangle 47">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EB1B078B-B000-44F9-B571-4AF20E88C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9089 w 12192000"/>
              <a:gd name="connsiteY110" fmla="*/ 1015184 h 3781151"/>
              <a:gd name="connsiteX111" fmla="*/ 9347314 w 12192000"/>
              <a:gd name="connsiteY111" fmla="*/ 933744 h 3781151"/>
              <a:gd name="connsiteX112" fmla="*/ 9492995 w 12192000"/>
              <a:gd name="connsiteY112" fmla="*/ 830749 h 3781151"/>
              <a:gd name="connsiteX113" fmla="*/ 9568501 w 12192000"/>
              <a:gd name="connsiteY113" fmla="*/ 787793 h 3781151"/>
              <a:gd name="connsiteX114" fmla="*/ 9691686 w 12192000"/>
              <a:gd name="connsiteY114" fmla="*/ 738088 h 3781151"/>
              <a:gd name="connsiteX115" fmla="*/ 9728219 w 12192000"/>
              <a:gd name="connsiteY115" fmla="*/ 719921 h 3781151"/>
              <a:gd name="connsiteX116" fmla="*/ 10080661 w 12192000"/>
              <a:gd name="connsiteY116" fmla="*/ 505423 h 3781151"/>
              <a:gd name="connsiteX117" fmla="*/ 10335073 w 12192000"/>
              <a:gd name="connsiteY117" fmla="*/ 523921 h 3781151"/>
              <a:gd name="connsiteX118" fmla="*/ 10593135 w 12192000"/>
              <a:gd name="connsiteY118" fmla="*/ 467427 h 3781151"/>
              <a:gd name="connsiteX119" fmla="*/ 10655931 w 12192000"/>
              <a:gd name="connsiteY119" fmla="*/ 401632 h 3781151"/>
              <a:gd name="connsiteX120" fmla="*/ 10695298 w 12192000"/>
              <a:gd name="connsiteY120" fmla="*/ 391761 h 3781151"/>
              <a:gd name="connsiteX121" fmla="*/ 10761489 w 12192000"/>
              <a:gd name="connsiteY121" fmla="*/ 380170 h 3781151"/>
              <a:gd name="connsiteX122" fmla="*/ 10853610 w 12192000"/>
              <a:gd name="connsiteY122" fmla="*/ 332449 h 3781151"/>
              <a:gd name="connsiteX123" fmla="*/ 11052930 w 12192000"/>
              <a:gd name="connsiteY123" fmla="*/ 280871 h 3781151"/>
              <a:gd name="connsiteX124" fmla="*/ 11359700 w 12192000"/>
              <a:gd name="connsiteY124" fmla="*/ 158445 h 3781151"/>
              <a:gd name="connsiteX125" fmla="*/ 11672425 w 12192000"/>
              <a:gd name="connsiteY125" fmla="*/ 31452 h 3781151"/>
              <a:gd name="connsiteX126" fmla="*/ 11912086 w 12192000"/>
              <a:gd name="connsiteY126"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286437 w 12192000"/>
              <a:gd name="connsiteY109" fmla="*/ 997858 h 3781151"/>
              <a:gd name="connsiteX110" fmla="*/ 9347314 w 12192000"/>
              <a:gd name="connsiteY110" fmla="*/ 933744 h 3781151"/>
              <a:gd name="connsiteX111" fmla="*/ 9492995 w 12192000"/>
              <a:gd name="connsiteY111" fmla="*/ 830749 h 3781151"/>
              <a:gd name="connsiteX112" fmla="*/ 9568501 w 12192000"/>
              <a:gd name="connsiteY112" fmla="*/ 787793 h 3781151"/>
              <a:gd name="connsiteX113" fmla="*/ 9691686 w 12192000"/>
              <a:gd name="connsiteY113" fmla="*/ 738088 h 3781151"/>
              <a:gd name="connsiteX114" fmla="*/ 9728219 w 12192000"/>
              <a:gd name="connsiteY114" fmla="*/ 719921 h 3781151"/>
              <a:gd name="connsiteX115" fmla="*/ 10080661 w 12192000"/>
              <a:gd name="connsiteY115" fmla="*/ 505423 h 3781151"/>
              <a:gd name="connsiteX116" fmla="*/ 10335073 w 12192000"/>
              <a:gd name="connsiteY116" fmla="*/ 523921 h 3781151"/>
              <a:gd name="connsiteX117" fmla="*/ 10593135 w 12192000"/>
              <a:gd name="connsiteY117" fmla="*/ 467427 h 3781151"/>
              <a:gd name="connsiteX118" fmla="*/ 10655931 w 12192000"/>
              <a:gd name="connsiteY118" fmla="*/ 401632 h 3781151"/>
              <a:gd name="connsiteX119" fmla="*/ 10695298 w 12192000"/>
              <a:gd name="connsiteY119" fmla="*/ 391761 h 3781151"/>
              <a:gd name="connsiteX120" fmla="*/ 10761489 w 12192000"/>
              <a:gd name="connsiteY120" fmla="*/ 380170 h 3781151"/>
              <a:gd name="connsiteX121" fmla="*/ 10853610 w 12192000"/>
              <a:gd name="connsiteY121" fmla="*/ 332449 h 3781151"/>
              <a:gd name="connsiteX122" fmla="*/ 11052930 w 12192000"/>
              <a:gd name="connsiteY122" fmla="*/ 280871 h 3781151"/>
              <a:gd name="connsiteX123" fmla="*/ 11359700 w 12192000"/>
              <a:gd name="connsiteY123" fmla="*/ 158445 h 3781151"/>
              <a:gd name="connsiteX124" fmla="*/ 11672425 w 12192000"/>
              <a:gd name="connsiteY124" fmla="*/ 31452 h 3781151"/>
              <a:gd name="connsiteX125" fmla="*/ 11912086 w 12192000"/>
              <a:gd name="connsiteY125"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431415 w 12192000"/>
              <a:gd name="connsiteY102" fmla="*/ 1275098 h 3781151"/>
              <a:gd name="connsiteX103" fmla="*/ 8569515 w 12192000"/>
              <a:gd name="connsiteY103" fmla="*/ 1207037 h 3781151"/>
              <a:gd name="connsiteX104" fmla="*/ 8672452 w 12192000"/>
              <a:gd name="connsiteY104" fmla="*/ 1135782 h 3781151"/>
              <a:gd name="connsiteX105" fmla="*/ 8824768 w 12192000"/>
              <a:gd name="connsiteY105" fmla="*/ 1121217 h 3781151"/>
              <a:gd name="connsiteX106" fmla="*/ 8909609 w 12192000"/>
              <a:gd name="connsiteY106" fmla="*/ 1087532 h 3781151"/>
              <a:gd name="connsiteX107" fmla="*/ 9036318 w 12192000"/>
              <a:gd name="connsiteY107" fmla="*/ 994500 h 3781151"/>
              <a:gd name="connsiteX108" fmla="*/ 9230382 w 12192000"/>
              <a:gd name="connsiteY108" fmla="*/ 955654 h 3781151"/>
              <a:gd name="connsiteX109" fmla="*/ 9347314 w 12192000"/>
              <a:gd name="connsiteY109" fmla="*/ 933744 h 3781151"/>
              <a:gd name="connsiteX110" fmla="*/ 9492995 w 12192000"/>
              <a:gd name="connsiteY110" fmla="*/ 830749 h 3781151"/>
              <a:gd name="connsiteX111" fmla="*/ 9568501 w 12192000"/>
              <a:gd name="connsiteY111" fmla="*/ 787793 h 3781151"/>
              <a:gd name="connsiteX112" fmla="*/ 9691686 w 12192000"/>
              <a:gd name="connsiteY112" fmla="*/ 738088 h 3781151"/>
              <a:gd name="connsiteX113" fmla="*/ 9728219 w 12192000"/>
              <a:gd name="connsiteY113" fmla="*/ 719921 h 3781151"/>
              <a:gd name="connsiteX114" fmla="*/ 10080661 w 12192000"/>
              <a:gd name="connsiteY114" fmla="*/ 505423 h 3781151"/>
              <a:gd name="connsiteX115" fmla="*/ 10335073 w 12192000"/>
              <a:gd name="connsiteY115" fmla="*/ 523921 h 3781151"/>
              <a:gd name="connsiteX116" fmla="*/ 10593135 w 12192000"/>
              <a:gd name="connsiteY116" fmla="*/ 467427 h 3781151"/>
              <a:gd name="connsiteX117" fmla="*/ 10655931 w 12192000"/>
              <a:gd name="connsiteY117" fmla="*/ 401632 h 3781151"/>
              <a:gd name="connsiteX118" fmla="*/ 10695298 w 12192000"/>
              <a:gd name="connsiteY118" fmla="*/ 391761 h 3781151"/>
              <a:gd name="connsiteX119" fmla="*/ 10761489 w 12192000"/>
              <a:gd name="connsiteY119" fmla="*/ 380170 h 3781151"/>
              <a:gd name="connsiteX120" fmla="*/ 10853610 w 12192000"/>
              <a:gd name="connsiteY120" fmla="*/ 332449 h 3781151"/>
              <a:gd name="connsiteX121" fmla="*/ 11052930 w 12192000"/>
              <a:gd name="connsiteY121" fmla="*/ 280871 h 3781151"/>
              <a:gd name="connsiteX122" fmla="*/ 11359700 w 12192000"/>
              <a:gd name="connsiteY122" fmla="*/ 158445 h 3781151"/>
              <a:gd name="connsiteX123" fmla="*/ 11672425 w 12192000"/>
              <a:gd name="connsiteY123" fmla="*/ 31452 h 3781151"/>
              <a:gd name="connsiteX124" fmla="*/ 11912086 w 12192000"/>
              <a:gd name="connsiteY124"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569515 w 12192000"/>
              <a:gd name="connsiteY102" fmla="*/ 1207037 h 3781151"/>
              <a:gd name="connsiteX103" fmla="*/ 8672452 w 12192000"/>
              <a:gd name="connsiteY103" fmla="*/ 1135782 h 3781151"/>
              <a:gd name="connsiteX104" fmla="*/ 8824768 w 12192000"/>
              <a:gd name="connsiteY104" fmla="*/ 1121217 h 3781151"/>
              <a:gd name="connsiteX105" fmla="*/ 8909609 w 12192000"/>
              <a:gd name="connsiteY105" fmla="*/ 1087532 h 3781151"/>
              <a:gd name="connsiteX106" fmla="*/ 9036318 w 12192000"/>
              <a:gd name="connsiteY106" fmla="*/ 994500 h 3781151"/>
              <a:gd name="connsiteX107" fmla="*/ 9230382 w 12192000"/>
              <a:gd name="connsiteY107" fmla="*/ 955654 h 3781151"/>
              <a:gd name="connsiteX108" fmla="*/ 9347314 w 12192000"/>
              <a:gd name="connsiteY108" fmla="*/ 933744 h 3781151"/>
              <a:gd name="connsiteX109" fmla="*/ 9492995 w 12192000"/>
              <a:gd name="connsiteY109" fmla="*/ 830749 h 3781151"/>
              <a:gd name="connsiteX110" fmla="*/ 9568501 w 12192000"/>
              <a:gd name="connsiteY110" fmla="*/ 787793 h 3781151"/>
              <a:gd name="connsiteX111" fmla="*/ 9691686 w 12192000"/>
              <a:gd name="connsiteY111" fmla="*/ 738088 h 3781151"/>
              <a:gd name="connsiteX112" fmla="*/ 9728219 w 12192000"/>
              <a:gd name="connsiteY112" fmla="*/ 719921 h 3781151"/>
              <a:gd name="connsiteX113" fmla="*/ 10080661 w 12192000"/>
              <a:gd name="connsiteY113" fmla="*/ 505423 h 3781151"/>
              <a:gd name="connsiteX114" fmla="*/ 10335073 w 12192000"/>
              <a:gd name="connsiteY114" fmla="*/ 523921 h 3781151"/>
              <a:gd name="connsiteX115" fmla="*/ 10593135 w 12192000"/>
              <a:gd name="connsiteY115" fmla="*/ 467427 h 3781151"/>
              <a:gd name="connsiteX116" fmla="*/ 10655931 w 12192000"/>
              <a:gd name="connsiteY116" fmla="*/ 401632 h 3781151"/>
              <a:gd name="connsiteX117" fmla="*/ 10695298 w 12192000"/>
              <a:gd name="connsiteY117" fmla="*/ 391761 h 3781151"/>
              <a:gd name="connsiteX118" fmla="*/ 10761489 w 12192000"/>
              <a:gd name="connsiteY118" fmla="*/ 380170 h 3781151"/>
              <a:gd name="connsiteX119" fmla="*/ 10853610 w 12192000"/>
              <a:gd name="connsiteY119" fmla="*/ 332449 h 3781151"/>
              <a:gd name="connsiteX120" fmla="*/ 11052930 w 12192000"/>
              <a:gd name="connsiteY120" fmla="*/ 280871 h 3781151"/>
              <a:gd name="connsiteX121" fmla="*/ 11359700 w 12192000"/>
              <a:gd name="connsiteY121" fmla="*/ 158445 h 3781151"/>
              <a:gd name="connsiteX122" fmla="*/ 11672425 w 12192000"/>
              <a:gd name="connsiteY122" fmla="*/ 31452 h 3781151"/>
              <a:gd name="connsiteX123" fmla="*/ 11912086 w 12192000"/>
              <a:gd name="connsiteY123"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672452 w 12192000"/>
              <a:gd name="connsiteY102" fmla="*/ 1135782 h 3781151"/>
              <a:gd name="connsiteX103" fmla="*/ 8824768 w 12192000"/>
              <a:gd name="connsiteY103" fmla="*/ 1121217 h 3781151"/>
              <a:gd name="connsiteX104" fmla="*/ 8909609 w 12192000"/>
              <a:gd name="connsiteY104" fmla="*/ 1087532 h 3781151"/>
              <a:gd name="connsiteX105" fmla="*/ 9036318 w 12192000"/>
              <a:gd name="connsiteY105" fmla="*/ 994500 h 3781151"/>
              <a:gd name="connsiteX106" fmla="*/ 9230382 w 12192000"/>
              <a:gd name="connsiteY106" fmla="*/ 955654 h 3781151"/>
              <a:gd name="connsiteX107" fmla="*/ 9347314 w 12192000"/>
              <a:gd name="connsiteY107" fmla="*/ 933744 h 3781151"/>
              <a:gd name="connsiteX108" fmla="*/ 9492995 w 12192000"/>
              <a:gd name="connsiteY108" fmla="*/ 830749 h 3781151"/>
              <a:gd name="connsiteX109" fmla="*/ 9568501 w 12192000"/>
              <a:gd name="connsiteY109" fmla="*/ 787793 h 3781151"/>
              <a:gd name="connsiteX110" fmla="*/ 9691686 w 12192000"/>
              <a:gd name="connsiteY110" fmla="*/ 738088 h 3781151"/>
              <a:gd name="connsiteX111" fmla="*/ 9728219 w 12192000"/>
              <a:gd name="connsiteY111" fmla="*/ 719921 h 3781151"/>
              <a:gd name="connsiteX112" fmla="*/ 10080661 w 12192000"/>
              <a:gd name="connsiteY112" fmla="*/ 505423 h 3781151"/>
              <a:gd name="connsiteX113" fmla="*/ 10335073 w 12192000"/>
              <a:gd name="connsiteY113" fmla="*/ 523921 h 3781151"/>
              <a:gd name="connsiteX114" fmla="*/ 10593135 w 12192000"/>
              <a:gd name="connsiteY114" fmla="*/ 467427 h 3781151"/>
              <a:gd name="connsiteX115" fmla="*/ 10655931 w 12192000"/>
              <a:gd name="connsiteY115" fmla="*/ 401632 h 3781151"/>
              <a:gd name="connsiteX116" fmla="*/ 10695298 w 12192000"/>
              <a:gd name="connsiteY116" fmla="*/ 391761 h 3781151"/>
              <a:gd name="connsiteX117" fmla="*/ 10761489 w 12192000"/>
              <a:gd name="connsiteY117" fmla="*/ 380170 h 3781151"/>
              <a:gd name="connsiteX118" fmla="*/ 10853610 w 12192000"/>
              <a:gd name="connsiteY118" fmla="*/ 332449 h 3781151"/>
              <a:gd name="connsiteX119" fmla="*/ 11052930 w 12192000"/>
              <a:gd name="connsiteY119" fmla="*/ 280871 h 3781151"/>
              <a:gd name="connsiteX120" fmla="*/ 11359700 w 12192000"/>
              <a:gd name="connsiteY120" fmla="*/ 158445 h 3781151"/>
              <a:gd name="connsiteX121" fmla="*/ 11672425 w 12192000"/>
              <a:gd name="connsiteY121" fmla="*/ 31452 h 3781151"/>
              <a:gd name="connsiteX122" fmla="*/ 11912086 w 12192000"/>
              <a:gd name="connsiteY122"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080661 w 12192000"/>
              <a:gd name="connsiteY111" fmla="*/ 505423 h 3781151"/>
              <a:gd name="connsiteX112" fmla="*/ 10335073 w 12192000"/>
              <a:gd name="connsiteY112" fmla="*/ 523921 h 3781151"/>
              <a:gd name="connsiteX113" fmla="*/ 10593135 w 12192000"/>
              <a:gd name="connsiteY113" fmla="*/ 467427 h 3781151"/>
              <a:gd name="connsiteX114" fmla="*/ 10655931 w 12192000"/>
              <a:gd name="connsiteY114" fmla="*/ 401632 h 3781151"/>
              <a:gd name="connsiteX115" fmla="*/ 10695298 w 12192000"/>
              <a:gd name="connsiteY115" fmla="*/ 391761 h 3781151"/>
              <a:gd name="connsiteX116" fmla="*/ 10761489 w 12192000"/>
              <a:gd name="connsiteY116" fmla="*/ 380170 h 3781151"/>
              <a:gd name="connsiteX117" fmla="*/ 10853610 w 12192000"/>
              <a:gd name="connsiteY117" fmla="*/ 332449 h 3781151"/>
              <a:gd name="connsiteX118" fmla="*/ 11052930 w 12192000"/>
              <a:gd name="connsiteY118" fmla="*/ 280871 h 3781151"/>
              <a:gd name="connsiteX119" fmla="*/ 11359700 w 12192000"/>
              <a:gd name="connsiteY119" fmla="*/ 158445 h 3781151"/>
              <a:gd name="connsiteX120" fmla="*/ 11672425 w 12192000"/>
              <a:gd name="connsiteY120" fmla="*/ 31452 h 3781151"/>
              <a:gd name="connsiteX121" fmla="*/ 11912086 w 12192000"/>
              <a:gd name="connsiteY121"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9728219 w 12192000"/>
              <a:gd name="connsiteY110" fmla="*/ 719921 h 3781151"/>
              <a:gd name="connsiteX111" fmla="*/ 10335073 w 12192000"/>
              <a:gd name="connsiteY111" fmla="*/ 523921 h 3781151"/>
              <a:gd name="connsiteX112" fmla="*/ 10593135 w 12192000"/>
              <a:gd name="connsiteY112" fmla="*/ 467427 h 3781151"/>
              <a:gd name="connsiteX113" fmla="*/ 10655931 w 12192000"/>
              <a:gd name="connsiteY113" fmla="*/ 401632 h 3781151"/>
              <a:gd name="connsiteX114" fmla="*/ 10695298 w 12192000"/>
              <a:gd name="connsiteY114" fmla="*/ 391761 h 3781151"/>
              <a:gd name="connsiteX115" fmla="*/ 10761489 w 12192000"/>
              <a:gd name="connsiteY115" fmla="*/ 380170 h 3781151"/>
              <a:gd name="connsiteX116" fmla="*/ 10853610 w 12192000"/>
              <a:gd name="connsiteY116" fmla="*/ 332449 h 3781151"/>
              <a:gd name="connsiteX117" fmla="*/ 11052930 w 12192000"/>
              <a:gd name="connsiteY117" fmla="*/ 280871 h 3781151"/>
              <a:gd name="connsiteX118" fmla="*/ 11359700 w 12192000"/>
              <a:gd name="connsiteY118" fmla="*/ 158445 h 3781151"/>
              <a:gd name="connsiteX119" fmla="*/ 11672425 w 12192000"/>
              <a:gd name="connsiteY119" fmla="*/ 31452 h 3781151"/>
              <a:gd name="connsiteX120" fmla="*/ 11912086 w 12192000"/>
              <a:gd name="connsiteY12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666555 w 12192000"/>
              <a:gd name="connsiteY96" fmla="*/ 1335529 h 3781151"/>
              <a:gd name="connsiteX97" fmla="*/ 7866007 w 12192000"/>
              <a:gd name="connsiteY97" fmla="*/ 1305544 h 3781151"/>
              <a:gd name="connsiteX98" fmla="*/ 8068308 w 12192000"/>
              <a:gd name="connsiteY98" fmla="*/ 1283051 h 3781151"/>
              <a:gd name="connsiteX99" fmla="*/ 8202385 w 12192000"/>
              <a:gd name="connsiteY99" fmla="*/ 1312300 h 3781151"/>
              <a:gd name="connsiteX100" fmla="*/ 8367138 w 12192000"/>
              <a:gd name="connsiteY100" fmla="*/ 1289211 h 3781151"/>
              <a:gd name="connsiteX101" fmla="*/ 8396799 w 12192000"/>
              <a:gd name="connsiteY101" fmla="*/ 1291584 h 3781151"/>
              <a:gd name="connsiteX102" fmla="*/ 8824768 w 12192000"/>
              <a:gd name="connsiteY102" fmla="*/ 1121217 h 3781151"/>
              <a:gd name="connsiteX103" fmla="*/ 8909609 w 12192000"/>
              <a:gd name="connsiteY103" fmla="*/ 1087532 h 3781151"/>
              <a:gd name="connsiteX104" fmla="*/ 9036318 w 12192000"/>
              <a:gd name="connsiteY104" fmla="*/ 994500 h 3781151"/>
              <a:gd name="connsiteX105" fmla="*/ 9230382 w 12192000"/>
              <a:gd name="connsiteY105" fmla="*/ 955654 h 3781151"/>
              <a:gd name="connsiteX106" fmla="*/ 9347314 w 12192000"/>
              <a:gd name="connsiteY106" fmla="*/ 933744 h 3781151"/>
              <a:gd name="connsiteX107" fmla="*/ 9492995 w 12192000"/>
              <a:gd name="connsiteY107" fmla="*/ 830749 h 3781151"/>
              <a:gd name="connsiteX108" fmla="*/ 9568501 w 12192000"/>
              <a:gd name="connsiteY108" fmla="*/ 787793 h 3781151"/>
              <a:gd name="connsiteX109" fmla="*/ 9691686 w 12192000"/>
              <a:gd name="connsiteY109" fmla="*/ 738088 h 3781151"/>
              <a:gd name="connsiteX110" fmla="*/ 10335073 w 12192000"/>
              <a:gd name="connsiteY110" fmla="*/ 523921 h 3781151"/>
              <a:gd name="connsiteX111" fmla="*/ 10593135 w 12192000"/>
              <a:gd name="connsiteY111" fmla="*/ 467427 h 3781151"/>
              <a:gd name="connsiteX112" fmla="*/ 10655931 w 12192000"/>
              <a:gd name="connsiteY112" fmla="*/ 401632 h 3781151"/>
              <a:gd name="connsiteX113" fmla="*/ 10695298 w 12192000"/>
              <a:gd name="connsiteY113" fmla="*/ 391761 h 3781151"/>
              <a:gd name="connsiteX114" fmla="*/ 10761489 w 12192000"/>
              <a:gd name="connsiteY114" fmla="*/ 380170 h 3781151"/>
              <a:gd name="connsiteX115" fmla="*/ 10853610 w 12192000"/>
              <a:gd name="connsiteY115" fmla="*/ 332449 h 3781151"/>
              <a:gd name="connsiteX116" fmla="*/ 11052930 w 12192000"/>
              <a:gd name="connsiteY116" fmla="*/ 280871 h 3781151"/>
              <a:gd name="connsiteX117" fmla="*/ 11359700 w 12192000"/>
              <a:gd name="connsiteY117" fmla="*/ 158445 h 3781151"/>
              <a:gd name="connsiteX118" fmla="*/ 11672425 w 12192000"/>
              <a:gd name="connsiteY118" fmla="*/ 31452 h 3781151"/>
              <a:gd name="connsiteX119" fmla="*/ 11912086 w 12192000"/>
              <a:gd name="connsiteY11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795149 w 12192000"/>
              <a:gd name="connsiteY31" fmla="*/ 2294935 h 3781151"/>
              <a:gd name="connsiteX32" fmla="*/ 2957554 w 12192000"/>
              <a:gd name="connsiteY32" fmla="*/ 2180877 h 3781151"/>
              <a:gd name="connsiteX33" fmla="*/ 3003677 w 12192000"/>
              <a:gd name="connsiteY33" fmla="*/ 2154878 h 3781151"/>
              <a:gd name="connsiteX34" fmla="*/ 3303290 w 12192000"/>
              <a:gd name="connsiteY34" fmla="*/ 1995084 h 3781151"/>
              <a:gd name="connsiteX35" fmla="*/ 3395602 w 12192000"/>
              <a:gd name="connsiteY35" fmla="*/ 1893639 h 3781151"/>
              <a:gd name="connsiteX36" fmla="*/ 3430100 w 12192000"/>
              <a:gd name="connsiteY36" fmla="*/ 1867444 h 3781151"/>
              <a:gd name="connsiteX37" fmla="*/ 3437914 w 12192000"/>
              <a:gd name="connsiteY37" fmla="*/ 1869491 h 3781151"/>
              <a:gd name="connsiteX38" fmla="*/ 3438972 w 12192000"/>
              <a:gd name="connsiteY38" fmla="*/ 1871208 h 3781151"/>
              <a:gd name="connsiteX39" fmla="*/ 3547723 w 12192000"/>
              <a:gd name="connsiteY39" fmla="*/ 1831216 h 3781151"/>
              <a:gd name="connsiteX40" fmla="*/ 3572350 w 12192000"/>
              <a:gd name="connsiteY40" fmla="*/ 1826069 h 3781151"/>
              <a:gd name="connsiteX41" fmla="*/ 3575291 w 12192000"/>
              <a:gd name="connsiteY41" fmla="*/ 1827289 h 3781151"/>
              <a:gd name="connsiteX42" fmla="*/ 3595183 w 12192000"/>
              <a:gd name="connsiteY42" fmla="*/ 1816299 h 3781151"/>
              <a:gd name="connsiteX43" fmla="*/ 3611353 w 12192000"/>
              <a:gd name="connsiteY43" fmla="*/ 1798929 h 3781151"/>
              <a:gd name="connsiteX44" fmla="*/ 3825586 w 12192000"/>
              <a:gd name="connsiteY44" fmla="*/ 1798552 h 3781151"/>
              <a:gd name="connsiteX45" fmla="*/ 4166327 w 12192000"/>
              <a:gd name="connsiteY45" fmla="*/ 1747015 h 3781151"/>
              <a:gd name="connsiteX46" fmla="*/ 4437661 w 12192000"/>
              <a:gd name="connsiteY46" fmla="*/ 1663068 h 3781151"/>
              <a:gd name="connsiteX47" fmla="*/ 4510862 w 12192000"/>
              <a:gd name="connsiteY47" fmla="*/ 1665514 h 3781151"/>
              <a:gd name="connsiteX48" fmla="*/ 4573217 w 12192000"/>
              <a:gd name="connsiteY48" fmla="*/ 1633854 h 3781151"/>
              <a:gd name="connsiteX49" fmla="*/ 4605137 w 12192000"/>
              <a:gd name="connsiteY49" fmla="*/ 1644474 h 3781151"/>
              <a:gd name="connsiteX50" fmla="*/ 4623509 w 12192000"/>
              <a:gd name="connsiteY50" fmla="*/ 1643919 h 3781151"/>
              <a:gd name="connsiteX51" fmla="*/ 4629310 w 12192000"/>
              <a:gd name="connsiteY51" fmla="*/ 1653854 h 3781151"/>
              <a:gd name="connsiteX52" fmla="*/ 4657404 w 12192000"/>
              <a:gd name="connsiteY52" fmla="*/ 1660247 h 3781151"/>
              <a:gd name="connsiteX53" fmla="*/ 4691044 w 12192000"/>
              <a:gd name="connsiteY53" fmla="*/ 1656408 h 3781151"/>
              <a:gd name="connsiteX54" fmla="*/ 4850032 w 12192000"/>
              <a:gd name="connsiteY54" fmla="*/ 1626917 h 3781151"/>
              <a:gd name="connsiteX55" fmla="*/ 4945654 w 12192000"/>
              <a:gd name="connsiteY55" fmla="*/ 1615689 h 3781151"/>
              <a:gd name="connsiteX56" fmla="*/ 4982770 w 12192000"/>
              <a:gd name="connsiteY56" fmla="*/ 1621504 h 3781151"/>
              <a:gd name="connsiteX57" fmla="*/ 5034068 w 12192000"/>
              <a:gd name="connsiteY57" fmla="*/ 1622846 h 3781151"/>
              <a:gd name="connsiteX58" fmla="*/ 5157133 w 12192000"/>
              <a:gd name="connsiteY58" fmla="*/ 1608775 h 3781151"/>
              <a:gd name="connsiteX59" fmla="*/ 5331645 w 12192000"/>
              <a:gd name="connsiteY59" fmla="*/ 1590152 h 3781151"/>
              <a:gd name="connsiteX60" fmla="*/ 5339977 w 12192000"/>
              <a:gd name="connsiteY60" fmla="*/ 1596841 h 3781151"/>
              <a:gd name="connsiteX61" fmla="*/ 5400314 w 12192000"/>
              <a:gd name="connsiteY61" fmla="*/ 1588177 h 3781151"/>
              <a:gd name="connsiteX62" fmla="*/ 5607257 w 12192000"/>
              <a:gd name="connsiteY62" fmla="*/ 1505972 h 3781151"/>
              <a:gd name="connsiteX63" fmla="*/ 5725292 w 12192000"/>
              <a:gd name="connsiteY63" fmla="*/ 1490473 h 3781151"/>
              <a:gd name="connsiteX64" fmla="*/ 5767898 w 12192000"/>
              <a:gd name="connsiteY64" fmla="*/ 1493335 h 3781151"/>
              <a:gd name="connsiteX65" fmla="*/ 5839240 w 12192000"/>
              <a:gd name="connsiteY65" fmla="*/ 1497610 h 3781151"/>
              <a:gd name="connsiteX66" fmla="*/ 5905402 w 12192000"/>
              <a:gd name="connsiteY66" fmla="*/ 1514878 h 3781151"/>
              <a:gd name="connsiteX67" fmla="*/ 5964698 w 12192000"/>
              <a:gd name="connsiteY67" fmla="*/ 1489113 h 3781151"/>
              <a:gd name="connsiteX68" fmla="*/ 6017881 w 12192000"/>
              <a:gd name="connsiteY68" fmla="*/ 1478726 h 3781151"/>
              <a:gd name="connsiteX69" fmla="*/ 6023244 w 12192000"/>
              <a:gd name="connsiteY69" fmla="*/ 1485861 h 3781151"/>
              <a:gd name="connsiteX70" fmla="*/ 6030193 w 12192000"/>
              <a:gd name="connsiteY70" fmla="*/ 1485330 h 3781151"/>
              <a:gd name="connsiteX71" fmla="*/ 6032755 w 12192000"/>
              <a:gd name="connsiteY71" fmla="*/ 1476614 h 3781151"/>
              <a:gd name="connsiteX72" fmla="*/ 6114491 w 12192000"/>
              <a:gd name="connsiteY72" fmla="*/ 1435020 h 3781151"/>
              <a:gd name="connsiteX73" fmla="*/ 6228089 w 12192000"/>
              <a:gd name="connsiteY73" fmla="*/ 1392213 h 3781151"/>
              <a:gd name="connsiteX74" fmla="*/ 6266132 w 12192000"/>
              <a:gd name="connsiteY74" fmla="*/ 1396181 h 3781151"/>
              <a:gd name="connsiteX75" fmla="*/ 6266284 w 12192000"/>
              <a:gd name="connsiteY75" fmla="*/ 1396172 h 3781151"/>
              <a:gd name="connsiteX76" fmla="*/ 6267815 w 12192000"/>
              <a:gd name="connsiteY76" fmla="*/ 1401423 h 3781151"/>
              <a:gd name="connsiteX77" fmla="*/ 6277660 w 12192000"/>
              <a:gd name="connsiteY77" fmla="*/ 1400632 h 3781151"/>
              <a:gd name="connsiteX78" fmla="*/ 6290206 w 12192000"/>
              <a:gd name="connsiteY78" fmla="*/ 1395045 h 3781151"/>
              <a:gd name="connsiteX79" fmla="*/ 6318021 w 12192000"/>
              <a:gd name="connsiteY79" fmla="*/ 1401415 h 3781151"/>
              <a:gd name="connsiteX80" fmla="*/ 6319318 w 12192000"/>
              <a:gd name="connsiteY80" fmla="*/ 1402047 h 3781151"/>
              <a:gd name="connsiteX81" fmla="*/ 6391161 w 12192000"/>
              <a:gd name="connsiteY81" fmla="*/ 1439443 h 3781151"/>
              <a:gd name="connsiteX82" fmla="*/ 6458507 w 12192000"/>
              <a:gd name="connsiteY82" fmla="*/ 1506631 h 3781151"/>
              <a:gd name="connsiteX83" fmla="*/ 6567007 w 12192000"/>
              <a:gd name="connsiteY83" fmla="*/ 1543856 h 3781151"/>
              <a:gd name="connsiteX84" fmla="*/ 6607554 w 12192000"/>
              <a:gd name="connsiteY84" fmla="*/ 1553791 h 3781151"/>
              <a:gd name="connsiteX85" fmla="*/ 6731017 w 12192000"/>
              <a:gd name="connsiteY85" fmla="*/ 1571341 h 3781151"/>
              <a:gd name="connsiteX86" fmla="*/ 6734116 w 12192000"/>
              <a:gd name="connsiteY86" fmla="*/ 1568435 h 3781151"/>
              <a:gd name="connsiteX87" fmla="*/ 6918249 w 12192000"/>
              <a:gd name="connsiteY87" fmla="*/ 1468691 h 3781151"/>
              <a:gd name="connsiteX88" fmla="*/ 7067518 w 12192000"/>
              <a:gd name="connsiteY88" fmla="*/ 1422257 h 3781151"/>
              <a:gd name="connsiteX89" fmla="*/ 7124203 w 12192000"/>
              <a:gd name="connsiteY89" fmla="*/ 1416853 h 3781151"/>
              <a:gd name="connsiteX90" fmla="*/ 7218949 w 12192000"/>
              <a:gd name="connsiteY90" fmla="*/ 1407112 h 3781151"/>
              <a:gd name="connsiteX91" fmla="*/ 7298895 w 12192000"/>
              <a:gd name="connsiteY91" fmla="*/ 1427110 h 3781151"/>
              <a:gd name="connsiteX92" fmla="*/ 7374497 w 12192000"/>
              <a:gd name="connsiteY92" fmla="*/ 1408155 h 3781151"/>
              <a:gd name="connsiteX93" fmla="*/ 7380250 w 12192000"/>
              <a:gd name="connsiteY93" fmla="*/ 1368474 h 3781151"/>
              <a:gd name="connsiteX94" fmla="*/ 7464957 w 12192000"/>
              <a:gd name="connsiteY94" fmla="*/ 1359648 h 3781151"/>
              <a:gd name="connsiteX95" fmla="*/ 7594747 w 12192000"/>
              <a:gd name="connsiteY95" fmla="*/ 1350130 h 3781151"/>
              <a:gd name="connsiteX96" fmla="*/ 7866007 w 12192000"/>
              <a:gd name="connsiteY96" fmla="*/ 1305544 h 3781151"/>
              <a:gd name="connsiteX97" fmla="*/ 8068308 w 12192000"/>
              <a:gd name="connsiteY97" fmla="*/ 1283051 h 3781151"/>
              <a:gd name="connsiteX98" fmla="*/ 8202385 w 12192000"/>
              <a:gd name="connsiteY98" fmla="*/ 1312300 h 3781151"/>
              <a:gd name="connsiteX99" fmla="*/ 8367138 w 12192000"/>
              <a:gd name="connsiteY99" fmla="*/ 1289211 h 3781151"/>
              <a:gd name="connsiteX100" fmla="*/ 8396799 w 12192000"/>
              <a:gd name="connsiteY100" fmla="*/ 1291584 h 3781151"/>
              <a:gd name="connsiteX101" fmla="*/ 8824768 w 12192000"/>
              <a:gd name="connsiteY101" fmla="*/ 1121217 h 3781151"/>
              <a:gd name="connsiteX102" fmla="*/ 8909609 w 12192000"/>
              <a:gd name="connsiteY102" fmla="*/ 1087532 h 3781151"/>
              <a:gd name="connsiteX103" fmla="*/ 9036318 w 12192000"/>
              <a:gd name="connsiteY103" fmla="*/ 994500 h 3781151"/>
              <a:gd name="connsiteX104" fmla="*/ 9230382 w 12192000"/>
              <a:gd name="connsiteY104" fmla="*/ 955654 h 3781151"/>
              <a:gd name="connsiteX105" fmla="*/ 9347314 w 12192000"/>
              <a:gd name="connsiteY105" fmla="*/ 933744 h 3781151"/>
              <a:gd name="connsiteX106" fmla="*/ 9492995 w 12192000"/>
              <a:gd name="connsiteY106" fmla="*/ 830749 h 3781151"/>
              <a:gd name="connsiteX107" fmla="*/ 9568501 w 12192000"/>
              <a:gd name="connsiteY107" fmla="*/ 787793 h 3781151"/>
              <a:gd name="connsiteX108" fmla="*/ 9691686 w 12192000"/>
              <a:gd name="connsiteY108" fmla="*/ 738088 h 3781151"/>
              <a:gd name="connsiteX109" fmla="*/ 10335073 w 12192000"/>
              <a:gd name="connsiteY109" fmla="*/ 523921 h 3781151"/>
              <a:gd name="connsiteX110" fmla="*/ 10593135 w 12192000"/>
              <a:gd name="connsiteY110" fmla="*/ 467427 h 3781151"/>
              <a:gd name="connsiteX111" fmla="*/ 10655931 w 12192000"/>
              <a:gd name="connsiteY111" fmla="*/ 401632 h 3781151"/>
              <a:gd name="connsiteX112" fmla="*/ 10695298 w 12192000"/>
              <a:gd name="connsiteY112" fmla="*/ 391761 h 3781151"/>
              <a:gd name="connsiteX113" fmla="*/ 10761489 w 12192000"/>
              <a:gd name="connsiteY113" fmla="*/ 380170 h 3781151"/>
              <a:gd name="connsiteX114" fmla="*/ 10853610 w 12192000"/>
              <a:gd name="connsiteY114" fmla="*/ 332449 h 3781151"/>
              <a:gd name="connsiteX115" fmla="*/ 11052930 w 12192000"/>
              <a:gd name="connsiteY115" fmla="*/ 280871 h 3781151"/>
              <a:gd name="connsiteX116" fmla="*/ 11359700 w 12192000"/>
              <a:gd name="connsiteY116" fmla="*/ 158445 h 3781151"/>
              <a:gd name="connsiteX117" fmla="*/ 11672425 w 12192000"/>
              <a:gd name="connsiteY117" fmla="*/ 31452 h 3781151"/>
              <a:gd name="connsiteX118" fmla="*/ 11912086 w 12192000"/>
              <a:gd name="connsiteY118"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51064" y="2385948"/>
                  <a:pt x="2795149" y="2294935"/>
                </a:cubicBezTo>
                <a:cubicBezTo>
                  <a:pt x="2849418" y="2251684"/>
                  <a:pt x="2898877" y="2247383"/>
                  <a:pt x="2957554" y="2180877"/>
                </a:cubicBezTo>
                <a:cubicBezTo>
                  <a:pt x="2981173" y="2203103"/>
                  <a:pt x="2991267" y="2163934"/>
                  <a:pt x="3003677" y="2154878"/>
                </a:cubicBezTo>
                <a:cubicBezTo>
                  <a:pt x="3061300" y="2123913"/>
                  <a:pt x="3237969" y="2038624"/>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61589" y="1341113"/>
                  <a:pt x="7787080" y="1316724"/>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73071" y="1263585"/>
                  <a:pt x="8739300" y="1155226"/>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82215" y="945528"/>
                  <a:pt x="9303545" y="954561"/>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819448" y="694109"/>
                  <a:pt x="10184832" y="569031"/>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01EB90-73A5-9117-4F85-93A4E7E80488}"/>
              </a:ext>
            </a:extLst>
          </p:cNvPr>
          <p:cNvSpPr>
            <a:spLocks noGrp="1"/>
          </p:cNvSpPr>
          <p:nvPr>
            <p:ph type="title"/>
          </p:nvPr>
        </p:nvSpPr>
        <p:spPr>
          <a:xfrm>
            <a:off x="733646" y="1190513"/>
            <a:ext cx="4123531" cy="2370567"/>
          </a:xfrm>
        </p:spPr>
        <p:txBody>
          <a:bodyPr vert="horz" lIns="91440" tIns="45720" rIns="91440" bIns="45720" rtlCol="0" anchor="b">
            <a:normAutofit/>
          </a:bodyPr>
          <a:lstStyle/>
          <a:p>
            <a:r>
              <a:rPr lang="en-US">
                <a:ea typeface="Batang"/>
              </a:rPr>
              <a:t>RADIOLOGY treatment plan</a:t>
            </a:r>
            <a:endParaRPr lang="en-US" err="1"/>
          </a:p>
          <a:p>
            <a:endParaRPr lang="en-US"/>
          </a:p>
        </p:txBody>
      </p:sp>
      <p:sp>
        <p:nvSpPr>
          <p:cNvPr id="50" name="Freeform: Shape 49">
            <a:extLst>
              <a:ext uri="{FF2B5EF4-FFF2-40B4-BE49-F238E27FC236}">
                <a16:creationId xmlns:a16="http://schemas.microsoft.com/office/drawing/2014/main" id="{B5AAC39E-8294-44DC-AB9F-2B9F22C39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4041" y="702860"/>
            <a:ext cx="5843939" cy="543181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BB4C4539-396B-4D77-B418-A202FDAB0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84041" cy="846170"/>
          </a:xfrm>
          <a:custGeom>
            <a:avLst/>
            <a:gdLst>
              <a:gd name="connsiteX0" fmla="*/ 0 w 7605194"/>
              <a:gd name="connsiteY0" fmla="*/ 0 h 1246254"/>
              <a:gd name="connsiteX1" fmla="*/ 7605194 w 7605194"/>
              <a:gd name="connsiteY1" fmla="*/ 0 h 1246254"/>
              <a:gd name="connsiteX2" fmla="*/ 7474629 w 7605194"/>
              <a:gd name="connsiteY2" fmla="*/ 62140 h 1246254"/>
              <a:gd name="connsiteX3" fmla="*/ 7288435 w 7605194"/>
              <a:gd name="connsiteY3" fmla="*/ 50627 h 1246254"/>
              <a:gd name="connsiteX4" fmla="*/ 7155923 w 7605194"/>
              <a:gd name="connsiteY4" fmla="*/ 117325 h 1246254"/>
              <a:gd name="connsiteX5" fmla="*/ 6902454 w 7605194"/>
              <a:gd name="connsiteY5" fmla="*/ 218677 h 1246254"/>
              <a:gd name="connsiteX6" fmla="*/ 6762357 w 7605194"/>
              <a:gd name="connsiteY6" fmla="*/ 280337 h 1246254"/>
              <a:gd name="connsiteX7" fmla="*/ 6631499 w 7605194"/>
              <a:gd name="connsiteY7" fmla="*/ 310567 h 1246254"/>
              <a:gd name="connsiteX8" fmla="*/ 6458440 w 7605194"/>
              <a:gd name="connsiteY8" fmla="*/ 357008 h 1246254"/>
              <a:gd name="connsiteX9" fmla="*/ 6324003 w 7605194"/>
              <a:gd name="connsiteY9" fmla="*/ 395689 h 1246254"/>
              <a:gd name="connsiteX10" fmla="*/ 6113470 w 7605194"/>
              <a:gd name="connsiteY10" fmla="*/ 415703 h 1246254"/>
              <a:gd name="connsiteX11" fmla="*/ 5995690 w 7605194"/>
              <a:gd name="connsiteY11" fmla="*/ 469172 h 1246254"/>
              <a:gd name="connsiteX12" fmla="*/ 5867264 w 7605194"/>
              <a:gd name="connsiteY12" fmla="*/ 495827 h 1246254"/>
              <a:gd name="connsiteX13" fmla="*/ 5707574 w 7605194"/>
              <a:gd name="connsiteY13" fmla="*/ 515377 h 1246254"/>
              <a:gd name="connsiteX14" fmla="*/ 5650094 w 7605194"/>
              <a:gd name="connsiteY14" fmla="*/ 529855 h 1246254"/>
              <a:gd name="connsiteX15" fmla="*/ 5630196 w 7605194"/>
              <a:gd name="connsiteY15" fmla="*/ 546641 h 1246254"/>
              <a:gd name="connsiteX16" fmla="*/ 5601107 w 7605194"/>
              <a:gd name="connsiteY16" fmla="*/ 562496 h 1246254"/>
              <a:gd name="connsiteX17" fmla="*/ 5551268 w 7605194"/>
              <a:gd name="connsiteY17" fmla="*/ 599212 h 1246254"/>
              <a:gd name="connsiteX18" fmla="*/ 5422767 w 7605194"/>
              <a:gd name="connsiteY18" fmla="*/ 610016 h 1246254"/>
              <a:gd name="connsiteX19" fmla="*/ 5419576 w 7605194"/>
              <a:gd name="connsiteY19" fmla="*/ 619694 h 1246254"/>
              <a:gd name="connsiteX20" fmla="*/ 5382932 w 7605194"/>
              <a:gd name="connsiteY20" fmla="*/ 627097 h 1246254"/>
              <a:gd name="connsiteX21" fmla="*/ 5213714 w 7605194"/>
              <a:gd name="connsiteY21" fmla="*/ 664259 h 1246254"/>
              <a:gd name="connsiteX22" fmla="*/ 5035908 w 7605194"/>
              <a:gd name="connsiteY22" fmla="*/ 676542 h 1246254"/>
              <a:gd name="connsiteX23" fmla="*/ 5000218 w 7605194"/>
              <a:gd name="connsiteY23" fmla="*/ 698530 h 1246254"/>
              <a:gd name="connsiteX24" fmla="*/ 4946628 w 7605194"/>
              <a:gd name="connsiteY24" fmla="*/ 735163 h 1246254"/>
              <a:gd name="connsiteX25" fmla="*/ 4914425 w 7605194"/>
              <a:gd name="connsiteY25" fmla="*/ 748575 h 1246254"/>
              <a:gd name="connsiteX26" fmla="*/ 4827869 w 7605194"/>
              <a:gd name="connsiteY26" fmla="*/ 793591 h 1246254"/>
              <a:gd name="connsiteX27" fmla="*/ 4742246 w 7605194"/>
              <a:gd name="connsiteY27" fmla="*/ 845064 h 1246254"/>
              <a:gd name="connsiteX28" fmla="*/ 4674623 w 7605194"/>
              <a:gd name="connsiteY28" fmla="*/ 837344 h 1246254"/>
              <a:gd name="connsiteX29" fmla="*/ 4592157 w 7605194"/>
              <a:gd name="connsiteY29" fmla="*/ 898701 h 1246254"/>
              <a:gd name="connsiteX30" fmla="*/ 4395020 w 7605194"/>
              <a:gd name="connsiteY30" fmla="*/ 911632 h 1246254"/>
              <a:gd name="connsiteX31" fmla="*/ 4295451 w 7605194"/>
              <a:gd name="connsiteY31" fmla="*/ 900692 h 1246254"/>
              <a:gd name="connsiteX32" fmla="*/ 4183267 w 7605194"/>
              <a:gd name="connsiteY32" fmla="*/ 899692 h 1246254"/>
              <a:gd name="connsiteX33" fmla="*/ 3868727 w 7605194"/>
              <a:gd name="connsiteY33" fmla="*/ 917255 h 1246254"/>
              <a:gd name="connsiteX34" fmla="*/ 3743007 w 7605194"/>
              <a:gd name="connsiteY34" fmla="*/ 930206 h 1246254"/>
              <a:gd name="connsiteX35" fmla="*/ 3740588 w 7605194"/>
              <a:gd name="connsiteY35" fmla="*/ 942450 h 1246254"/>
              <a:gd name="connsiteX36" fmla="*/ 3700101 w 7605194"/>
              <a:gd name="connsiteY36" fmla="*/ 956776 h 1246254"/>
              <a:gd name="connsiteX37" fmla="*/ 3590677 w 7605194"/>
              <a:gd name="connsiteY37" fmla="*/ 953115 h 1246254"/>
              <a:gd name="connsiteX38" fmla="*/ 3525795 w 7605194"/>
              <a:gd name="connsiteY38" fmla="*/ 958232 h 1246254"/>
              <a:gd name="connsiteX39" fmla="*/ 3502065 w 7605194"/>
              <a:gd name="connsiteY39" fmla="*/ 971655 h 1246254"/>
              <a:gd name="connsiteX40" fmla="*/ 3468311 w 7605194"/>
              <a:gd name="connsiteY40" fmla="*/ 982682 h 1246254"/>
              <a:gd name="connsiteX41" fmla="*/ 3326498 w 7605194"/>
              <a:gd name="connsiteY41" fmla="*/ 993668 h 1246254"/>
              <a:gd name="connsiteX42" fmla="*/ 3266719 w 7605194"/>
              <a:gd name="connsiteY42" fmla="*/ 1001132 h 1246254"/>
              <a:gd name="connsiteX43" fmla="*/ 3262161 w 7605194"/>
              <a:gd name="connsiteY43" fmla="*/ 1010197 h 1246254"/>
              <a:gd name="connsiteX44" fmla="*/ 3151194 w 7605194"/>
              <a:gd name="connsiteY44" fmla="*/ 1012065 h 1246254"/>
              <a:gd name="connsiteX45" fmla="*/ 3071459 w 7605194"/>
              <a:gd name="connsiteY45" fmla="*/ 1006999 h 1246254"/>
              <a:gd name="connsiteX46" fmla="*/ 2964197 w 7605194"/>
              <a:gd name="connsiteY46" fmla="*/ 973220 h 1246254"/>
              <a:gd name="connsiteX47" fmla="*/ 2917598 w 7605194"/>
              <a:gd name="connsiteY47" fmla="*/ 991261 h 1246254"/>
              <a:gd name="connsiteX48" fmla="*/ 2791675 w 7605194"/>
              <a:gd name="connsiteY48" fmla="*/ 1021023 h 1246254"/>
              <a:gd name="connsiteX49" fmla="*/ 2728690 w 7605194"/>
              <a:gd name="connsiteY49" fmla="*/ 1048683 h 1246254"/>
              <a:gd name="connsiteX50" fmla="*/ 2691768 w 7605194"/>
              <a:gd name="connsiteY50" fmla="*/ 1056796 h 1246254"/>
              <a:gd name="connsiteX51" fmla="*/ 2491871 w 7605194"/>
              <a:gd name="connsiteY51" fmla="*/ 1096695 h 1246254"/>
              <a:gd name="connsiteX52" fmla="*/ 2349778 w 7605194"/>
              <a:gd name="connsiteY52" fmla="*/ 1146160 h 1246254"/>
              <a:gd name="connsiteX53" fmla="*/ 2175625 w 7605194"/>
              <a:gd name="connsiteY53" fmla="*/ 1174124 h 1246254"/>
              <a:gd name="connsiteX54" fmla="*/ 2037411 w 7605194"/>
              <a:gd name="connsiteY54" fmla="*/ 1168494 h 1246254"/>
              <a:gd name="connsiteX55" fmla="*/ 1973582 w 7605194"/>
              <a:gd name="connsiteY55" fmla="*/ 1163390 h 1246254"/>
              <a:gd name="connsiteX56" fmla="*/ 1723017 w 7605194"/>
              <a:gd name="connsiteY56" fmla="*/ 1160371 h 1246254"/>
              <a:gd name="connsiteX57" fmla="*/ 1678061 w 7605194"/>
              <a:gd name="connsiteY57" fmla="*/ 1147636 h 1246254"/>
              <a:gd name="connsiteX58" fmla="*/ 1609244 w 7605194"/>
              <a:gd name="connsiteY58" fmla="*/ 1142559 h 1246254"/>
              <a:gd name="connsiteX59" fmla="*/ 1588073 w 7605194"/>
              <a:gd name="connsiteY59" fmla="*/ 1138412 h 1246254"/>
              <a:gd name="connsiteX60" fmla="*/ 1377751 w 7605194"/>
              <a:gd name="connsiteY60" fmla="*/ 1108189 h 1246254"/>
              <a:gd name="connsiteX61" fmla="*/ 1269190 w 7605194"/>
              <a:gd name="connsiteY61" fmla="*/ 1117852 h 1246254"/>
              <a:gd name="connsiteX62" fmla="*/ 1092740 w 7605194"/>
              <a:gd name="connsiteY62" fmla="*/ 1099724 h 1246254"/>
              <a:gd name="connsiteX63" fmla="*/ 974176 w 7605194"/>
              <a:gd name="connsiteY63" fmla="*/ 1143343 h 1246254"/>
              <a:gd name="connsiteX64" fmla="*/ 748758 w 7605194"/>
              <a:gd name="connsiteY64" fmla="*/ 1132518 h 1246254"/>
              <a:gd name="connsiteX65" fmla="*/ 466991 w 7605194"/>
              <a:gd name="connsiteY65" fmla="*/ 1138669 h 1246254"/>
              <a:gd name="connsiteX66" fmla="*/ 335907 w 7605194"/>
              <a:gd name="connsiteY66" fmla="*/ 1182335 h 1246254"/>
              <a:gd name="connsiteX67" fmla="*/ 263136 w 7605194"/>
              <a:gd name="connsiteY67" fmla="*/ 1208491 h 1246254"/>
              <a:gd name="connsiteX68" fmla="*/ 162795 w 7605194"/>
              <a:gd name="connsiteY68" fmla="*/ 1245356 h 1246254"/>
              <a:gd name="connsiteX69" fmla="*/ 35177 w 7605194"/>
              <a:gd name="connsiteY69" fmla="*/ 1241336 h 1246254"/>
              <a:gd name="connsiteX70" fmla="*/ 0 w 7605194"/>
              <a:gd name="connsiteY70" fmla="*/ 1239517 h 12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605194" h="1246254">
                <a:moveTo>
                  <a:pt x="0" y="0"/>
                </a:moveTo>
                <a:lnTo>
                  <a:pt x="7605194" y="0"/>
                </a:lnTo>
                <a:lnTo>
                  <a:pt x="7474629" y="62140"/>
                </a:lnTo>
                <a:cubicBezTo>
                  <a:pt x="7492628" y="46311"/>
                  <a:pt x="7295302" y="29551"/>
                  <a:pt x="7288435" y="50627"/>
                </a:cubicBezTo>
                <a:cubicBezTo>
                  <a:pt x="7233022" y="73997"/>
                  <a:pt x="7203507" y="54448"/>
                  <a:pt x="7155923" y="117325"/>
                </a:cubicBezTo>
                <a:cubicBezTo>
                  <a:pt x="7091593" y="145333"/>
                  <a:pt x="6962039" y="200393"/>
                  <a:pt x="6902454" y="218677"/>
                </a:cubicBezTo>
                <a:cubicBezTo>
                  <a:pt x="6836859" y="245846"/>
                  <a:pt x="6807516" y="265022"/>
                  <a:pt x="6762357" y="280337"/>
                </a:cubicBezTo>
                <a:cubicBezTo>
                  <a:pt x="6723842" y="313158"/>
                  <a:pt x="6674615" y="318151"/>
                  <a:pt x="6631499" y="310567"/>
                </a:cubicBezTo>
                <a:cubicBezTo>
                  <a:pt x="6580847" y="323345"/>
                  <a:pt x="6519896" y="349758"/>
                  <a:pt x="6458440" y="357008"/>
                </a:cubicBezTo>
                <a:cubicBezTo>
                  <a:pt x="6393854" y="354599"/>
                  <a:pt x="6376560" y="392846"/>
                  <a:pt x="6324003" y="395689"/>
                </a:cubicBezTo>
                <a:cubicBezTo>
                  <a:pt x="6247285" y="405586"/>
                  <a:pt x="6172072" y="397602"/>
                  <a:pt x="6113470" y="415703"/>
                </a:cubicBezTo>
                <a:cubicBezTo>
                  <a:pt x="6093266" y="472531"/>
                  <a:pt x="6024348" y="452803"/>
                  <a:pt x="5995690" y="469172"/>
                </a:cubicBezTo>
                <a:cubicBezTo>
                  <a:pt x="5944396" y="483753"/>
                  <a:pt x="5915284" y="488126"/>
                  <a:pt x="5867264" y="495827"/>
                </a:cubicBezTo>
                <a:cubicBezTo>
                  <a:pt x="5838049" y="473928"/>
                  <a:pt x="5744033" y="545123"/>
                  <a:pt x="5707574" y="515377"/>
                </a:cubicBezTo>
                <a:cubicBezTo>
                  <a:pt x="5694501" y="508626"/>
                  <a:pt x="5656098" y="513354"/>
                  <a:pt x="5650094" y="529855"/>
                </a:cubicBezTo>
                <a:cubicBezTo>
                  <a:pt x="5642347" y="534056"/>
                  <a:pt x="5632533" y="529367"/>
                  <a:pt x="5630196" y="546641"/>
                </a:cubicBezTo>
                <a:cubicBezTo>
                  <a:pt x="5625719" y="567591"/>
                  <a:pt x="5595173" y="538867"/>
                  <a:pt x="5601107" y="562496"/>
                </a:cubicBezTo>
                <a:cubicBezTo>
                  <a:pt x="5579479" y="542883"/>
                  <a:pt x="5567128" y="587056"/>
                  <a:pt x="5551268" y="599212"/>
                </a:cubicBezTo>
                <a:cubicBezTo>
                  <a:pt x="5521545" y="607132"/>
                  <a:pt x="5444715" y="606602"/>
                  <a:pt x="5422767" y="610016"/>
                </a:cubicBezTo>
                <a:cubicBezTo>
                  <a:pt x="5422031" y="613482"/>
                  <a:pt x="5420956" y="616740"/>
                  <a:pt x="5419576" y="619694"/>
                </a:cubicBezTo>
                <a:cubicBezTo>
                  <a:pt x="5411553" y="636851"/>
                  <a:pt x="5395146" y="640166"/>
                  <a:pt x="5382932" y="627097"/>
                </a:cubicBezTo>
                <a:cubicBezTo>
                  <a:pt x="5326987" y="639191"/>
                  <a:pt x="5271551" y="656018"/>
                  <a:pt x="5213714" y="664259"/>
                </a:cubicBezTo>
                <a:cubicBezTo>
                  <a:pt x="5201392" y="668566"/>
                  <a:pt x="5049856" y="675497"/>
                  <a:pt x="5035908" y="676542"/>
                </a:cubicBezTo>
                <a:cubicBezTo>
                  <a:pt x="5014702" y="682704"/>
                  <a:pt x="5007446" y="636570"/>
                  <a:pt x="5000218" y="698530"/>
                </a:cubicBezTo>
                <a:cubicBezTo>
                  <a:pt x="4975418" y="688546"/>
                  <a:pt x="4975257" y="715830"/>
                  <a:pt x="4946628" y="735163"/>
                </a:cubicBezTo>
                <a:cubicBezTo>
                  <a:pt x="4931401" y="723013"/>
                  <a:pt x="4922231" y="732306"/>
                  <a:pt x="4914425" y="748575"/>
                </a:cubicBezTo>
                <a:cubicBezTo>
                  <a:pt x="4883896" y="750874"/>
                  <a:pt x="4860091" y="778025"/>
                  <a:pt x="4827869" y="793591"/>
                </a:cubicBezTo>
                <a:cubicBezTo>
                  <a:pt x="4788822" y="784336"/>
                  <a:pt x="4776708" y="828597"/>
                  <a:pt x="4742246" y="845064"/>
                </a:cubicBezTo>
                <a:cubicBezTo>
                  <a:pt x="4716705" y="852357"/>
                  <a:pt x="4699637" y="828405"/>
                  <a:pt x="4674623" y="837344"/>
                </a:cubicBezTo>
                <a:lnTo>
                  <a:pt x="4592157" y="898701"/>
                </a:lnTo>
                <a:cubicBezTo>
                  <a:pt x="4546849" y="899497"/>
                  <a:pt x="4450878" y="911263"/>
                  <a:pt x="4395020" y="911632"/>
                </a:cubicBezTo>
                <a:lnTo>
                  <a:pt x="4295451" y="900692"/>
                </a:lnTo>
                <a:cubicBezTo>
                  <a:pt x="4251687" y="942266"/>
                  <a:pt x="4254388" y="896931"/>
                  <a:pt x="4183267" y="899692"/>
                </a:cubicBezTo>
                <a:cubicBezTo>
                  <a:pt x="4112146" y="902453"/>
                  <a:pt x="3947407" y="917547"/>
                  <a:pt x="3868727" y="917255"/>
                </a:cubicBezTo>
                <a:cubicBezTo>
                  <a:pt x="3795351" y="922341"/>
                  <a:pt x="3764364" y="926007"/>
                  <a:pt x="3743007" y="930206"/>
                </a:cubicBezTo>
                <a:lnTo>
                  <a:pt x="3740588" y="942450"/>
                </a:lnTo>
                <a:lnTo>
                  <a:pt x="3700101" y="956776"/>
                </a:lnTo>
                <a:cubicBezTo>
                  <a:pt x="3670274" y="930427"/>
                  <a:pt x="3627640" y="988390"/>
                  <a:pt x="3590677" y="953115"/>
                </a:cubicBezTo>
                <a:cubicBezTo>
                  <a:pt x="3577003" y="944340"/>
                  <a:pt x="3534187" y="942867"/>
                  <a:pt x="3525795" y="958232"/>
                </a:cubicBezTo>
                <a:cubicBezTo>
                  <a:pt x="3516807" y="961149"/>
                  <a:pt x="3506501" y="954937"/>
                  <a:pt x="3502065" y="971655"/>
                </a:cubicBezTo>
                <a:cubicBezTo>
                  <a:pt x="3494877" y="991667"/>
                  <a:pt x="3464319" y="958352"/>
                  <a:pt x="3468311" y="982682"/>
                </a:cubicBezTo>
                <a:cubicBezTo>
                  <a:pt x="3439050" y="986351"/>
                  <a:pt x="3360097" y="990593"/>
                  <a:pt x="3326498" y="993668"/>
                </a:cubicBezTo>
                <a:cubicBezTo>
                  <a:pt x="3307804" y="967786"/>
                  <a:pt x="3301737" y="1036045"/>
                  <a:pt x="3266719" y="1001132"/>
                </a:cubicBezTo>
                <a:cubicBezTo>
                  <a:pt x="3265536" y="1004442"/>
                  <a:pt x="3281415" y="1008374"/>
                  <a:pt x="3262161" y="1010197"/>
                </a:cubicBezTo>
                <a:cubicBezTo>
                  <a:pt x="3242906" y="1012019"/>
                  <a:pt x="3163242" y="1026954"/>
                  <a:pt x="3151194" y="1012065"/>
                </a:cubicBezTo>
                <a:cubicBezTo>
                  <a:pt x="3106165" y="1004049"/>
                  <a:pt x="3114260" y="1013405"/>
                  <a:pt x="3071459" y="1006999"/>
                </a:cubicBezTo>
                <a:cubicBezTo>
                  <a:pt x="3065832" y="1025980"/>
                  <a:pt x="2978359" y="982084"/>
                  <a:pt x="2964197" y="973220"/>
                </a:cubicBezTo>
                <a:cubicBezTo>
                  <a:pt x="2939403" y="972011"/>
                  <a:pt x="2944404" y="1019497"/>
                  <a:pt x="2917598" y="991261"/>
                </a:cubicBezTo>
                <a:cubicBezTo>
                  <a:pt x="2888845" y="999227"/>
                  <a:pt x="2823159" y="1011452"/>
                  <a:pt x="2791675" y="1021023"/>
                </a:cubicBezTo>
                <a:cubicBezTo>
                  <a:pt x="2765430" y="1007170"/>
                  <a:pt x="2762312" y="1034141"/>
                  <a:pt x="2728690" y="1048683"/>
                </a:cubicBezTo>
                <a:cubicBezTo>
                  <a:pt x="2713226" y="1034223"/>
                  <a:pt x="2702121" y="1041949"/>
                  <a:pt x="2691768" y="1056796"/>
                </a:cubicBezTo>
                <a:cubicBezTo>
                  <a:pt x="2652268" y="1069463"/>
                  <a:pt x="2548870" y="1081801"/>
                  <a:pt x="2491871" y="1096695"/>
                </a:cubicBezTo>
                <a:cubicBezTo>
                  <a:pt x="2433233" y="1115660"/>
                  <a:pt x="2402455" y="1137920"/>
                  <a:pt x="2349778" y="1146160"/>
                </a:cubicBezTo>
                <a:cubicBezTo>
                  <a:pt x="2299466" y="1174224"/>
                  <a:pt x="2212816" y="1164043"/>
                  <a:pt x="2175625" y="1174124"/>
                </a:cubicBezTo>
                <a:cubicBezTo>
                  <a:pt x="2141905" y="1168663"/>
                  <a:pt x="2071085" y="1170283"/>
                  <a:pt x="2037411" y="1168494"/>
                </a:cubicBezTo>
                <a:cubicBezTo>
                  <a:pt x="2020095" y="1221320"/>
                  <a:pt x="1996234" y="1160088"/>
                  <a:pt x="1973582" y="1163390"/>
                </a:cubicBezTo>
                <a:lnTo>
                  <a:pt x="1723017" y="1160371"/>
                </a:lnTo>
                <a:cubicBezTo>
                  <a:pt x="1711603" y="1126676"/>
                  <a:pt x="1682011" y="1185150"/>
                  <a:pt x="1678061" y="1147636"/>
                </a:cubicBezTo>
                <a:cubicBezTo>
                  <a:pt x="1665221" y="1173937"/>
                  <a:pt x="1634143" y="1137965"/>
                  <a:pt x="1609244" y="1142559"/>
                </a:cubicBezTo>
                <a:cubicBezTo>
                  <a:pt x="1602767" y="1126306"/>
                  <a:pt x="1597099" y="1127936"/>
                  <a:pt x="1588073" y="1138412"/>
                </a:cubicBezTo>
                <a:cubicBezTo>
                  <a:pt x="1508763" y="1158167"/>
                  <a:pt x="1412632" y="1092292"/>
                  <a:pt x="1377751" y="1108189"/>
                </a:cubicBezTo>
                <a:cubicBezTo>
                  <a:pt x="1359039" y="1112684"/>
                  <a:pt x="1316798" y="1124092"/>
                  <a:pt x="1269190" y="1117852"/>
                </a:cubicBezTo>
                <a:cubicBezTo>
                  <a:pt x="1244635" y="1081573"/>
                  <a:pt x="1115372" y="1098514"/>
                  <a:pt x="1092740" y="1099724"/>
                </a:cubicBezTo>
                <a:cubicBezTo>
                  <a:pt x="1043570" y="1103973"/>
                  <a:pt x="1042994" y="1144806"/>
                  <a:pt x="974176" y="1143343"/>
                </a:cubicBezTo>
                <a:cubicBezTo>
                  <a:pt x="949931" y="1089663"/>
                  <a:pt x="786126" y="1134305"/>
                  <a:pt x="748758" y="1132518"/>
                </a:cubicBezTo>
                <a:cubicBezTo>
                  <a:pt x="664227" y="1131739"/>
                  <a:pt x="552459" y="1130267"/>
                  <a:pt x="466991" y="1138669"/>
                </a:cubicBezTo>
                <a:cubicBezTo>
                  <a:pt x="432928" y="1151669"/>
                  <a:pt x="369882" y="1170698"/>
                  <a:pt x="335907" y="1182335"/>
                </a:cubicBezTo>
                <a:cubicBezTo>
                  <a:pt x="321782" y="1197573"/>
                  <a:pt x="262481" y="1180784"/>
                  <a:pt x="263136" y="1208491"/>
                </a:cubicBezTo>
                <a:cubicBezTo>
                  <a:pt x="228423" y="1169675"/>
                  <a:pt x="218751" y="1236852"/>
                  <a:pt x="162795" y="1245356"/>
                </a:cubicBezTo>
                <a:cubicBezTo>
                  <a:pt x="133519" y="1247933"/>
                  <a:pt x="83993" y="1244460"/>
                  <a:pt x="35177" y="1241336"/>
                </a:cubicBezTo>
                <a:lnTo>
                  <a:pt x="0" y="123951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Rectangle 6">
            <a:extLst>
              <a:ext uri="{FF2B5EF4-FFF2-40B4-BE49-F238E27FC236}">
                <a16:creationId xmlns:a16="http://schemas.microsoft.com/office/drawing/2014/main" id="{F669F220-DD76-466C-87A6-5024673C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0765" y="41718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medical form with a questionnaire&#10;&#10;AI-generated content may be incorrect.">
            <a:extLst>
              <a:ext uri="{FF2B5EF4-FFF2-40B4-BE49-F238E27FC236}">
                <a16:creationId xmlns:a16="http://schemas.microsoft.com/office/drawing/2014/main" id="{50D9427F-4059-EDDA-4DA9-DC98F527AEE0}"/>
              </a:ext>
            </a:extLst>
          </p:cNvPr>
          <p:cNvPicPr>
            <a:picLocks noGrp="1" noChangeAspect="1"/>
          </p:cNvPicPr>
          <p:nvPr>
            <p:ph sz="half" idx="1"/>
          </p:nvPr>
        </p:nvPicPr>
        <p:blipFill>
          <a:blip r:embed="rId5"/>
          <a:stretch>
            <a:fillRect/>
          </a:stretch>
        </p:blipFill>
        <p:spPr>
          <a:xfrm>
            <a:off x="5665696" y="943155"/>
            <a:ext cx="5307930" cy="4949645"/>
          </a:xfrm>
          <a:prstGeom prst="rect">
            <a:avLst/>
          </a:prstGeom>
        </p:spPr>
      </p:pic>
      <p:sp>
        <p:nvSpPr>
          <p:cNvPr id="3" name="TextBox 2">
            <a:extLst>
              <a:ext uri="{FF2B5EF4-FFF2-40B4-BE49-F238E27FC236}">
                <a16:creationId xmlns:a16="http://schemas.microsoft.com/office/drawing/2014/main" id="{76A2A941-F2BA-FAC9-D1E6-19079D1344E5}"/>
              </a:ext>
            </a:extLst>
          </p:cNvPr>
          <p:cNvSpPr txBox="1"/>
          <p:nvPr/>
        </p:nvSpPr>
        <p:spPr>
          <a:xfrm>
            <a:off x="774693" y="3339556"/>
            <a:ext cx="414565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t>Recommended:</a:t>
            </a:r>
          </a:p>
          <a:p>
            <a:endParaRPr lang="en-US" sz="3600" b="1"/>
          </a:p>
          <a:p>
            <a:r>
              <a:rPr lang="en-US" sz="3600" b="1"/>
              <a:t> 20 FMX</a:t>
            </a:r>
          </a:p>
          <a:p>
            <a:endParaRPr lang="en-US" sz="3600" b="1"/>
          </a:p>
          <a:p>
            <a:r>
              <a:rPr lang="en-US" sz="3600" b="1"/>
              <a:t> </a:t>
            </a:r>
            <a:r>
              <a:rPr lang="en-US" sz="3600" b="1" err="1"/>
              <a:t>Pano</a:t>
            </a:r>
          </a:p>
        </p:txBody>
      </p:sp>
      <p:pic>
        <p:nvPicPr>
          <p:cNvPr id="4" name="Graphic 3" descr="Tooth with solid fill">
            <a:extLst>
              <a:ext uri="{FF2B5EF4-FFF2-40B4-BE49-F238E27FC236}">
                <a16:creationId xmlns:a16="http://schemas.microsoft.com/office/drawing/2014/main" id="{D11B1634-D624-F293-E396-E8C8885CE8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745" y="4479052"/>
            <a:ext cx="587829" cy="587829"/>
          </a:xfrm>
          <a:prstGeom prst="rect">
            <a:avLst/>
          </a:prstGeom>
        </p:spPr>
      </p:pic>
      <p:pic>
        <p:nvPicPr>
          <p:cNvPr id="5" name="Graphic 4" descr="Tooth with solid fill">
            <a:extLst>
              <a:ext uri="{FF2B5EF4-FFF2-40B4-BE49-F238E27FC236}">
                <a16:creationId xmlns:a16="http://schemas.microsoft.com/office/drawing/2014/main" id="{08F8E431-0A2E-2EA8-5ED9-0CF52BFE04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744" y="5550875"/>
            <a:ext cx="587829" cy="587829"/>
          </a:xfrm>
          <a:prstGeom prst="rect">
            <a:avLst/>
          </a:prstGeom>
        </p:spPr>
      </p:pic>
    </p:spTree>
    <p:extLst>
      <p:ext uri="{BB962C8B-B14F-4D97-AF65-F5344CB8AC3E}">
        <p14:creationId xmlns:p14="http://schemas.microsoft.com/office/powerpoint/2010/main" val="104821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41" name="Ink 4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43" name="Rectangle 4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8,200+ Dentist Pattern Stock Photos, Pictures &amp; Royalty-Free Images - iStock">
            <a:extLst>
              <a:ext uri="{FF2B5EF4-FFF2-40B4-BE49-F238E27FC236}">
                <a16:creationId xmlns:a16="http://schemas.microsoft.com/office/drawing/2014/main" id="{DB45ACDC-BAEA-EE4E-FB28-A96AF5F3241C}"/>
              </a:ext>
            </a:extLst>
          </p:cNvPr>
          <p:cNvPicPr>
            <a:picLocks noChangeAspect="1"/>
          </p:cNvPicPr>
          <p:nvPr/>
        </p:nvPicPr>
        <p:blipFill>
          <a:blip r:embed="rId5"/>
          <a:srcRect t="24866" b="18884"/>
          <a:stretch>
            <a:fillRect/>
          </a:stretch>
        </p:blipFill>
        <p:spPr>
          <a:xfrm>
            <a:off x="20" y="1"/>
            <a:ext cx="12191979" cy="6857999"/>
          </a:xfrm>
          <a:prstGeom prst="rect">
            <a:avLst/>
          </a:prstGeom>
        </p:spPr>
      </p:pic>
      <p:sp useBgFill="1">
        <p:nvSpPr>
          <p:cNvPr id="45" name="Freeform: Shape 44">
            <a:extLst>
              <a:ext uri="{FF2B5EF4-FFF2-40B4-BE49-F238E27FC236}">
                <a16:creationId xmlns:a16="http://schemas.microsoft.com/office/drawing/2014/main" id="{561308AD-F95B-4430-886C-40173A45B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6538" y="470850"/>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ln>
            <a:noFill/>
          </a:ln>
          <a:effectLst>
            <a:outerShdw blurRad="63500" dist="127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DB8C0BEF-1AD9-4002-9C03-EBFDBBE57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6538" y="475884"/>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2D34073-E1C3-9863-79D3-7FEB34F6C6F8}"/>
              </a:ext>
            </a:extLst>
          </p:cNvPr>
          <p:cNvSpPr>
            <a:spLocks noGrp="1"/>
          </p:cNvSpPr>
          <p:nvPr>
            <p:ph type="title"/>
          </p:nvPr>
        </p:nvSpPr>
        <p:spPr>
          <a:xfrm>
            <a:off x="1610436" y="641442"/>
            <a:ext cx="8993875" cy="702861"/>
          </a:xfrm>
        </p:spPr>
        <p:txBody>
          <a:bodyPr vert="horz" lIns="91440" tIns="45720" rIns="91440" bIns="45720" rtlCol="0" anchor="b">
            <a:normAutofit/>
          </a:bodyPr>
          <a:lstStyle/>
          <a:p>
            <a:pPr algn="ctr"/>
            <a:r>
              <a:rPr lang="en-US"/>
              <a:t>Radiographs...</a:t>
            </a:r>
          </a:p>
        </p:txBody>
      </p:sp>
      <p:sp>
        <p:nvSpPr>
          <p:cNvPr id="49" name="Rectangle 6">
            <a:extLst>
              <a:ext uri="{FF2B5EF4-FFF2-40B4-BE49-F238E27FC236}">
                <a16:creationId xmlns:a16="http://schemas.microsoft.com/office/drawing/2014/main" id="{DDCE5572-4319-4D42-813F-C8C69C08C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9" y="25635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499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9" name="Ink 28">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9" name="Ink 28">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31" name="Rectangle 30">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405DF5CE-0B7C-62F1-1296-CDEA79F39E6A}"/>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a:ea typeface="Batang"/>
              </a:rPr>
              <a:t>Panoramic</a:t>
            </a:r>
            <a:endParaRPr lang="en-US"/>
          </a:p>
        </p:txBody>
      </p:sp>
      <p:sp>
        <p:nvSpPr>
          <p:cNvPr id="35" name="Freeform: Shape 34">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X-ray of a human jaw&#10;&#10;AI-generated content may be incorrect.">
            <a:extLst>
              <a:ext uri="{FF2B5EF4-FFF2-40B4-BE49-F238E27FC236}">
                <a16:creationId xmlns:a16="http://schemas.microsoft.com/office/drawing/2014/main" id="{C9855AE8-9BCE-9551-55F4-457E49D4799B}"/>
              </a:ext>
            </a:extLst>
          </p:cNvPr>
          <p:cNvPicPr>
            <a:picLocks noGrp="1" noChangeAspect="1"/>
          </p:cNvPicPr>
          <p:nvPr>
            <p:ph sz="half" idx="1"/>
          </p:nvPr>
        </p:nvPicPr>
        <p:blipFill>
          <a:blip r:embed="rId5"/>
          <a:stretch>
            <a:fillRect/>
          </a:stretch>
        </p:blipFill>
        <p:spPr>
          <a:xfrm>
            <a:off x="217440" y="1443125"/>
            <a:ext cx="11760247" cy="5130620"/>
          </a:xfrm>
          <a:prstGeom prst="rect">
            <a:avLst/>
          </a:prstGeom>
        </p:spPr>
      </p:pic>
      <p:sp>
        <p:nvSpPr>
          <p:cNvPr id="4" name="TextBox 3">
            <a:extLst>
              <a:ext uri="{FF2B5EF4-FFF2-40B4-BE49-F238E27FC236}">
                <a16:creationId xmlns:a16="http://schemas.microsoft.com/office/drawing/2014/main" id="{467F006D-4BC2-DDAA-61AC-BCFAD92D4C22}"/>
              </a:ext>
            </a:extLst>
          </p:cNvPr>
          <p:cNvSpPr txBox="1"/>
          <p:nvPr/>
        </p:nvSpPr>
        <p:spPr>
          <a:xfrm>
            <a:off x="8746269" y="675096"/>
            <a:ext cx="2660173"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Taken at MSSU on 7/15/25</a:t>
            </a:r>
          </a:p>
        </p:txBody>
      </p:sp>
    </p:spTree>
    <p:extLst>
      <p:ext uri="{BB962C8B-B14F-4D97-AF65-F5344CB8AC3E}">
        <p14:creationId xmlns:p14="http://schemas.microsoft.com/office/powerpoint/2010/main" val="602645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3F56DD-202B-D8EE-9951-E2CAA5934E49}"/>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2B1C8766-205B-E3C2-F4D2-F90811A63B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9" name="Ink 28">
                <a:extLst>
                  <a:ext uri="{FF2B5EF4-FFF2-40B4-BE49-F238E27FC236}">
                    <a16:creationId xmlns:a16="http://schemas.microsoft.com/office/drawing/2014/main" id="{A66EFCBB-021F-67D0-C35E-185A07135902}"/>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9" name="Ink 28">
                <a:extLst>
                  <a:ext uri="{FF2B5EF4-FFF2-40B4-BE49-F238E27FC236}">
                    <a16:creationId xmlns:a16="http://schemas.microsoft.com/office/drawing/2014/main" id="{A66EFCBB-021F-67D0-C35E-185A071359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31" name="Rectangle 30">
            <a:extLst>
              <a:ext uri="{FF2B5EF4-FFF2-40B4-BE49-F238E27FC236}">
                <a16:creationId xmlns:a16="http://schemas.microsoft.com/office/drawing/2014/main" id="{36D27AE2-B656-33BF-035A-DC6333BE8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6443A1E2-966A-0776-036A-4631E680A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0F3A07C3-F1CE-CA51-7CC5-9B4547C94C9D}"/>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a:t>20 FMX</a:t>
            </a:r>
          </a:p>
        </p:txBody>
      </p:sp>
      <p:sp>
        <p:nvSpPr>
          <p:cNvPr id="35" name="Freeform: Shape 34">
            <a:extLst>
              <a:ext uri="{FF2B5EF4-FFF2-40B4-BE49-F238E27FC236}">
                <a16:creationId xmlns:a16="http://schemas.microsoft.com/office/drawing/2014/main" id="{7458B172-9D47-CBDA-2998-0080548AE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x-ray images of human teeth&#10;&#10;AI-generated content may be incorrect.">
            <a:extLst>
              <a:ext uri="{FF2B5EF4-FFF2-40B4-BE49-F238E27FC236}">
                <a16:creationId xmlns:a16="http://schemas.microsoft.com/office/drawing/2014/main" id="{C74E394C-0304-6B3C-CBEB-90B3CE2AFFC6}"/>
              </a:ext>
            </a:extLst>
          </p:cNvPr>
          <p:cNvPicPr>
            <a:picLocks noChangeAspect="1"/>
          </p:cNvPicPr>
          <p:nvPr/>
        </p:nvPicPr>
        <p:blipFill>
          <a:blip r:embed="rId5"/>
          <a:stretch>
            <a:fillRect/>
          </a:stretch>
        </p:blipFill>
        <p:spPr>
          <a:xfrm>
            <a:off x="817324" y="1255800"/>
            <a:ext cx="10546915" cy="5494620"/>
          </a:xfrm>
          <a:prstGeom prst="rect">
            <a:avLst/>
          </a:prstGeom>
        </p:spPr>
      </p:pic>
      <p:sp>
        <p:nvSpPr>
          <p:cNvPr id="7" name="TextBox 6">
            <a:extLst>
              <a:ext uri="{FF2B5EF4-FFF2-40B4-BE49-F238E27FC236}">
                <a16:creationId xmlns:a16="http://schemas.microsoft.com/office/drawing/2014/main" id="{D6438EF5-E8DD-3522-F727-F17D1EACC0CC}"/>
              </a:ext>
            </a:extLst>
          </p:cNvPr>
          <p:cNvSpPr txBox="1"/>
          <p:nvPr/>
        </p:nvSpPr>
        <p:spPr>
          <a:xfrm>
            <a:off x="4756975" y="1526743"/>
            <a:ext cx="2660173"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Taken at MSSU on 7/15/25</a:t>
            </a:r>
          </a:p>
        </p:txBody>
      </p:sp>
    </p:spTree>
    <p:extLst>
      <p:ext uri="{BB962C8B-B14F-4D97-AF65-F5344CB8AC3E}">
        <p14:creationId xmlns:p14="http://schemas.microsoft.com/office/powerpoint/2010/main" val="4045210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0" name="Ink 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1" name="Rectangle 10">
            <a:extLst>
              <a:ext uri="{FF2B5EF4-FFF2-40B4-BE49-F238E27FC236}">
                <a16:creationId xmlns:a16="http://schemas.microsoft.com/office/drawing/2014/main" id="{989E0641-F6AC-4C12-B872-9701271C7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8CFAD6C-D9D9-45A3-86CF-B98315872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277223" y="-1"/>
            <a:ext cx="6914777" cy="643325"/>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D173735-CA2E-4726-B360-8C0FC1E01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6086">
            <a:off x="-291249" y="3562258"/>
            <a:ext cx="12547487" cy="4609730"/>
          </a:xfrm>
          <a:custGeom>
            <a:avLst/>
            <a:gdLst>
              <a:gd name="connsiteX0" fmla="*/ 1249032 w 12547487"/>
              <a:gd name="connsiteY0" fmla="*/ 1069442 h 4609730"/>
              <a:gd name="connsiteX1" fmla="*/ 1364765 w 12547487"/>
              <a:gd name="connsiteY1" fmla="*/ 1046241 h 4609730"/>
              <a:gd name="connsiteX2" fmla="*/ 1364788 w 12547487"/>
              <a:gd name="connsiteY2" fmla="*/ 1046227 h 4609730"/>
              <a:gd name="connsiteX3" fmla="*/ 1364871 w 12547487"/>
              <a:gd name="connsiteY3" fmla="*/ 1046219 h 4609730"/>
              <a:gd name="connsiteX4" fmla="*/ 1389985 w 12547487"/>
              <a:gd name="connsiteY4" fmla="*/ 1041184 h 4609730"/>
              <a:gd name="connsiteX5" fmla="*/ 1855056 w 12547487"/>
              <a:gd name="connsiteY5" fmla="*/ 1015146 h 4609730"/>
              <a:gd name="connsiteX6" fmla="*/ 2461080 w 12547487"/>
              <a:gd name="connsiteY6" fmla="*/ 1069442 h 4609730"/>
              <a:gd name="connsiteX7" fmla="*/ 2480769 w 12547487"/>
              <a:gd name="connsiteY7" fmla="*/ 1082624 h 4609730"/>
              <a:gd name="connsiteX8" fmla="*/ 2513615 w 12547487"/>
              <a:gd name="connsiteY8" fmla="*/ 1079209 h 4609730"/>
              <a:gd name="connsiteX9" fmla="*/ 2883110 w 12547487"/>
              <a:gd name="connsiteY9" fmla="*/ 1082703 h 4609730"/>
              <a:gd name="connsiteX10" fmla="*/ 3067466 w 12547487"/>
              <a:gd name="connsiteY10" fmla="*/ 1017777 h 4609730"/>
              <a:gd name="connsiteX11" fmla="*/ 3142515 w 12547487"/>
              <a:gd name="connsiteY11" fmla="*/ 1004553 h 4609730"/>
              <a:gd name="connsiteX12" fmla="*/ 3153472 w 12547487"/>
              <a:gd name="connsiteY12" fmla="*/ 1011470 h 4609730"/>
              <a:gd name="connsiteX13" fmla="*/ 3256916 w 12547487"/>
              <a:gd name="connsiteY13" fmla="*/ 958732 h 4609730"/>
              <a:gd name="connsiteX14" fmla="*/ 3409231 w 12547487"/>
              <a:gd name="connsiteY14" fmla="*/ 951564 h 4609730"/>
              <a:gd name="connsiteX15" fmla="*/ 3524347 w 12547487"/>
              <a:gd name="connsiteY15" fmla="*/ 957376 h 4609730"/>
              <a:gd name="connsiteX16" fmla="*/ 3588810 w 12547487"/>
              <a:gd name="connsiteY16" fmla="*/ 955789 h 4609730"/>
              <a:gd name="connsiteX17" fmla="*/ 3635816 w 12547487"/>
              <a:gd name="connsiteY17" fmla="*/ 960010 h 4609730"/>
              <a:gd name="connsiteX18" fmla="*/ 3754941 w 12547487"/>
              <a:gd name="connsiteY18" fmla="*/ 941825 h 4609730"/>
              <a:gd name="connsiteX19" fmla="*/ 3952184 w 12547487"/>
              <a:gd name="connsiteY19" fmla="*/ 899594 h 4609730"/>
              <a:gd name="connsiteX20" fmla="*/ 4101714 w 12547487"/>
              <a:gd name="connsiteY20" fmla="*/ 917531 h 4609730"/>
              <a:gd name="connsiteX21" fmla="*/ 4177560 w 12547487"/>
              <a:gd name="connsiteY21" fmla="*/ 878696 h 4609730"/>
              <a:gd name="connsiteX22" fmla="*/ 4269581 w 12547487"/>
              <a:gd name="connsiteY22" fmla="*/ 877016 h 4609730"/>
              <a:gd name="connsiteX23" fmla="*/ 4619969 w 12547487"/>
              <a:gd name="connsiteY23" fmla="*/ 798815 h 4609730"/>
              <a:gd name="connsiteX24" fmla="*/ 4808566 w 12547487"/>
              <a:gd name="connsiteY24" fmla="*/ 781686 h 4609730"/>
              <a:gd name="connsiteX25" fmla="*/ 4875311 w 12547487"/>
              <a:gd name="connsiteY25" fmla="*/ 729496 h 4609730"/>
              <a:gd name="connsiteX26" fmla="*/ 4875123 w 12547487"/>
              <a:gd name="connsiteY26" fmla="*/ 726137 h 4609730"/>
              <a:gd name="connsiteX27" fmla="*/ 4879961 w 12547487"/>
              <a:gd name="connsiteY27" fmla="*/ 724303 h 4609730"/>
              <a:gd name="connsiteX28" fmla="*/ 4884283 w 12547487"/>
              <a:gd name="connsiteY28" fmla="*/ 726177 h 4609730"/>
              <a:gd name="connsiteX29" fmla="*/ 4890066 w 12547487"/>
              <a:gd name="connsiteY29" fmla="*/ 724037 h 4609730"/>
              <a:gd name="connsiteX30" fmla="*/ 4905872 w 12547487"/>
              <a:gd name="connsiteY30" fmla="*/ 719096 h 4609730"/>
              <a:gd name="connsiteX31" fmla="*/ 4911186 w 12547487"/>
              <a:gd name="connsiteY31" fmla="*/ 711907 h 4609730"/>
              <a:gd name="connsiteX32" fmla="*/ 4991897 w 12547487"/>
              <a:gd name="connsiteY32" fmla="*/ 697771 h 4609730"/>
              <a:gd name="connsiteX33" fmla="*/ 5024303 w 12547487"/>
              <a:gd name="connsiteY33" fmla="*/ 701951 h 4609730"/>
              <a:gd name="connsiteX34" fmla="*/ 5084207 w 12547487"/>
              <a:gd name="connsiteY34" fmla="*/ 682157 h 4609730"/>
              <a:gd name="connsiteX35" fmla="*/ 5184351 w 12547487"/>
              <a:gd name="connsiteY35" fmla="*/ 683463 h 4609730"/>
              <a:gd name="connsiteX36" fmla="*/ 5321507 w 12547487"/>
              <a:gd name="connsiteY36" fmla="*/ 719959 h 4609730"/>
              <a:gd name="connsiteX37" fmla="*/ 5391160 w 12547487"/>
              <a:gd name="connsiteY37" fmla="*/ 750959 h 4609730"/>
              <a:gd name="connsiteX38" fmla="*/ 5487125 w 12547487"/>
              <a:gd name="connsiteY38" fmla="*/ 772309 h 4609730"/>
              <a:gd name="connsiteX39" fmla="*/ 5643542 w 12547487"/>
              <a:gd name="connsiteY39" fmla="*/ 765979 h 4609730"/>
              <a:gd name="connsiteX40" fmla="*/ 5706451 w 12547487"/>
              <a:gd name="connsiteY40" fmla="*/ 766820 h 4609730"/>
              <a:gd name="connsiteX41" fmla="*/ 5762858 w 12547487"/>
              <a:gd name="connsiteY41" fmla="*/ 755247 h 4609730"/>
              <a:gd name="connsiteX42" fmla="*/ 5767471 w 12547487"/>
              <a:gd name="connsiteY42" fmla="*/ 796958 h 4609730"/>
              <a:gd name="connsiteX43" fmla="*/ 5824432 w 12547487"/>
              <a:gd name="connsiteY43" fmla="*/ 807810 h 4609730"/>
              <a:gd name="connsiteX44" fmla="*/ 5891463 w 12547487"/>
              <a:gd name="connsiteY44" fmla="*/ 836999 h 4609730"/>
              <a:gd name="connsiteX45" fmla="*/ 6056609 w 12547487"/>
              <a:gd name="connsiteY45" fmla="*/ 867466 h 4609730"/>
              <a:gd name="connsiteX46" fmla="*/ 6083954 w 12547487"/>
              <a:gd name="connsiteY46" fmla="*/ 886737 h 4609730"/>
              <a:gd name="connsiteX47" fmla="*/ 6123446 w 12547487"/>
              <a:gd name="connsiteY47" fmla="*/ 906272 h 4609730"/>
              <a:gd name="connsiteX48" fmla="*/ 6279213 w 12547487"/>
              <a:gd name="connsiteY48" fmla="*/ 941922 h 4609730"/>
              <a:gd name="connsiteX49" fmla="*/ 6417146 w 12547487"/>
              <a:gd name="connsiteY49" fmla="*/ 928318 h 4609730"/>
              <a:gd name="connsiteX50" fmla="*/ 6634850 w 12547487"/>
              <a:gd name="connsiteY50" fmla="*/ 900508 h 4609730"/>
              <a:gd name="connsiteX51" fmla="*/ 6671363 w 12547487"/>
              <a:gd name="connsiteY51" fmla="*/ 894080 h 4609730"/>
              <a:gd name="connsiteX52" fmla="*/ 6703400 w 12547487"/>
              <a:gd name="connsiteY52" fmla="*/ 902889 h 4609730"/>
              <a:gd name="connsiteX53" fmla="*/ 6711400 w 12547487"/>
              <a:gd name="connsiteY53" fmla="*/ 917430 h 4609730"/>
              <a:gd name="connsiteX54" fmla="*/ 6731586 w 12547487"/>
              <a:gd name="connsiteY54" fmla="*/ 916196 h 4609730"/>
              <a:gd name="connsiteX55" fmla="*/ 6737090 w 12547487"/>
              <a:gd name="connsiteY55" fmla="*/ 918862 h 4609730"/>
              <a:gd name="connsiteX56" fmla="*/ 6832245 w 12547487"/>
              <a:gd name="connsiteY56" fmla="*/ 882994 h 4609730"/>
              <a:gd name="connsiteX57" fmla="*/ 6913429 w 12547487"/>
              <a:gd name="connsiteY57" fmla="*/ 884954 h 4609730"/>
              <a:gd name="connsiteX58" fmla="*/ 7216421 w 12547487"/>
              <a:gd name="connsiteY58" fmla="*/ 796969 h 4609730"/>
              <a:gd name="connsiteX59" fmla="*/ 7376080 w 12547487"/>
              <a:gd name="connsiteY59" fmla="*/ 746472 h 4609730"/>
              <a:gd name="connsiteX60" fmla="*/ 7625639 w 12547487"/>
              <a:gd name="connsiteY60" fmla="*/ 716373 h 4609730"/>
              <a:gd name="connsiteX61" fmla="*/ 7756911 w 12547487"/>
              <a:gd name="connsiteY61" fmla="*/ 650604 h 4609730"/>
              <a:gd name="connsiteX62" fmla="*/ 7868519 w 12547487"/>
              <a:gd name="connsiteY62" fmla="*/ 616503 h 4609730"/>
              <a:gd name="connsiteX63" fmla="*/ 7872351 w 12547487"/>
              <a:gd name="connsiteY63" fmla="*/ 607157 h 4609730"/>
              <a:gd name="connsiteX64" fmla="*/ 7889820 w 12547487"/>
              <a:gd name="connsiteY64" fmla="*/ 599187 h 4609730"/>
              <a:gd name="connsiteX65" fmla="*/ 7989035 w 12547487"/>
              <a:gd name="connsiteY65" fmla="*/ 585180 h 4609730"/>
              <a:gd name="connsiteX66" fmla="*/ 8078927 w 12547487"/>
              <a:gd name="connsiteY66" fmla="*/ 574018 h 4609730"/>
              <a:gd name="connsiteX67" fmla="*/ 8171367 w 12547487"/>
              <a:gd name="connsiteY67" fmla="*/ 587956 h 4609730"/>
              <a:gd name="connsiteX68" fmla="*/ 8182680 w 12547487"/>
              <a:gd name="connsiteY68" fmla="*/ 584528 h 4609730"/>
              <a:gd name="connsiteX69" fmla="*/ 8183080 w 12547487"/>
              <a:gd name="connsiteY69" fmla="*/ 585096 h 4609730"/>
              <a:gd name="connsiteX70" fmla="*/ 8195361 w 12547487"/>
              <a:gd name="connsiteY70" fmla="*/ 582747 h 4609730"/>
              <a:gd name="connsiteX71" fmla="*/ 8203309 w 12547487"/>
              <a:gd name="connsiteY71" fmla="*/ 578279 h 4609730"/>
              <a:gd name="connsiteX72" fmla="*/ 8291217 w 12547487"/>
              <a:gd name="connsiteY72" fmla="*/ 567936 h 4609730"/>
              <a:gd name="connsiteX73" fmla="*/ 8397600 w 12547487"/>
              <a:gd name="connsiteY73" fmla="*/ 573764 h 4609730"/>
              <a:gd name="connsiteX74" fmla="*/ 8585817 w 12547487"/>
              <a:gd name="connsiteY74" fmla="*/ 528544 h 4609730"/>
              <a:gd name="connsiteX75" fmla="*/ 8597214 w 12547487"/>
              <a:gd name="connsiteY75" fmla="*/ 527540 h 4609730"/>
              <a:gd name="connsiteX76" fmla="*/ 8620277 w 12547487"/>
              <a:gd name="connsiteY76" fmla="*/ 529838 h 4609730"/>
              <a:gd name="connsiteX77" fmla="*/ 8750279 w 12547487"/>
              <a:gd name="connsiteY77" fmla="*/ 514355 h 4609730"/>
              <a:gd name="connsiteX78" fmla="*/ 8770952 w 12547487"/>
              <a:gd name="connsiteY78" fmla="*/ 531568 h 4609730"/>
              <a:gd name="connsiteX79" fmla="*/ 8776056 w 12547487"/>
              <a:gd name="connsiteY79" fmla="*/ 533522 h 4609730"/>
              <a:gd name="connsiteX80" fmla="*/ 8777497 w 12547487"/>
              <a:gd name="connsiteY80" fmla="*/ 532217 h 4609730"/>
              <a:gd name="connsiteX81" fmla="*/ 8801322 w 12547487"/>
              <a:gd name="connsiteY81" fmla="*/ 525101 h 4609730"/>
              <a:gd name="connsiteX82" fmla="*/ 8851058 w 12547487"/>
              <a:gd name="connsiteY82" fmla="*/ 487661 h 4609730"/>
              <a:gd name="connsiteX83" fmla="*/ 8911397 w 12547487"/>
              <a:gd name="connsiteY83" fmla="*/ 440878 h 4609730"/>
              <a:gd name="connsiteX84" fmla="*/ 8960165 w 12547487"/>
              <a:gd name="connsiteY84" fmla="*/ 426167 h 4609730"/>
              <a:gd name="connsiteX85" fmla="*/ 9074520 w 12547487"/>
              <a:gd name="connsiteY85" fmla="*/ 372999 h 4609730"/>
              <a:gd name="connsiteX86" fmla="*/ 9149702 w 12547487"/>
              <a:gd name="connsiteY86" fmla="*/ 344823 h 4609730"/>
              <a:gd name="connsiteX87" fmla="*/ 9151735 w 12547487"/>
              <a:gd name="connsiteY87" fmla="*/ 343693 h 4609730"/>
              <a:gd name="connsiteX88" fmla="*/ 9168799 w 12547487"/>
              <a:gd name="connsiteY88" fmla="*/ 345774 h 4609730"/>
              <a:gd name="connsiteX89" fmla="*/ 9169610 w 12547487"/>
              <a:gd name="connsiteY89" fmla="*/ 354357 h 4609730"/>
              <a:gd name="connsiteX90" fmla="*/ 9184805 w 12547487"/>
              <a:gd name="connsiteY90" fmla="*/ 358617 h 4609730"/>
              <a:gd name="connsiteX91" fmla="*/ 9212783 w 12547487"/>
              <a:gd name="connsiteY91" fmla="*/ 351552 h 4609730"/>
              <a:gd name="connsiteX92" fmla="*/ 9223893 w 12547487"/>
              <a:gd name="connsiteY92" fmla="*/ 353846 h 4609730"/>
              <a:gd name="connsiteX93" fmla="*/ 9227770 w 12547487"/>
              <a:gd name="connsiteY93" fmla="*/ 352887 h 4609730"/>
              <a:gd name="connsiteX94" fmla="*/ 9237095 w 12547487"/>
              <a:gd name="connsiteY94" fmla="*/ 351656 h 4609730"/>
              <a:gd name="connsiteX95" fmla="*/ 9235111 w 12547487"/>
              <a:gd name="connsiteY95" fmla="*/ 346483 h 4609730"/>
              <a:gd name="connsiteX96" fmla="*/ 9280504 w 12547487"/>
              <a:gd name="connsiteY96" fmla="*/ 320358 h 4609730"/>
              <a:gd name="connsiteX97" fmla="*/ 9328601 w 12547487"/>
              <a:gd name="connsiteY97" fmla="*/ 306436 h 4609730"/>
              <a:gd name="connsiteX98" fmla="*/ 9372019 w 12547487"/>
              <a:gd name="connsiteY98" fmla="*/ 272078 h 4609730"/>
              <a:gd name="connsiteX99" fmla="*/ 9452545 w 12547487"/>
              <a:gd name="connsiteY99" fmla="*/ 241860 h 4609730"/>
              <a:gd name="connsiteX100" fmla="*/ 9518291 w 12547487"/>
              <a:gd name="connsiteY100" fmla="*/ 210633 h 4609730"/>
              <a:gd name="connsiteX101" fmla="*/ 9601653 w 12547487"/>
              <a:gd name="connsiteY101" fmla="*/ 194064 h 4609730"/>
              <a:gd name="connsiteX102" fmla="*/ 9756909 w 12547487"/>
              <a:gd name="connsiteY102" fmla="*/ 193391 h 4609730"/>
              <a:gd name="connsiteX103" fmla="*/ 9880369 w 12547487"/>
              <a:gd name="connsiteY103" fmla="*/ 231894 h 4609730"/>
              <a:gd name="connsiteX104" fmla="*/ 9974881 w 12547487"/>
              <a:gd name="connsiteY104" fmla="*/ 256550 h 4609730"/>
              <a:gd name="connsiteX105" fmla="*/ 10025323 w 12547487"/>
              <a:gd name="connsiteY105" fmla="*/ 256596 h 4609730"/>
              <a:gd name="connsiteX106" fmla="*/ 10125155 w 12547487"/>
              <a:gd name="connsiteY106" fmla="*/ 257669 h 4609730"/>
              <a:gd name="connsiteX107" fmla="*/ 10175673 w 12547487"/>
              <a:gd name="connsiteY107" fmla="*/ 229584 h 4609730"/>
              <a:gd name="connsiteX108" fmla="*/ 10234385 w 12547487"/>
              <a:gd name="connsiteY108" fmla="*/ 221010 h 4609730"/>
              <a:gd name="connsiteX109" fmla="*/ 10249898 w 12547487"/>
              <a:gd name="connsiteY109" fmla="*/ 238521 h 4609730"/>
              <a:gd name="connsiteX110" fmla="*/ 10312094 w 12547487"/>
              <a:gd name="connsiteY110" fmla="*/ 223019 h 4609730"/>
              <a:gd name="connsiteX111" fmla="*/ 10406238 w 12547487"/>
              <a:gd name="connsiteY111" fmla="*/ 197367 h 4609730"/>
              <a:gd name="connsiteX112" fmla="*/ 10461019 w 12547487"/>
              <a:gd name="connsiteY112" fmla="*/ 187607 h 4609730"/>
              <a:gd name="connsiteX113" fmla="*/ 10610128 w 12547487"/>
              <a:gd name="connsiteY113" fmla="*/ 155478 h 4609730"/>
              <a:gd name="connsiteX114" fmla="*/ 10759076 w 12547487"/>
              <a:gd name="connsiteY114" fmla="*/ 119129 h 4609730"/>
              <a:gd name="connsiteX115" fmla="*/ 10845042 w 12547487"/>
              <a:gd name="connsiteY115" fmla="*/ 74065 h 4609730"/>
              <a:gd name="connsiteX116" fmla="*/ 10967723 w 12547487"/>
              <a:gd name="connsiteY116" fmla="*/ 46727 h 4609730"/>
              <a:gd name="connsiteX117" fmla="*/ 10987923 w 12547487"/>
              <a:gd name="connsiteY117" fmla="*/ 38704 h 4609730"/>
              <a:gd name="connsiteX118" fmla="*/ 11017061 w 12547487"/>
              <a:gd name="connsiteY118" fmla="*/ 38489 h 4609730"/>
              <a:gd name="connsiteX119" fmla="*/ 11133965 w 12547487"/>
              <a:gd name="connsiteY119" fmla="*/ 38707 h 4609730"/>
              <a:gd name="connsiteX120" fmla="*/ 11227034 w 12547487"/>
              <a:gd name="connsiteY120" fmla="*/ 48621 h 4609730"/>
              <a:gd name="connsiteX121" fmla="*/ 11381469 w 12547487"/>
              <a:gd name="connsiteY121" fmla="*/ 47048 h 4609730"/>
              <a:gd name="connsiteX122" fmla="*/ 11525790 w 12547487"/>
              <a:gd name="connsiteY122" fmla="*/ 92054 h 4609730"/>
              <a:gd name="connsiteX123" fmla="*/ 11637767 w 12547487"/>
              <a:gd name="connsiteY123" fmla="*/ 122688 h 4609730"/>
              <a:gd name="connsiteX124" fmla="*/ 11708024 w 12547487"/>
              <a:gd name="connsiteY124" fmla="*/ 116533 h 4609730"/>
              <a:gd name="connsiteX125" fmla="*/ 11801763 w 12547487"/>
              <a:gd name="connsiteY125" fmla="*/ 117985 h 4609730"/>
              <a:gd name="connsiteX126" fmla="*/ 11948668 w 12547487"/>
              <a:gd name="connsiteY126" fmla="*/ 55392 h 4609730"/>
              <a:gd name="connsiteX127" fmla="*/ 12059612 w 12547487"/>
              <a:gd name="connsiteY127" fmla="*/ 553 h 4609730"/>
              <a:gd name="connsiteX128" fmla="*/ 12090585 w 12547487"/>
              <a:gd name="connsiteY128" fmla="*/ 689 h 4609730"/>
              <a:gd name="connsiteX129" fmla="*/ 12115558 w 12547487"/>
              <a:gd name="connsiteY129" fmla="*/ 0 h 4609730"/>
              <a:gd name="connsiteX130" fmla="*/ 12547487 w 12547487"/>
              <a:gd name="connsiteY130" fmla="*/ 1880654 h 4609730"/>
              <a:gd name="connsiteX131" fmla="*/ 664852 w 12547487"/>
              <a:gd name="connsiteY131" fmla="*/ 4609730 h 4609730"/>
              <a:gd name="connsiteX132" fmla="*/ 0 w 12547487"/>
              <a:gd name="connsiteY132" fmla="*/ 1714905 h 4609730"/>
              <a:gd name="connsiteX133" fmla="*/ 8160 w 12547487"/>
              <a:gd name="connsiteY133" fmla="*/ 1717140 h 4609730"/>
              <a:gd name="connsiteX134" fmla="*/ 62595 w 12547487"/>
              <a:gd name="connsiteY134" fmla="*/ 1734714 h 4609730"/>
              <a:gd name="connsiteX135" fmla="*/ 191892 w 12547487"/>
              <a:gd name="connsiteY135" fmla="*/ 1725794 h 4609730"/>
              <a:gd name="connsiteX136" fmla="*/ 238860 w 12547487"/>
              <a:gd name="connsiteY136" fmla="*/ 1702169 h 4609730"/>
              <a:gd name="connsiteX137" fmla="*/ 329365 w 12547487"/>
              <a:gd name="connsiteY137" fmla="*/ 1660633 h 4609730"/>
              <a:gd name="connsiteX138" fmla="*/ 396208 w 12547487"/>
              <a:gd name="connsiteY138" fmla="*/ 1588889 h 4609730"/>
              <a:gd name="connsiteX139" fmla="*/ 480537 w 12547487"/>
              <a:gd name="connsiteY139" fmla="*/ 1530535 h 4609730"/>
              <a:gd name="connsiteX140" fmla="*/ 493078 w 12547487"/>
              <a:gd name="connsiteY140" fmla="*/ 1531413 h 4609730"/>
              <a:gd name="connsiteX141" fmla="*/ 540222 w 12547487"/>
              <a:gd name="connsiteY141" fmla="*/ 1496202 h 4609730"/>
              <a:gd name="connsiteX142" fmla="*/ 674083 w 12547487"/>
              <a:gd name="connsiteY142" fmla="*/ 1398944 h 4609730"/>
              <a:gd name="connsiteX143" fmla="*/ 749648 w 12547487"/>
              <a:gd name="connsiteY143" fmla="*/ 1302435 h 4609730"/>
              <a:gd name="connsiteX144" fmla="*/ 795249 w 12547487"/>
              <a:gd name="connsiteY144" fmla="*/ 1251068 h 4609730"/>
              <a:gd name="connsiteX145" fmla="*/ 862097 w 12547487"/>
              <a:gd name="connsiteY145" fmla="*/ 1220007 h 4609730"/>
              <a:gd name="connsiteX146" fmla="*/ 877569 w 12547487"/>
              <a:gd name="connsiteY146" fmla="*/ 1223011 h 4609730"/>
              <a:gd name="connsiteX147" fmla="*/ 883467 w 12547487"/>
              <a:gd name="connsiteY147" fmla="*/ 1220174 h 4609730"/>
              <a:gd name="connsiteX148" fmla="*/ 884185 w 12547487"/>
              <a:gd name="connsiteY148" fmla="*/ 1220424 h 4609730"/>
              <a:gd name="connsiteX149" fmla="*/ 885322 w 12547487"/>
              <a:gd name="connsiteY149" fmla="*/ 1219281 h 4609730"/>
              <a:gd name="connsiteX150" fmla="*/ 898394 w 12547487"/>
              <a:gd name="connsiteY150" fmla="*/ 1212995 h 4609730"/>
              <a:gd name="connsiteX151" fmla="*/ 929382 w 12547487"/>
              <a:gd name="connsiteY151" fmla="*/ 1210940 h 4609730"/>
              <a:gd name="connsiteX152" fmla="*/ 947390 w 12547487"/>
              <a:gd name="connsiteY152" fmla="*/ 1206207 h 4609730"/>
              <a:gd name="connsiteX153" fmla="*/ 1002063 w 12547487"/>
              <a:gd name="connsiteY153" fmla="*/ 1161717 h 4609730"/>
              <a:gd name="connsiteX154" fmla="*/ 1054722 w 12547487"/>
              <a:gd name="connsiteY154" fmla="*/ 1133875 h 4609730"/>
              <a:gd name="connsiteX155" fmla="*/ 1123316 w 12547487"/>
              <a:gd name="connsiteY155" fmla="*/ 1104293 h 4609730"/>
              <a:gd name="connsiteX156" fmla="*/ 1201636 w 12547487"/>
              <a:gd name="connsiteY156" fmla="*/ 1106918 h 4609730"/>
              <a:gd name="connsiteX157" fmla="*/ 1197346 w 12547487"/>
              <a:gd name="connsiteY157" fmla="*/ 1104046 h 4609730"/>
              <a:gd name="connsiteX158" fmla="*/ 1249032 w 12547487"/>
              <a:gd name="connsiteY158" fmla="*/ 1069442 h 4609730"/>
              <a:gd name="connsiteX0" fmla="*/ 1249032 w 12547487"/>
              <a:gd name="connsiteY0" fmla="*/ 1069442 h 4609730"/>
              <a:gd name="connsiteX1" fmla="*/ 1364765 w 12547487"/>
              <a:gd name="connsiteY1" fmla="*/ 1046241 h 4609730"/>
              <a:gd name="connsiteX2" fmla="*/ 1364788 w 12547487"/>
              <a:gd name="connsiteY2" fmla="*/ 1046227 h 4609730"/>
              <a:gd name="connsiteX3" fmla="*/ 1364871 w 12547487"/>
              <a:gd name="connsiteY3" fmla="*/ 1046219 h 4609730"/>
              <a:gd name="connsiteX4" fmla="*/ 1855056 w 12547487"/>
              <a:gd name="connsiteY4" fmla="*/ 1015146 h 4609730"/>
              <a:gd name="connsiteX5" fmla="*/ 2461080 w 12547487"/>
              <a:gd name="connsiteY5" fmla="*/ 1069442 h 4609730"/>
              <a:gd name="connsiteX6" fmla="*/ 2480769 w 12547487"/>
              <a:gd name="connsiteY6" fmla="*/ 1082624 h 4609730"/>
              <a:gd name="connsiteX7" fmla="*/ 2513615 w 12547487"/>
              <a:gd name="connsiteY7" fmla="*/ 1079209 h 4609730"/>
              <a:gd name="connsiteX8" fmla="*/ 2883110 w 12547487"/>
              <a:gd name="connsiteY8" fmla="*/ 1082703 h 4609730"/>
              <a:gd name="connsiteX9" fmla="*/ 3067466 w 12547487"/>
              <a:gd name="connsiteY9" fmla="*/ 1017777 h 4609730"/>
              <a:gd name="connsiteX10" fmla="*/ 3142515 w 12547487"/>
              <a:gd name="connsiteY10" fmla="*/ 1004553 h 4609730"/>
              <a:gd name="connsiteX11" fmla="*/ 3153472 w 12547487"/>
              <a:gd name="connsiteY11" fmla="*/ 1011470 h 4609730"/>
              <a:gd name="connsiteX12" fmla="*/ 3256916 w 12547487"/>
              <a:gd name="connsiteY12" fmla="*/ 958732 h 4609730"/>
              <a:gd name="connsiteX13" fmla="*/ 3409231 w 12547487"/>
              <a:gd name="connsiteY13" fmla="*/ 951564 h 4609730"/>
              <a:gd name="connsiteX14" fmla="*/ 3524347 w 12547487"/>
              <a:gd name="connsiteY14" fmla="*/ 957376 h 4609730"/>
              <a:gd name="connsiteX15" fmla="*/ 3588810 w 12547487"/>
              <a:gd name="connsiteY15" fmla="*/ 955789 h 4609730"/>
              <a:gd name="connsiteX16" fmla="*/ 3635816 w 12547487"/>
              <a:gd name="connsiteY16" fmla="*/ 960010 h 4609730"/>
              <a:gd name="connsiteX17" fmla="*/ 3754941 w 12547487"/>
              <a:gd name="connsiteY17" fmla="*/ 941825 h 4609730"/>
              <a:gd name="connsiteX18" fmla="*/ 3952184 w 12547487"/>
              <a:gd name="connsiteY18" fmla="*/ 899594 h 4609730"/>
              <a:gd name="connsiteX19" fmla="*/ 4101714 w 12547487"/>
              <a:gd name="connsiteY19" fmla="*/ 917531 h 4609730"/>
              <a:gd name="connsiteX20" fmla="*/ 4177560 w 12547487"/>
              <a:gd name="connsiteY20" fmla="*/ 878696 h 4609730"/>
              <a:gd name="connsiteX21" fmla="*/ 4269581 w 12547487"/>
              <a:gd name="connsiteY21" fmla="*/ 877016 h 4609730"/>
              <a:gd name="connsiteX22" fmla="*/ 4619969 w 12547487"/>
              <a:gd name="connsiteY22" fmla="*/ 798815 h 4609730"/>
              <a:gd name="connsiteX23" fmla="*/ 4808566 w 12547487"/>
              <a:gd name="connsiteY23" fmla="*/ 781686 h 4609730"/>
              <a:gd name="connsiteX24" fmla="*/ 4875311 w 12547487"/>
              <a:gd name="connsiteY24" fmla="*/ 729496 h 4609730"/>
              <a:gd name="connsiteX25" fmla="*/ 4875123 w 12547487"/>
              <a:gd name="connsiteY25" fmla="*/ 726137 h 4609730"/>
              <a:gd name="connsiteX26" fmla="*/ 4879961 w 12547487"/>
              <a:gd name="connsiteY26" fmla="*/ 724303 h 4609730"/>
              <a:gd name="connsiteX27" fmla="*/ 4884283 w 12547487"/>
              <a:gd name="connsiteY27" fmla="*/ 726177 h 4609730"/>
              <a:gd name="connsiteX28" fmla="*/ 4890066 w 12547487"/>
              <a:gd name="connsiteY28" fmla="*/ 724037 h 4609730"/>
              <a:gd name="connsiteX29" fmla="*/ 4905872 w 12547487"/>
              <a:gd name="connsiteY29" fmla="*/ 719096 h 4609730"/>
              <a:gd name="connsiteX30" fmla="*/ 4911186 w 12547487"/>
              <a:gd name="connsiteY30" fmla="*/ 711907 h 4609730"/>
              <a:gd name="connsiteX31" fmla="*/ 4991897 w 12547487"/>
              <a:gd name="connsiteY31" fmla="*/ 697771 h 4609730"/>
              <a:gd name="connsiteX32" fmla="*/ 5024303 w 12547487"/>
              <a:gd name="connsiteY32" fmla="*/ 701951 h 4609730"/>
              <a:gd name="connsiteX33" fmla="*/ 5084207 w 12547487"/>
              <a:gd name="connsiteY33" fmla="*/ 682157 h 4609730"/>
              <a:gd name="connsiteX34" fmla="*/ 5184351 w 12547487"/>
              <a:gd name="connsiteY34" fmla="*/ 683463 h 4609730"/>
              <a:gd name="connsiteX35" fmla="*/ 5321507 w 12547487"/>
              <a:gd name="connsiteY35" fmla="*/ 719959 h 4609730"/>
              <a:gd name="connsiteX36" fmla="*/ 5391160 w 12547487"/>
              <a:gd name="connsiteY36" fmla="*/ 750959 h 4609730"/>
              <a:gd name="connsiteX37" fmla="*/ 5487125 w 12547487"/>
              <a:gd name="connsiteY37" fmla="*/ 772309 h 4609730"/>
              <a:gd name="connsiteX38" fmla="*/ 5643542 w 12547487"/>
              <a:gd name="connsiteY38" fmla="*/ 765979 h 4609730"/>
              <a:gd name="connsiteX39" fmla="*/ 5706451 w 12547487"/>
              <a:gd name="connsiteY39" fmla="*/ 766820 h 4609730"/>
              <a:gd name="connsiteX40" fmla="*/ 5762858 w 12547487"/>
              <a:gd name="connsiteY40" fmla="*/ 755247 h 4609730"/>
              <a:gd name="connsiteX41" fmla="*/ 5767471 w 12547487"/>
              <a:gd name="connsiteY41" fmla="*/ 796958 h 4609730"/>
              <a:gd name="connsiteX42" fmla="*/ 5824432 w 12547487"/>
              <a:gd name="connsiteY42" fmla="*/ 807810 h 4609730"/>
              <a:gd name="connsiteX43" fmla="*/ 5891463 w 12547487"/>
              <a:gd name="connsiteY43" fmla="*/ 836999 h 4609730"/>
              <a:gd name="connsiteX44" fmla="*/ 6056609 w 12547487"/>
              <a:gd name="connsiteY44" fmla="*/ 867466 h 4609730"/>
              <a:gd name="connsiteX45" fmla="*/ 6083954 w 12547487"/>
              <a:gd name="connsiteY45" fmla="*/ 886737 h 4609730"/>
              <a:gd name="connsiteX46" fmla="*/ 6123446 w 12547487"/>
              <a:gd name="connsiteY46" fmla="*/ 906272 h 4609730"/>
              <a:gd name="connsiteX47" fmla="*/ 6279213 w 12547487"/>
              <a:gd name="connsiteY47" fmla="*/ 941922 h 4609730"/>
              <a:gd name="connsiteX48" fmla="*/ 6417146 w 12547487"/>
              <a:gd name="connsiteY48" fmla="*/ 928318 h 4609730"/>
              <a:gd name="connsiteX49" fmla="*/ 6634850 w 12547487"/>
              <a:gd name="connsiteY49" fmla="*/ 900508 h 4609730"/>
              <a:gd name="connsiteX50" fmla="*/ 6671363 w 12547487"/>
              <a:gd name="connsiteY50" fmla="*/ 894080 h 4609730"/>
              <a:gd name="connsiteX51" fmla="*/ 6703400 w 12547487"/>
              <a:gd name="connsiteY51" fmla="*/ 902889 h 4609730"/>
              <a:gd name="connsiteX52" fmla="*/ 6711400 w 12547487"/>
              <a:gd name="connsiteY52" fmla="*/ 917430 h 4609730"/>
              <a:gd name="connsiteX53" fmla="*/ 6731586 w 12547487"/>
              <a:gd name="connsiteY53" fmla="*/ 916196 h 4609730"/>
              <a:gd name="connsiteX54" fmla="*/ 6737090 w 12547487"/>
              <a:gd name="connsiteY54" fmla="*/ 918862 h 4609730"/>
              <a:gd name="connsiteX55" fmla="*/ 6832245 w 12547487"/>
              <a:gd name="connsiteY55" fmla="*/ 882994 h 4609730"/>
              <a:gd name="connsiteX56" fmla="*/ 6913429 w 12547487"/>
              <a:gd name="connsiteY56" fmla="*/ 884954 h 4609730"/>
              <a:gd name="connsiteX57" fmla="*/ 7216421 w 12547487"/>
              <a:gd name="connsiteY57" fmla="*/ 796969 h 4609730"/>
              <a:gd name="connsiteX58" fmla="*/ 7376080 w 12547487"/>
              <a:gd name="connsiteY58" fmla="*/ 746472 h 4609730"/>
              <a:gd name="connsiteX59" fmla="*/ 7625639 w 12547487"/>
              <a:gd name="connsiteY59" fmla="*/ 716373 h 4609730"/>
              <a:gd name="connsiteX60" fmla="*/ 7756911 w 12547487"/>
              <a:gd name="connsiteY60" fmla="*/ 650604 h 4609730"/>
              <a:gd name="connsiteX61" fmla="*/ 7868519 w 12547487"/>
              <a:gd name="connsiteY61" fmla="*/ 616503 h 4609730"/>
              <a:gd name="connsiteX62" fmla="*/ 7872351 w 12547487"/>
              <a:gd name="connsiteY62" fmla="*/ 607157 h 4609730"/>
              <a:gd name="connsiteX63" fmla="*/ 7889820 w 12547487"/>
              <a:gd name="connsiteY63" fmla="*/ 599187 h 4609730"/>
              <a:gd name="connsiteX64" fmla="*/ 7989035 w 12547487"/>
              <a:gd name="connsiteY64" fmla="*/ 585180 h 4609730"/>
              <a:gd name="connsiteX65" fmla="*/ 8078927 w 12547487"/>
              <a:gd name="connsiteY65" fmla="*/ 574018 h 4609730"/>
              <a:gd name="connsiteX66" fmla="*/ 8171367 w 12547487"/>
              <a:gd name="connsiteY66" fmla="*/ 587956 h 4609730"/>
              <a:gd name="connsiteX67" fmla="*/ 8182680 w 12547487"/>
              <a:gd name="connsiteY67" fmla="*/ 584528 h 4609730"/>
              <a:gd name="connsiteX68" fmla="*/ 8183080 w 12547487"/>
              <a:gd name="connsiteY68" fmla="*/ 585096 h 4609730"/>
              <a:gd name="connsiteX69" fmla="*/ 8195361 w 12547487"/>
              <a:gd name="connsiteY69" fmla="*/ 582747 h 4609730"/>
              <a:gd name="connsiteX70" fmla="*/ 8203309 w 12547487"/>
              <a:gd name="connsiteY70" fmla="*/ 578279 h 4609730"/>
              <a:gd name="connsiteX71" fmla="*/ 8291217 w 12547487"/>
              <a:gd name="connsiteY71" fmla="*/ 567936 h 4609730"/>
              <a:gd name="connsiteX72" fmla="*/ 8397600 w 12547487"/>
              <a:gd name="connsiteY72" fmla="*/ 573764 h 4609730"/>
              <a:gd name="connsiteX73" fmla="*/ 8585817 w 12547487"/>
              <a:gd name="connsiteY73" fmla="*/ 528544 h 4609730"/>
              <a:gd name="connsiteX74" fmla="*/ 8597214 w 12547487"/>
              <a:gd name="connsiteY74" fmla="*/ 527540 h 4609730"/>
              <a:gd name="connsiteX75" fmla="*/ 8620277 w 12547487"/>
              <a:gd name="connsiteY75" fmla="*/ 529838 h 4609730"/>
              <a:gd name="connsiteX76" fmla="*/ 8750279 w 12547487"/>
              <a:gd name="connsiteY76" fmla="*/ 514355 h 4609730"/>
              <a:gd name="connsiteX77" fmla="*/ 8770952 w 12547487"/>
              <a:gd name="connsiteY77" fmla="*/ 531568 h 4609730"/>
              <a:gd name="connsiteX78" fmla="*/ 8776056 w 12547487"/>
              <a:gd name="connsiteY78" fmla="*/ 533522 h 4609730"/>
              <a:gd name="connsiteX79" fmla="*/ 8777497 w 12547487"/>
              <a:gd name="connsiteY79" fmla="*/ 532217 h 4609730"/>
              <a:gd name="connsiteX80" fmla="*/ 8801322 w 12547487"/>
              <a:gd name="connsiteY80" fmla="*/ 525101 h 4609730"/>
              <a:gd name="connsiteX81" fmla="*/ 8851058 w 12547487"/>
              <a:gd name="connsiteY81" fmla="*/ 487661 h 4609730"/>
              <a:gd name="connsiteX82" fmla="*/ 8911397 w 12547487"/>
              <a:gd name="connsiteY82" fmla="*/ 440878 h 4609730"/>
              <a:gd name="connsiteX83" fmla="*/ 8960165 w 12547487"/>
              <a:gd name="connsiteY83" fmla="*/ 426167 h 4609730"/>
              <a:gd name="connsiteX84" fmla="*/ 9074520 w 12547487"/>
              <a:gd name="connsiteY84" fmla="*/ 372999 h 4609730"/>
              <a:gd name="connsiteX85" fmla="*/ 9149702 w 12547487"/>
              <a:gd name="connsiteY85" fmla="*/ 344823 h 4609730"/>
              <a:gd name="connsiteX86" fmla="*/ 9151735 w 12547487"/>
              <a:gd name="connsiteY86" fmla="*/ 343693 h 4609730"/>
              <a:gd name="connsiteX87" fmla="*/ 9168799 w 12547487"/>
              <a:gd name="connsiteY87" fmla="*/ 345774 h 4609730"/>
              <a:gd name="connsiteX88" fmla="*/ 9169610 w 12547487"/>
              <a:gd name="connsiteY88" fmla="*/ 354357 h 4609730"/>
              <a:gd name="connsiteX89" fmla="*/ 9184805 w 12547487"/>
              <a:gd name="connsiteY89" fmla="*/ 358617 h 4609730"/>
              <a:gd name="connsiteX90" fmla="*/ 9212783 w 12547487"/>
              <a:gd name="connsiteY90" fmla="*/ 351552 h 4609730"/>
              <a:gd name="connsiteX91" fmla="*/ 9223893 w 12547487"/>
              <a:gd name="connsiteY91" fmla="*/ 353846 h 4609730"/>
              <a:gd name="connsiteX92" fmla="*/ 9227770 w 12547487"/>
              <a:gd name="connsiteY92" fmla="*/ 352887 h 4609730"/>
              <a:gd name="connsiteX93" fmla="*/ 9237095 w 12547487"/>
              <a:gd name="connsiteY93" fmla="*/ 351656 h 4609730"/>
              <a:gd name="connsiteX94" fmla="*/ 9235111 w 12547487"/>
              <a:gd name="connsiteY94" fmla="*/ 346483 h 4609730"/>
              <a:gd name="connsiteX95" fmla="*/ 9280504 w 12547487"/>
              <a:gd name="connsiteY95" fmla="*/ 320358 h 4609730"/>
              <a:gd name="connsiteX96" fmla="*/ 9328601 w 12547487"/>
              <a:gd name="connsiteY96" fmla="*/ 306436 h 4609730"/>
              <a:gd name="connsiteX97" fmla="*/ 9372019 w 12547487"/>
              <a:gd name="connsiteY97" fmla="*/ 272078 h 4609730"/>
              <a:gd name="connsiteX98" fmla="*/ 9452545 w 12547487"/>
              <a:gd name="connsiteY98" fmla="*/ 241860 h 4609730"/>
              <a:gd name="connsiteX99" fmla="*/ 9518291 w 12547487"/>
              <a:gd name="connsiteY99" fmla="*/ 210633 h 4609730"/>
              <a:gd name="connsiteX100" fmla="*/ 9601653 w 12547487"/>
              <a:gd name="connsiteY100" fmla="*/ 194064 h 4609730"/>
              <a:gd name="connsiteX101" fmla="*/ 9756909 w 12547487"/>
              <a:gd name="connsiteY101" fmla="*/ 193391 h 4609730"/>
              <a:gd name="connsiteX102" fmla="*/ 9880369 w 12547487"/>
              <a:gd name="connsiteY102" fmla="*/ 231894 h 4609730"/>
              <a:gd name="connsiteX103" fmla="*/ 9974881 w 12547487"/>
              <a:gd name="connsiteY103" fmla="*/ 256550 h 4609730"/>
              <a:gd name="connsiteX104" fmla="*/ 10025323 w 12547487"/>
              <a:gd name="connsiteY104" fmla="*/ 256596 h 4609730"/>
              <a:gd name="connsiteX105" fmla="*/ 10125155 w 12547487"/>
              <a:gd name="connsiteY105" fmla="*/ 257669 h 4609730"/>
              <a:gd name="connsiteX106" fmla="*/ 10175673 w 12547487"/>
              <a:gd name="connsiteY106" fmla="*/ 229584 h 4609730"/>
              <a:gd name="connsiteX107" fmla="*/ 10234385 w 12547487"/>
              <a:gd name="connsiteY107" fmla="*/ 221010 h 4609730"/>
              <a:gd name="connsiteX108" fmla="*/ 10249898 w 12547487"/>
              <a:gd name="connsiteY108" fmla="*/ 238521 h 4609730"/>
              <a:gd name="connsiteX109" fmla="*/ 10312094 w 12547487"/>
              <a:gd name="connsiteY109" fmla="*/ 223019 h 4609730"/>
              <a:gd name="connsiteX110" fmla="*/ 10406238 w 12547487"/>
              <a:gd name="connsiteY110" fmla="*/ 197367 h 4609730"/>
              <a:gd name="connsiteX111" fmla="*/ 10461019 w 12547487"/>
              <a:gd name="connsiteY111" fmla="*/ 187607 h 4609730"/>
              <a:gd name="connsiteX112" fmla="*/ 10610128 w 12547487"/>
              <a:gd name="connsiteY112" fmla="*/ 155478 h 4609730"/>
              <a:gd name="connsiteX113" fmla="*/ 10759076 w 12547487"/>
              <a:gd name="connsiteY113" fmla="*/ 119129 h 4609730"/>
              <a:gd name="connsiteX114" fmla="*/ 10845042 w 12547487"/>
              <a:gd name="connsiteY114" fmla="*/ 74065 h 4609730"/>
              <a:gd name="connsiteX115" fmla="*/ 10967723 w 12547487"/>
              <a:gd name="connsiteY115" fmla="*/ 46727 h 4609730"/>
              <a:gd name="connsiteX116" fmla="*/ 10987923 w 12547487"/>
              <a:gd name="connsiteY116" fmla="*/ 38704 h 4609730"/>
              <a:gd name="connsiteX117" fmla="*/ 11017061 w 12547487"/>
              <a:gd name="connsiteY117" fmla="*/ 38489 h 4609730"/>
              <a:gd name="connsiteX118" fmla="*/ 11133965 w 12547487"/>
              <a:gd name="connsiteY118" fmla="*/ 38707 h 4609730"/>
              <a:gd name="connsiteX119" fmla="*/ 11227034 w 12547487"/>
              <a:gd name="connsiteY119" fmla="*/ 48621 h 4609730"/>
              <a:gd name="connsiteX120" fmla="*/ 11381469 w 12547487"/>
              <a:gd name="connsiteY120" fmla="*/ 47048 h 4609730"/>
              <a:gd name="connsiteX121" fmla="*/ 11525790 w 12547487"/>
              <a:gd name="connsiteY121" fmla="*/ 92054 h 4609730"/>
              <a:gd name="connsiteX122" fmla="*/ 11637767 w 12547487"/>
              <a:gd name="connsiteY122" fmla="*/ 122688 h 4609730"/>
              <a:gd name="connsiteX123" fmla="*/ 11708024 w 12547487"/>
              <a:gd name="connsiteY123" fmla="*/ 116533 h 4609730"/>
              <a:gd name="connsiteX124" fmla="*/ 11801763 w 12547487"/>
              <a:gd name="connsiteY124" fmla="*/ 117985 h 4609730"/>
              <a:gd name="connsiteX125" fmla="*/ 11948668 w 12547487"/>
              <a:gd name="connsiteY125" fmla="*/ 55392 h 4609730"/>
              <a:gd name="connsiteX126" fmla="*/ 12059612 w 12547487"/>
              <a:gd name="connsiteY126" fmla="*/ 553 h 4609730"/>
              <a:gd name="connsiteX127" fmla="*/ 12090585 w 12547487"/>
              <a:gd name="connsiteY127" fmla="*/ 689 h 4609730"/>
              <a:gd name="connsiteX128" fmla="*/ 12115558 w 12547487"/>
              <a:gd name="connsiteY128" fmla="*/ 0 h 4609730"/>
              <a:gd name="connsiteX129" fmla="*/ 12547487 w 12547487"/>
              <a:gd name="connsiteY129" fmla="*/ 1880654 h 4609730"/>
              <a:gd name="connsiteX130" fmla="*/ 664852 w 12547487"/>
              <a:gd name="connsiteY130" fmla="*/ 4609730 h 4609730"/>
              <a:gd name="connsiteX131" fmla="*/ 0 w 12547487"/>
              <a:gd name="connsiteY131" fmla="*/ 1714905 h 4609730"/>
              <a:gd name="connsiteX132" fmla="*/ 8160 w 12547487"/>
              <a:gd name="connsiteY132" fmla="*/ 1717140 h 4609730"/>
              <a:gd name="connsiteX133" fmla="*/ 62595 w 12547487"/>
              <a:gd name="connsiteY133" fmla="*/ 1734714 h 4609730"/>
              <a:gd name="connsiteX134" fmla="*/ 191892 w 12547487"/>
              <a:gd name="connsiteY134" fmla="*/ 1725794 h 4609730"/>
              <a:gd name="connsiteX135" fmla="*/ 238860 w 12547487"/>
              <a:gd name="connsiteY135" fmla="*/ 1702169 h 4609730"/>
              <a:gd name="connsiteX136" fmla="*/ 329365 w 12547487"/>
              <a:gd name="connsiteY136" fmla="*/ 1660633 h 4609730"/>
              <a:gd name="connsiteX137" fmla="*/ 396208 w 12547487"/>
              <a:gd name="connsiteY137" fmla="*/ 1588889 h 4609730"/>
              <a:gd name="connsiteX138" fmla="*/ 480537 w 12547487"/>
              <a:gd name="connsiteY138" fmla="*/ 1530535 h 4609730"/>
              <a:gd name="connsiteX139" fmla="*/ 493078 w 12547487"/>
              <a:gd name="connsiteY139" fmla="*/ 1531413 h 4609730"/>
              <a:gd name="connsiteX140" fmla="*/ 540222 w 12547487"/>
              <a:gd name="connsiteY140" fmla="*/ 1496202 h 4609730"/>
              <a:gd name="connsiteX141" fmla="*/ 674083 w 12547487"/>
              <a:gd name="connsiteY141" fmla="*/ 1398944 h 4609730"/>
              <a:gd name="connsiteX142" fmla="*/ 749648 w 12547487"/>
              <a:gd name="connsiteY142" fmla="*/ 1302435 h 4609730"/>
              <a:gd name="connsiteX143" fmla="*/ 795249 w 12547487"/>
              <a:gd name="connsiteY143" fmla="*/ 1251068 h 4609730"/>
              <a:gd name="connsiteX144" fmla="*/ 862097 w 12547487"/>
              <a:gd name="connsiteY144" fmla="*/ 1220007 h 4609730"/>
              <a:gd name="connsiteX145" fmla="*/ 877569 w 12547487"/>
              <a:gd name="connsiteY145" fmla="*/ 1223011 h 4609730"/>
              <a:gd name="connsiteX146" fmla="*/ 883467 w 12547487"/>
              <a:gd name="connsiteY146" fmla="*/ 1220174 h 4609730"/>
              <a:gd name="connsiteX147" fmla="*/ 884185 w 12547487"/>
              <a:gd name="connsiteY147" fmla="*/ 1220424 h 4609730"/>
              <a:gd name="connsiteX148" fmla="*/ 885322 w 12547487"/>
              <a:gd name="connsiteY148" fmla="*/ 1219281 h 4609730"/>
              <a:gd name="connsiteX149" fmla="*/ 898394 w 12547487"/>
              <a:gd name="connsiteY149" fmla="*/ 1212995 h 4609730"/>
              <a:gd name="connsiteX150" fmla="*/ 929382 w 12547487"/>
              <a:gd name="connsiteY150" fmla="*/ 1210940 h 4609730"/>
              <a:gd name="connsiteX151" fmla="*/ 947390 w 12547487"/>
              <a:gd name="connsiteY151" fmla="*/ 1206207 h 4609730"/>
              <a:gd name="connsiteX152" fmla="*/ 1002063 w 12547487"/>
              <a:gd name="connsiteY152" fmla="*/ 1161717 h 4609730"/>
              <a:gd name="connsiteX153" fmla="*/ 1054722 w 12547487"/>
              <a:gd name="connsiteY153" fmla="*/ 1133875 h 4609730"/>
              <a:gd name="connsiteX154" fmla="*/ 1123316 w 12547487"/>
              <a:gd name="connsiteY154" fmla="*/ 1104293 h 4609730"/>
              <a:gd name="connsiteX155" fmla="*/ 1201636 w 12547487"/>
              <a:gd name="connsiteY155" fmla="*/ 1106918 h 4609730"/>
              <a:gd name="connsiteX156" fmla="*/ 1197346 w 12547487"/>
              <a:gd name="connsiteY156" fmla="*/ 1104046 h 4609730"/>
              <a:gd name="connsiteX157" fmla="*/ 1249032 w 12547487"/>
              <a:gd name="connsiteY157" fmla="*/ 1069442 h 4609730"/>
              <a:gd name="connsiteX0" fmla="*/ 1249032 w 12547487"/>
              <a:gd name="connsiteY0" fmla="*/ 1069442 h 4609730"/>
              <a:gd name="connsiteX1" fmla="*/ 1364765 w 12547487"/>
              <a:gd name="connsiteY1" fmla="*/ 1046241 h 4609730"/>
              <a:gd name="connsiteX2" fmla="*/ 1364788 w 12547487"/>
              <a:gd name="connsiteY2" fmla="*/ 1046227 h 4609730"/>
              <a:gd name="connsiteX3" fmla="*/ 1473843 w 12547487"/>
              <a:gd name="connsiteY3" fmla="*/ 1066799 h 4609730"/>
              <a:gd name="connsiteX4" fmla="*/ 1855056 w 12547487"/>
              <a:gd name="connsiteY4" fmla="*/ 1015146 h 4609730"/>
              <a:gd name="connsiteX5" fmla="*/ 2461080 w 12547487"/>
              <a:gd name="connsiteY5" fmla="*/ 1069442 h 4609730"/>
              <a:gd name="connsiteX6" fmla="*/ 2480769 w 12547487"/>
              <a:gd name="connsiteY6" fmla="*/ 1082624 h 4609730"/>
              <a:gd name="connsiteX7" fmla="*/ 2513615 w 12547487"/>
              <a:gd name="connsiteY7" fmla="*/ 1079209 h 4609730"/>
              <a:gd name="connsiteX8" fmla="*/ 2883110 w 12547487"/>
              <a:gd name="connsiteY8" fmla="*/ 1082703 h 4609730"/>
              <a:gd name="connsiteX9" fmla="*/ 3067466 w 12547487"/>
              <a:gd name="connsiteY9" fmla="*/ 1017777 h 4609730"/>
              <a:gd name="connsiteX10" fmla="*/ 3142515 w 12547487"/>
              <a:gd name="connsiteY10" fmla="*/ 1004553 h 4609730"/>
              <a:gd name="connsiteX11" fmla="*/ 3153472 w 12547487"/>
              <a:gd name="connsiteY11" fmla="*/ 1011470 h 4609730"/>
              <a:gd name="connsiteX12" fmla="*/ 3256916 w 12547487"/>
              <a:gd name="connsiteY12" fmla="*/ 958732 h 4609730"/>
              <a:gd name="connsiteX13" fmla="*/ 3409231 w 12547487"/>
              <a:gd name="connsiteY13" fmla="*/ 951564 h 4609730"/>
              <a:gd name="connsiteX14" fmla="*/ 3524347 w 12547487"/>
              <a:gd name="connsiteY14" fmla="*/ 957376 h 4609730"/>
              <a:gd name="connsiteX15" fmla="*/ 3588810 w 12547487"/>
              <a:gd name="connsiteY15" fmla="*/ 955789 h 4609730"/>
              <a:gd name="connsiteX16" fmla="*/ 3635816 w 12547487"/>
              <a:gd name="connsiteY16" fmla="*/ 960010 h 4609730"/>
              <a:gd name="connsiteX17" fmla="*/ 3754941 w 12547487"/>
              <a:gd name="connsiteY17" fmla="*/ 941825 h 4609730"/>
              <a:gd name="connsiteX18" fmla="*/ 3952184 w 12547487"/>
              <a:gd name="connsiteY18" fmla="*/ 899594 h 4609730"/>
              <a:gd name="connsiteX19" fmla="*/ 4101714 w 12547487"/>
              <a:gd name="connsiteY19" fmla="*/ 917531 h 4609730"/>
              <a:gd name="connsiteX20" fmla="*/ 4177560 w 12547487"/>
              <a:gd name="connsiteY20" fmla="*/ 878696 h 4609730"/>
              <a:gd name="connsiteX21" fmla="*/ 4269581 w 12547487"/>
              <a:gd name="connsiteY21" fmla="*/ 877016 h 4609730"/>
              <a:gd name="connsiteX22" fmla="*/ 4619969 w 12547487"/>
              <a:gd name="connsiteY22" fmla="*/ 798815 h 4609730"/>
              <a:gd name="connsiteX23" fmla="*/ 4808566 w 12547487"/>
              <a:gd name="connsiteY23" fmla="*/ 781686 h 4609730"/>
              <a:gd name="connsiteX24" fmla="*/ 4875311 w 12547487"/>
              <a:gd name="connsiteY24" fmla="*/ 729496 h 4609730"/>
              <a:gd name="connsiteX25" fmla="*/ 4875123 w 12547487"/>
              <a:gd name="connsiteY25" fmla="*/ 726137 h 4609730"/>
              <a:gd name="connsiteX26" fmla="*/ 4879961 w 12547487"/>
              <a:gd name="connsiteY26" fmla="*/ 724303 h 4609730"/>
              <a:gd name="connsiteX27" fmla="*/ 4884283 w 12547487"/>
              <a:gd name="connsiteY27" fmla="*/ 726177 h 4609730"/>
              <a:gd name="connsiteX28" fmla="*/ 4890066 w 12547487"/>
              <a:gd name="connsiteY28" fmla="*/ 724037 h 4609730"/>
              <a:gd name="connsiteX29" fmla="*/ 4905872 w 12547487"/>
              <a:gd name="connsiteY29" fmla="*/ 719096 h 4609730"/>
              <a:gd name="connsiteX30" fmla="*/ 4911186 w 12547487"/>
              <a:gd name="connsiteY30" fmla="*/ 711907 h 4609730"/>
              <a:gd name="connsiteX31" fmla="*/ 4991897 w 12547487"/>
              <a:gd name="connsiteY31" fmla="*/ 697771 h 4609730"/>
              <a:gd name="connsiteX32" fmla="*/ 5024303 w 12547487"/>
              <a:gd name="connsiteY32" fmla="*/ 701951 h 4609730"/>
              <a:gd name="connsiteX33" fmla="*/ 5084207 w 12547487"/>
              <a:gd name="connsiteY33" fmla="*/ 682157 h 4609730"/>
              <a:gd name="connsiteX34" fmla="*/ 5184351 w 12547487"/>
              <a:gd name="connsiteY34" fmla="*/ 683463 h 4609730"/>
              <a:gd name="connsiteX35" fmla="*/ 5321507 w 12547487"/>
              <a:gd name="connsiteY35" fmla="*/ 719959 h 4609730"/>
              <a:gd name="connsiteX36" fmla="*/ 5391160 w 12547487"/>
              <a:gd name="connsiteY36" fmla="*/ 750959 h 4609730"/>
              <a:gd name="connsiteX37" fmla="*/ 5487125 w 12547487"/>
              <a:gd name="connsiteY37" fmla="*/ 772309 h 4609730"/>
              <a:gd name="connsiteX38" fmla="*/ 5643542 w 12547487"/>
              <a:gd name="connsiteY38" fmla="*/ 765979 h 4609730"/>
              <a:gd name="connsiteX39" fmla="*/ 5706451 w 12547487"/>
              <a:gd name="connsiteY39" fmla="*/ 766820 h 4609730"/>
              <a:gd name="connsiteX40" fmla="*/ 5762858 w 12547487"/>
              <a:gd name="connsiteY40" fmla="*/ 755247 h 4609730"/>
              <a:gd name="connsiteX41" fmla="*/ 5767471 w 12547487"/>
              <a:gd name="connsiteY41" fmla="*/ 796958 h 4609730"/>
              <a:gd name="connsiteX42" fmla="*/ 5824432 w 12547487"/>
              <a:gd name="connsiteY42" fmla="*/ 807810 h 4609730"/>
              <a:gd name="connsiteX43" fmla="*/ 5891463 w 12547487"/>
              <a:gd name="connsiteY43" fmla="*/ 836999 h 4609730"/>
              <a:gd name="connsiteX44" fmla="*/ 6056609 w 12547487"/>
              <a:gd name="connsiteY44" fmla="*/ 867466 h 4609730"/>
              <a:gd name="connsiteX45" fmla="*/ 6083954 w 12547487"/>
              <a:gd name="connsiteY45" fmla="*/ 886737 h 4609730"/>
              <a:gd name="connsiteX46" fmla="*/ 6123446 w 12547487"/>
              <a:gd name="connsiteY46" fmla="*/ 906272 h 4609730"/>
              <a:gd name="connsiteX47" fmla="*/ 6279213 w 12547487"/>
              <a:gd name="connsiteY47" fmla="*/ 941922 h 4609730"/>
              <a:gd name="connsiteX48" fmla="*/ 6417146 w 12547487"/>
              <a:gd name="connsiteY48" fmla="*/ 928318 h 4609730"/>
              <a:gd name="connsiteX49" fmla="*/ 6634850 w 12547487"/>
              <a:gd name="connsiteY49" fmla="*/ 900508 h 4609730"/>
              <a:gd name="connsiteX50" fmla="*/ 6671363 w 12547487"/>
              <a:gd name="connsiteY50" fmla="*/ 894080 h 4609730"/>
              <a:gd name="connsiteX51" fmla="*/ 6703400 w 12547487"/>
              <a:gd name="connsiteY51" fmla="*/ 902889 h 4609730"/>
              <a:gd name="connsiteX52" fmla="*/ 6711400 w 12547487"/>
              <a:gd name="connsiteY52" fmla="*/ 917430 h 4609730"/>
              <a:gd name="connsiteX53" fmla="*/ 6731586 w 12547487"/>
              <a:gd name="connsiteY53" fmla="*/ 916196 h 4609730"/>
              <a:gd name="connsiteX54" fmla="*/ 6737090 w 12547487"/>
              <a:gd name="connsiteY54" fmla="*/ 918862 h 4609730"/>
              <a:gd name="connsiteX55" fmla="*/ 6832245 w 12547487"/>
              <a:gd name="connsiteY55" fmla="*/ 882994 h 4609730"/>
              <a:gd name="connsiteX56" fmla="*/ 6913429 w 12547487"/>
              <a:gd name="connsiteY56" fmla="*/ 884954 h 4609730"/>
              <a:gd name="connsiteX57" fmla="*/ 7216421 w 12547487"/>
              <a:gd name="connsiteY57" fmla="*/ 796969 h 4609730"/>
              <a:gd name="connsiteX58" fmla="*/ 7376080 w 12547487"/>
              <a:gd name="connsiteY58" fmla="*/ 746472 h 4609730"/>
              <a:gd name="connsiteX59" fmla="*/ 7625639 w 12547487"/>
              <a:gd name="connsiteY59" fmla="*/ 716373 h 4609730"/>
              <a:gd name="connsiteX60" fmla="*/ 7756911 w 12547487"/>
              <a:gd name="connsiteY60" fmla="*/ 650604 h 4609730"/>
              <a:gd name="connsiteX61" fmla="*/ 7868519 w 12547487"/>
              <a:gd name="connsiteY61" fmla="*/ 616503 h 4609730"/>
              <a:gd name="connsiteX62" fmla="*/ 7872351 w 12547487"/>
              <a:gd name="connsiteY62" fmla="*/ 607157 h 4609730"/>
              <a:gd name="connsiteX63" fmla="*/ 7889820 w 12547487"/>
              <a:gd name="connsiteY63" fmla="*/ 599187 h 4609730"/>
              <a:gd name="connsiteX64" fmla="*/ 7989035 w 12547487"/>
              <a:gd name="connsiteY64" fmla="*/ 585180 h 4609730"/>
              <a:gd name="connsiteX65" fmla="*/ 8078927 w 12547487"/>
              <a:gd name="connsiteY65" fmla="*/ 574018 h 4609730"/>
              <a:gd name="connsiteX66" fmla="*/ 8171367 w 12547487"/>
              <a:gd name="connsiteY66" fmla="*/ 587956 h 4609730"/>
              <a:gd name="connsiteX67" fmla="*/ 8182680 w 12547487"/>
              <a:gd name="connsiteY67" fmla="*/ 584528 h 4609730"/>
              <a:gd name="connsiteX68" fmla="*/ 8183080 w 12547487"/>
              <a:gd name="connsiteY68" fmla="*/ 585096 h 4609730"/>
              <a:gd name="connsiteX69" fmla="*/ 8195361 w 12547487"/>
              <a:gd name="connsiteY69" fmla="*/ 582747 h 4609730"/>
              <a:gd name="connsiteX70" fmla="*/ 8203309 w 12547487"/>
              <a:gd name="connsiteY70" fmla="*/ 578279 h 4609730"/>
              <a:gd name="connsiteX71" fmla="*/ 8291217 w 12547487"/>
              <a:gd name="connsiteY71" fmla="*/ 567936 h 4609730"/>
              <a:gd name="connsiteX72" fmla="*/ 8397600 w 12547487"/>
              <a:gd name="connsiteY72" fmla="*/ 573764 h 4609730"/>
              <a:gd name="connsiteX73" fmla="*/ 8585817 w 12547487"/>
              <a:gd name="connsiteY73" fmla="*/ 528544 h 4609730"/>
              <a:gd name="connsiteX74" fmla="*/ 8597214 w 12547487"/>
              <a:gd name="connsiteY74" fmla="*/ 527540 h 4609730"/>
              <a:gd name="connsiteX75" fmla="*/ 8620277 w 12547487"/>
              <a:gd name="connsiteY75" fmla="*/ 529838 h 4609730"/>
              <a:gd name="connsiteX76" fmla="*/ 8750279 w 12547487"/>
              <a:gd name="connsiteY76" fmla="*/ 514355 h 4609730"/>
              <a:gd name="connsiteX77" fmla="*/ 8770952 w 12547487"/>
              <a:gd name="connsiteY77" fmla="*/ 531568 h 4609730"/>
              <a:gd name="connsiteX78" fmla="*/ 8776056 w 12547487"/>
              <a:gd name="connsiteY78" fmla="*/ 533522 h 4609730"/>
              <a:gd name="connsiteX79" fmla="*/ 8777497 w 12547487"/>
              <a:gd name="connsiteY79" fmla="*/ 532217 h 4609730"/>
              <a:gd name="connsiteX80" fmla="*/ 8801322 w 12547487"/>
              <a:gd name="connsiteY80" fmla="*/ 525101 h 4609730"/>
              <a:gd name="connsiteX81" fmla="*/ 8851058 w 12547487"/>
              <a:gd name="connsiteY81" fmla="*/ 487661 h 4609730"/>
              <a:gd name="connsiteX82" fmla="*/ 8911397 w 12547487"/>
              <a:gd name="connsiteY82" fmla="*/ 440878 h 4609730"/>
              <a:gd name="connsiteX83" fmla="*/ 8960165 w 12547487"/>
              <a:gd name="connsiteY83" fmla="*/ 426167 h 4609730"/>
              <a:gd name="connsiteX84" fmla="*/ 9074520 w 12547487"/>
              <a:gd name="connsiteY84" fmla="*/ 372999 h 4609730"/>
              <a:gd name="connsiteX85" fmla="*/ 9149702 w 12547487"/>
              <a:gd name="connsiteY85" fmla="*/ 344823 h 4609730"/>
              <a:gd name="connsiteX86" fmla="*/ 9151735 w 12547487"/>
              <a:gd name="connsiteY86" fmla="*/ 343693 h 4609730"/>
              <a:gd name="connsiteX87" fmla="*/ 9168799 w 12547487"/>
              <a:gd name="connsiteY87" fmla="*/ 345774 h 4609730"/>
              <a:gd name="connsiteX88" fmla="*/ 9169610 w 12547487"/>
              <a:gd name="connsiteY88" fmla="*/ 354357 h 4609730"/>
              <a:gd name="connsiteX89" fmla="*/ 9184805 w 12547487"/>
              <a:gd name="connsiteY89" fmla="*/ 358617 h 4609730"/>
              <a:gd name="connsiteX90" fmla="*/ 9212783 w 12547487"/>
              <a:gd name="connsiteY90" fmla="*/ 351552 h 4609730"/>
              <a:gd name="connsiteX91" fmla="*/ 9223893 w 12547487"/>
              <a:gd name="connsiteY91" fmla="*/ 353846 h 4609730"/>
              <a:gd name="connsiteX92" fmla="*/ 9227770 w 12547487"/>
              <a:gd name="connsiteY92" fmla="*/ 352887 h 4609730"/>
              <a:gd name="connsiteX93" fmla="*/ 9237095 w 12547487"/>
              <a:gd name="connsiteY93" fmla="*/ 351656 h 4609730"/>
              <a:gd name="connsiteX94" fmla="*/ 9235111 w 12547487"/>
              <a:gd name="connsiteY94" fmla="*/ 346483 h 4609730"/>
              <a:gd name="connsiteX95" fmla="*/ 9280504 w 12547487"/>
              <a:gd name="connsiteY95" fmla="*/ 320358 h 4609730"/>
              <a:gd name="connsiteX96" fmla="*/ 9328601 w 12547487"/>
              <a:gd name="connsiteY96" fmla="*/ 306436 h 4609730"/>
              <a:gd name="connsiteX97" fmla="*/ 9372019 w 12547487"/>
              <a:gd name="connsiteY97" fmla="*/ 272078 h 4609730"/>
              <a:gd name="connsiteX98" fmla="*/ 9452545 w 12547487"/>
              <a:gd name="connsiteY98" fmla="*/ 241860 h 4609730"/>
              <a:gd name="connsiteX99" fmla="*/ 9518291 w 12547487"/>
              <a:gd name="connsiteY99" fmla="*/ 210633 h 4609730"/>
              <a:gd name="connsiteX100" fmla="*/ 9601653 w 12547487"/>
              <a:gd name="connsiteY100" fmla="*/ 194064 h 4609730"/>
              <a:gd name="connsiteX101" fmla="*/ 9756909 w 12547487"/>
              <a:gd name="connsiteY101" fmla="*/ 193391 h 4609730"/>
              <a:gd name="connsiteX102" fmla="*/ 9880369 w 12547487"/>
              <a:gd name="connsiteY102" fmla="*/ 231894 h 4609730"/>
              <a:gd name="connsiteX103" fmla="*/ 9974881 w 12547487"/>
              <a:gd name="connsiteY103" fmla="*/ 256550 h 4609730"/>
              <a:gd name="connsiteX104" fmla="*/ 10025323 w 12547487"/>
              <a:gd name="connsiteY104" fmla="*/ 256596 h 4609730"/>
              <a:gd name="connsiteX105" fmla="*/ 10125155 w 12547487"/>
              <a:gd name="connsiteY105" fmla="*/ 257669 h 4609730"/>
              <a:gd name="connsiteX106" fmla="*/ 10175673 w 12547487"/>
              <a:gd name="connsiteY106" fmla="*/ 229584 h 4609730"/>
              <a:gd name="connsiteX107" fmla="*/ 10234385 w 12547487"/>
              <a:gd name="connsiteY107" fmla="*/ 221010 h 4609730"/>
              <a:gd name="connsiteX108" fmla="*/ 10249898 w 12547487"/>
              <a:gd name="connsiteY108" fmla="*/ 238521 h 4609730"/>
              <a:gd name="connsiteX109" fmla="*/ 10312094 w 12547487"/>
              <a:gd name="connsiteY109" fmla="*/ 223019 h 4609730"/>
              <a:gd name="connsiteX110" fmla="*/ 10406238 w 12547487"/>
              <a:gd name="connsiteY110" fmla="*/ 197367 h 4609730"/>
              <a:gd name="connsiteX111" fmla="*/ 10461019 w 12547487"/>
              <a:gd name="connsiteY111" fmla="*/ 187607 h 4609730"/>
              <a:gd name="connsiteX112" fmla="*/ 10610128 w 12547487"/>
              <a:gd name="connsiteY112" fmla="*/ 155478 h 4609730"/>
              <a:gd name="connsiteX113" fmla="*/ 10759076 w 12547487"/>
              <a:gd name="connsiteY113" fmla="*/ 119129 h 4609730"/>
              <a:gd name="connsiteX114" fmla="*/ 10845042 w 12547487"/>
              <a:gd name="connsiteY114" fmla="*/ 74065 h 4609730"/>
              <a:gd name="connsiteX115" fmla="*/ 10967723 w 12547487"/>
              <a:gd name="connsiteY115" fmla="*/ 46727 h 4609730"/>
              <a:gd name="connsiteX116" fmla="*/ 10987923 w 12547487"/>
              <a:gd name="connsiteY116" fmla="*/ 38704 h 4609730"/>
              <a:gd name="connsiteX117" fmla="*/ 11017061 w 12547487"/>
              <a:gd name="connsiteY117" fmla="*/ 38489 h 4609730"/>
              <a:gd name="connsiteX118" fmla="*/ 11133965 w 12547487"/>
              <a:gd name="connsiteY118" fmla="*/ 38707 h 4609730"/>
              <a:gd name="connsiteX119" fmla="*/ 11227034 w 12547487"/>
              <a:gd name="connsiteY119" fmla="*/ 48621 h 4609730"/>
              <a:gd name="connsiteX120" fmla="*/ 11381469 w 12547487"/>
              <a:gd name="connsiteY120" fmla="*/ 47048 h 4609730"/>
              <a:gd name="connsiteX121" fmla="*/ 11525790 w 12547487"/>
              <a:gd name="connsiteY121" fmla="*/ 92054 h 4609730"/>
              <a:gd name="connsiteX122" fmla="*/ 11637767 w 12547487"/>
              <a:gd name="connsiteY122" fmla="*/ 122688 h 4609730"/>
              <a:gd name="connsiteX123" fmla="*/ 11708024 w 12547487"/>
              <a:gd name="connsiteY123" fmla="*/ 116533 h 4609730"/>
              <a:gd name="connsiteX124" fmla="*/ 11801763 w 12547487"/>
              <a:gd name="connsiteY124" fmla="*/ 117985 h 4609730"/>
              <a:gd name="connsiteX125" fmla="*/ 11948668 w 12547487"/>
              <a:gd name="connsiteY125" fmla="*/ 55392 h 4609730"/>
              <a:gd name="connsiteX126" fmla="*/ 12059612 w 12547487"/>
              <a:gd name="connsiteY126" fmla="*/ 553 h 4609730"/>
              <a:gd name="connsiteX127" fmla="*/ 12090585 w 12547487"/>
              <a:gd name="connsiteY127" fmla="*/ 689 h 4609730"/>
              <a:gd name="connsiteX128" fmla="*/ 12115558 w 12547487"/>
              <a:gd name="connsiteY128" fmla="*/ 0 h 4609730"/>
              <a:gd name="connsiteX129" fmla="*/ 12547487 w 12547487"/>
              <a:gd name="connsiteY129" fmla="*/ 1880654 h 4609730"/>
              <a:gd name="connsiteX130" fmla="*/ 664852 w 12547487"/>
              <a:gd name="connsiteY130" fmla="*/ 4609730 h 4609730"/>
              <a:gd name="connsiteX131" fmla="*/ 0 w 12547487"/>
              <a:gd name="connsiteY131" fmla="*/ 1714905 h 4609730"/>
              <a:gd name="connsiteX132" fmla="*/ 8160 w 12547487"/>
              <a:gd name="connsiteY132" fmla="*/ 1717140 h 4609730"/>
              <a:gd name="connsiteX133" fmla="*/ 62595 w 12547487"/>
              <a:gd name="connsiteY133" fmla="*/ 1734714 h 4609730"/>
              <a:gd name="connsiteX134" fmla="*/ 191892 w 12547487"/>
              <a:gd name="connsiteY134" fmla="*/ 1725794 h 4609730"/>
              <a:gd name="connsiteX135" fmla="*/ 238860 w 12547487"/>
              <a:gd name="connsiteY135" fmla="*/ 1702169 h 4609730"/>
              <a:gd name="connsiteX136" fmla="*/ 329365 w 12547487"/>
              <a:gd name="connsiteY136" fmla="*/ 1660633 h 4609730"/>
              <a:gd name="connsiteX137" fmla="*/ 396208 w 12547487"/>
              <a:gd name="connsiteY137" fmla="*/ 1588889 h 4609730"/>
              <a:gd name="connsiteX138" fmla="*/ 480537 w 12547487"/>
              <a:gd name="connsiteY138" fmla="*/ 1530535 h 4609730"/>
              <a:gd name="connsiteX139" fmla="*/ 493078 w 12547487"/>
              <a:gd name="connsiteY139" fmla="*/ 1531413 h 4609730"/>
              <a:gd name="connsiteX140" fmla="*/ 540222 w 12547487"/>
              <a:gd name="connsiteY140" fmla="*/ 1496202 h 4609730"/>
              <a:gd name="connsiteX141" fmla="*/ 674083 w 12547487"/>
              <a:gd name="connsiteY141" fmla="*/ 1398944 h 4609730"/>
              <a:gd name="connsiteX142" fmla="*/ 749648 w 12547487"/>
              <a:gd name="connsiteY142" fmla="*/ 1302435 h 4609730"/>
              <a:gd name="connsiteX143" fmla="*/ 795249 w 12547487"/>
              <a:gd name="connsiteY143" fmla="*/ 1251068 h 4609730"/>
              <a:gd name="connsiteX144" fmla="*/ 862097 w 12547487"/>
              <a:gd name="connsiteY144" fmla="*/ 1220007 h 4609730"/>
              <a:gd name="connsiteX145" fmla="*/ 877569 w 12547487"/>
              <a:gd name="connsiteY145" fmla="*/ 1223011 h 4609730"/>
              <a:gd name="connsiteX146" fmla="*/ 883467 w 12547487"/>
              <a:gd name="connsiteY146" fmla="*/ 1220174 h 4609730"/>
              <a:gd name="connsiteX147" fmla="*/ 884185 w 12547487"/>
              <a:gd name="connsiteY147" fmla="*/ 1220424 h 4609730"/>
              <a:gd name="connsiteX148" fmla="*/ 885322 w 12547487"/>
              <a:gd name="connsiteY148" fmla="*/ 1219281 h 4609730"/>
              <a:gd name="connsiteX149" fmla="*/ 898394 w 12547487"/>
              <a:gd name="connsiteY149" fmla="*/ 1212995 h 4609730"/>
              <a:gd name="connsiteX150" fmla="*/ 929382 w 12547487"/>
              <a:gd name="connsiteY150" fmla="*/ 1210940 h 4609730"/>
              <a:gd name="connsiteX151" fmla="*/ 947390 w 12547487"/>
              <a:gd name="connsiteY151" fmla="*/ 1206207 h 4609730"/>
              <a:gd name="connsiteX152" fmla="*/ 1002063 w 12547487"/>
              <a:gd name="connsiteY152" fmla="*/ 1161717 h 4609730"/>
              <a:gd name="connsiteX153" fmla="*/ 1054722 w 12547487"/>
              <a:gd name="connsiteY153" fmla="*/ 1133875 h 4609730"/>
              <a:gd name="connsiteX154" fmla="*/ 1123316 w 12547487"/>
              <a:gd name="connsiteY154" fmla="*/ 1104293 h 4609730"/>
              <a:gd name="connsiteX155" fmla="*/ 1201636 w 12547487"/>
              <a:gd name="connsiteY155" fmla="*/ 1106918 h 4609730"/>
              <a:gd name="connsiteX156" fmla="*/ 1197346 w 12547487"/>
              <a:gd name="connsiteY156" fmla="*/ 1104046 h 4609730"/>
              <a:gd name="connsiteX157" fmla="*/ 1249032 w 12547487"/>
              <a:gd name="connsiteY157" fmla="*/ 1069442 h 4609730"/>
              <a:gd name="connsiteX0" fmla="*/ 1197346 w 12547487"/>
              <a:gd name="connsiteY0" fmla="*/ 1104046 h 4609730"/>
              <a:gd name="connsiteX1" fmla="*/ 1364765 w 12547487"/>
              <a:gd name="connsiteY1" fmla="*/ 1046241 h 4609730"/>
              <a:gd name="connsiteX2" fmla="*/ 1364788 w 12547487"/>
              <a:gd name="connsiteY2" fmla="*/ 1046227 h 4609730"/>
              <a:gd name="connsiteX3" fmla="*/ 1473843 w 12547487"/>
              <a:gd name="connsiteY3" fmla="*/ 1066799 h 4609730"/>
              <a:gd name="connsiteX4" fmla="*/ 1855056 w 12547487"/>
              <a:gd name="connsiteY4" fmla="*/ 1015146 h 4609730"/>
              <a:gd name="connsiteX5" fmla="*/ 2461080 w 12547487"/>
              <a:gd name="connsiteY5" fmla="*/ 1069442 h 4609730"/>
              <a:gd name="connsiteX6" fmla="*/ 2480769 w 12547487"/>
              <a:gd name="connsiteY6" fmla="*/ 1082624 h 4609730"/>
              <a:gd name="connsiteX7" fmla="*/ 2513615 w 12547487"/>
              <a:gd name="connsiteY7" fmla="*/ 1079209 h 4609730"/>
              <a:gd name="connsiteX8" fmla="*/ 2883110 w 12547487"/>
              <a:gd name="connsiteY8" fmla="*/ 1082703 h 4609730"/>
              <a:gd name="connsiteX9" fmla="*/ 3067466 w 12547487"/>
              <a:gd name="connsiteY9" fmla="*/ 1017777 h 4609730"/>
              <a:gd name="connsiteX10" fmla="*/ 3142515 w 12547487"/>
              <a:gd name="connsiteY10" fmla="*/ 1004553 h 4609730"/>
              <a:gd name="connsiteX11" fmla="*/ 3153472 w 12547487"/>
              <a:gd name="connsiteY11" fmla="*/ 1011470 h 4609730"/>
              <a:gd name="connsiteX12" fmla="*/ 3256916 w 12547487"/>
              <a:gd name="connsiteY12" fmla="*/ 958732 h 4609730"/>
              <a:gd name="connsiteX13" fmla="*/ 3409231 w 12547487"/>
              <a:gd name="connsiteY13" fmla="*/ 951564 h 4609730"/>
              <a:gd name="connsiteX14" fmla="*/ 3524347 w 12547487"/>
              <a:gd name="connsiteY14" fmla="*/ 957376 h 4609730"/>
              <a:gd name="connsiteX15" fmla="*/ 3588810 w 12547487"/>
              <a:gd name="connsiteY15" fmla="*/ 955789 h 4609730"/>
              <a:gd name="connsiteX16" fmla="*/ 3635816 w 12547487"/>
              <a:gd name="connsiteY16" fmla="*/ 960010 h 4609730"/>
              <a:gd name="connsiteX17" fmla="*/ 3754941 w 12547487"/>
              <a:gd name="connsiteY17" fmla="*/ 941825 h 4609730"/>
              <a:gd name="connsiteX18" fmla="*/ 3952184 w 12547487"/>
              <a:gd name="connsiteY18" fmla="*/ 899594 h 4609730"/>
              <a:gd name="connsiteX19" fmla="*/ 4101714 w 12547487"/>
              <a:gd name="connsiteY19" fmla="*/ 917531 h 4609730"/>
              <a:gd name="connsiteX20" fmla="*/ 4177560 w 12547487"/>
              <a:gd name="connsiteY20" fmla="*/ 878696 h 4609730"/>
              <a:gd name="connsiteX21" fmla="*/ 4269581 w 12547487"/>
              <a:gd name="connsiteY21" fmla="*/ 877016 h 4609730"/>
              <a:gd name="connsiteX22" fmla="*/ 4619969 w 12547487"/>
              <a:gd name="connsiteY22" fmla="*/ 798815 h 4609730"/>
              <a:gd name="connsiteX23" fmla="*/ 4808566 w 12547487"/>
              <a:gd name="connsiteY23" fmla="*/ 781686 h 4609730"/>
              <a:gd name="connsiteX24" fmla="*/ 4875311 w 12547487"/>
              <a:gd name="connsiteY24" fmla="*/ 729496 h 4609730"/>
              <a:gd name="connsiteX25" fmla="*/ 4875123 w 12547487"/>
              <a:gd name="connsiteY25" fmla="*/ 726137 h 4609730"/>
              <a:gd name="connsiteX26" fmla="*/ 4879961 w 12547487"/>
              <a:gd name="connsiteY26" fmla="*/ 724303 h 4609730"/>
              <a:gd name="connsiteX27" fmla="*/ 4884283 w 12547487"/>
              <a:gd name="connsiteY27" fmla="*/ 726177 h 4609730"/>
              <a:gd name="connsiteX28" fmla="*/ 4890066 w 12547487"/>
              <a:gd name="connsiteY28" fmla="*/ 724037 h 4609730"/>
              <a:gd name="connsiteX29" fmla="*/ 4905872 w 12547487"/>
              <a:gd name="connsiteY29" fmla="*/ 719096 h 4609730"/>
              <a:gd name="connsiteX30" fmla="*/ 4911186 w 12547487"/>
              <a:gd name="connsiteY30" fmla="*/ 711907 h 4609730"/>
              <a:gd name="connsiteX31" fmla="*/ 4991897 w 12547487"/>
              <a:gd name="connsiteY31" fmla="*/ 697771 h 4609730"/>
              <a:gd name="connsiteX32" fmla="*/ 5024303 w 12547487"/>
              <a:gd name="connsiteY32" fmla="*/ 701951 h 4609730"/>
              <a:gd name="connsiteX33" fmla="*/ 5084207 w 12547487"/>
              <a:gd name="connsiteY33" fmla="*/ 682157 h 4609730"/>
              <a:gd name="connsiteX34" fmla="*/ 5184351 w 12547487"/>
              <a:gd name="connsiteY34" fmla="*/ 683463 h 4609730"/>
              <a:gd name="connsiteX35" fmla="*/ 5321507 w 12547487"/>
              <a:gd name="connsiteY35" fmla="*/ 719959 h 4609730"/>
              <a:gd name="connsiteX36" fmla="*/ 5391160 w 12547487"/>
              <a:gd name="connsiteY36" fmla="*/ 750959 h 4609730"/>
              <a:gd name="connsiteX37" fmla="*/ 5487125 w 12547487"/>
              <a:gd name="connsiteY37" fmla="*/ 772309 h 4609730"/>
              <a:gd name="connsiteX38" fmla="*/ 5643542 w 12547487"/>
              <a:gd name="connsiteY38" fmla="*/ 765979 h 4609730"/>
              <a:gd name="connsiteX39" fmla="*/ 5706451 w 12547487"/>
              <a:gd name="connsiteY39" fmla="*/ 766820 h 4609730"/>
              <a:gd name="connsiteX40" fmla="*/ 5762858 w 12547487"/>
              <a:gd name="connsiteY40" fmla="*/ 755247 h 4609730"/>
              <a:gd name="connsiteX41" fmla="*/ 5767471 w 12547487"/>
              <a:gd name="connsiteY41" fmla="*/ 796958 h 4609730"/>
              <a:gd name="connsiteX42" fmla="*/ 5824432 w 12547487"/>
              <a:gd name="connsiteY42" fmla="*/ 807810 h 4609730"/>
              <a:gd name="connsiteX43" fmla="*/ 5891463 w 12547487"/>
              <a:gd name="connsiteY43" fmla="*/ 836999 h 4609730"/>
              <a:gd name="connsiteX44" fmla="*/ 6056609 w 12547487"/>
              <a:gd name="connsiteY44" fmla="*/ 867466 h 4609730"/>
              <a:gd name="connsiteX45" fmla="*/ 6083954 w 12547487"/>
              <a:gd name="connsiteY45" fmla="*/ 886737 h 4609730"/>
              <a:gd name="connsiteX46" fmla="*/ 6123446 w 12547487"/>
              <a:gd name="connsiteY46" fmla="*/ 906272 h 4609730"/>
              <a:gd name="connsiteX47" fmla="*/ 6279213 w 12547487"/>
              <a:gd name="connsiteY47" fmla="*/ 941922 h 4609730"/>
              <a:gd name="connsiteX48" fmla="*/ 6417146 w 12547487"/>
              <a:gd name="connsiteY48" fmla="*/ 928318 h 4609730"/>
              <a:gd name="connsiteX49" fmla="*/ 6634850 w 12547487"/>
              <a:gd name="connsiteY49" fmla="*/ 900508 h 4609730"/>
              <a:gd name="connsiteX50" fmla="*/ 6671363 w 12547487"/>
              <a:gd name="connsiteY50" fmla="*/ 894080 h 4609730"/>
              <a:gd name="connsiteX51" fmla="*/ 6703400 w 12547487"/>
              <a:gd name="connsiteY51" fmla="*/ 902889 h 4609730"/>
              <a:gd name="connsiteX52" fmla="*/ 6711400 w 12547487"/>
              <a:gd name="connsiteY52" fmla="*/ 917430 h 4609730"/>
              <a:gd name="connsiteX53" fmla="*/ 6731586 w 12547487"/>
              <a:gd name="connsiteY53" fmla="*/ 916196 h 4609730"/>
              <a:gd name="connsiteX54" fmla="*/ 6737090 w 12547487"/>
              <a:gd name="connsiteY54" fmla="*/ 918862 h 4609730"/>
              <a:gd name="connsiteX55" fmla="*/ 6832245 w 12547487"/>
              <a:gd name="connsiteY55" fmla="*/ 882994 h 4609730"/>
              <a:gd name="connsiteX56" fmla="*/ 6913429 w 12547487"/>
              <a:gd name="connsiteY56" fmla="*/ 884954 h 4609730"/>
              <a:gd name="connsiteX57" fmla="*/ 7216421 w 12547487"/>
              <a:gd name="connsiteY57" fmla="*/ 796969 h 4609730"/>
              <a:gd name="connsiteX58" fmla="*/ 7376080 w 12547487"/>
              <a:gd name="connsiteY58" fmla="*/ 746472 h 4609730"/>
              <a:gd name="connsiteX59" fmla="*/ 7625639 w 12547487"/>
              <a:gd name="connsiteY59" fmla="*/ 716373 h 4609730"/>
              <a:gd name="connsiteX60" fmla="*/ 7756911 w 12547487"/>
              <a:gd name="connsiteY60" fmla="*/ 650604 h 4609730"/>
              <a:gd name="connsiteX61" fmla="*/ 7868519 w 12547487"/>
              <a:gd name="connsiteY61" fmla="*/ 616503 h 4609730"/>
              <a:gd name="connsiteX62" fmla="*/ 7872351 w 12547487"/>
              <a:gd name="connsiteY62" fmla="*/ 607157 h 4609730"/>
              <a:gd name="connsiteX63" fmla="*/ 7889820 w 12547487"/>
              <a:gd name="connsiteY63" fmla="*/ 599187 h 4609730"/>
              <a:gd name="connsiteX64" fmla="*/ 7989035 w 12547487"/>
              <a:gd name="connsiteY64" fmla="*/ 585180 h 4609730"/>
              <a:gd name="connsiteX65" fmla="*/ 8078927 w 12547487"/>
              <a:gd name="connsiteY65" fmla="*/ 574018 h 4609730"/>
              <a:gd name="connsiteX66" fmla="*/ 8171367 w 12547487"/>
              <a:gd name="connsiteY66" fmla="*/ 587956 h 4609730"/>
              <a:gd name="connsiteX67" fmla="*/ 8182680 w 12547487"/>
              <a:gd name="connsiteY67" fmla="*/ 584528 h 4609730"/>
              <a:gd name="connsiteX68" fmla="*/ 8183080 w 12547487"/>
              <a:gd name="connsiteY68" fmla="*/ 585096 h 4609730"/>
              <a:gd name="connsiteX69" fmla="*/ 8195361 w 12547487"/>
              <a:gd name="connsiteY69" fmla="*/ 582747 h 4609730"/>
              <a:gd name="connsiteX70" fmla="*/ 8203309 w 12547487"/>
              <a:gd name="connsiteY70" fmla="*/ 578279 h 4609730"/>
              <a:gd name="connsiteX71" fmla="*/ 8291217 w 12547487"/>
              <a:gd name="connsiteY71" fmla="*/ 567936 h 4609730"/>
              <a:gd name="connsiteX72" fmla="*/ 8397600 w 12547487"/>
              <a:gd name="connsiteY72" fmla="*/ 573764 h 4609730"/>
              <a:gd name="connsiteX73" fmla="*/ 8585817 w 12547487"/>
              <a:gd name="connsiteY73" fmla="*/ 528544 h 4609730"/>
              <a:gd name="connsiteX74" fmla="*/ 8597214 w 12547487"/>
              <a:gd name="connsiteY74" fmla="*/ 527540 h 4609730"/>
              <a:gd name="connsiteX75" fmla="*/ 8620277 w 12547487"/>
              <a:gd name="connsiteY75" fmla="*/ 529838 h 4609730"/>
              <a:gd name="connsiteX76" fmla="*/ 8750279 w 12547487"/>
              <a:gd name="connsiteY76" fmla="*/ 514355 h 4609730"/>
              <a:gd name="connsiteX77" fmla="*/ 8770952 w 12547487"/>
              <a:gd name="connsiteY77" fmla="*/ 531568 h 4609730"/>
              <a:gd name="connsiteX78" fmla="*/ 8776056 w 12547487"/>
              <a:gd name="connsiteY78" fmla="*/ 533522 h 4609730"/>
              <a:gd name="connsiteX79" fmla="*/ 8777497 w 12547487"/>
              <a:gd name="connsiteY79" fmla="*/ 532217 h 4609730"/>
              <a:gd name="connsiteX80" fmla="*/ 8801322 w 12547487"/>
              <a:gd name="connsiteY80" fmla="*/ 525101 h 4609730"/>
              <a:gd name="connsiteX81" fmla="*/ 8851058 w 12547487"/>
              <a:gd name="connsiteY81" fmla="*/ 487661 h 4609730"/>
              <a:gd name="connsiteX82" fmla="*/ 8911397 w 12547487"/>
              <a:gd name="connsiteY82" fmla="*/ 440878 h 4609730"/>
              <a:gd name="connsiteX83" fmla="*/ 8960165 w 12547487"/>
              <a:gd name="connsiteY83" fmla="*/ 426167 h 4609730"/>
              <a:gd name="connsiteX84" fmla="*/ 9074520 w 12547487"/>
              <a:gd name="connsiteY84" fmla="*/ 372999 h 4609730"/>
              <a:gd name="connsiteX85" fmla="*/ 9149702 w 12547487"/>
              <a:gd name="connsiteY85" fmla="*/ 344823 h 4609730"/>
              <a:gd name="connsiteX86" fmla="*/ 9151735 w 12547487"/>
              <a:gd name="connsiteY86" fmla="*/ 343693 h 4609730"/>
              <a:gd name="connsiteX87" fmla="*/ 9168799 w 12547487"/>
              <a:gd name="connsiteY87" fmla="*/ 345774 h 4609730"/>
              <a:gd name="connsiteX88" fmla="*/ 9169610 w 12547487"/>
              <a:gd name="connsiteY88" fmla="*/ 354357 h 4609730"/>
              <a:gd name="connsiteX89" fmla="*/ 9184805 w 12547487"/>
              <a:gd name="connsiteY89" fmla="*/ 358617 h 4609730"/>
              <a:gd name="connsiteX90" fmla="*/ 9212783 w 12547487"/>
              <a:gd name="connsiteY90" fmla="*/ 351552 h 4609730"/>
              <a:gd name="connsiteX91" fmla="*/ 9223893 w 12547487"/>
              <a:gd name="connsiteY91" fmla="*/ 353846 h 4609730"/>
              <a:gd name="connsiteX92" fmla="*/ 9227770 w 12547487"/>
              <a:gd name="connsiteY92" fmla="*/ 352887 h 4609730"/>
              <a:gd name="connsiteX93" fmla="*/ 9237095 w 12547487"/>
              <a:gd name="connsiteY93" fmla="*/ 351656 h 4609730"/>
              <a:gd name="connsiteX94" fmla="*/ 9235111 w 12547487"/>
              <a:gd name="connsiteY94" fmla="*/ 346483 h 4609730"/>
              <a:gd name="connsiteX95" fmla="*/ 9280504 w 12547487"/>
              <a:gd name="connsiteY95" fmla="*/ 320358 h 4609730"/>
              <a:gd name="connsiteX96" fmla="*/ 9328601 w 12547487"/>
              <a:gd name="connsiteY96" fmla="*/ 306436 h 4609730"/>
              <a:gd name="connsiteX97" fmla="*/ 9372019 w 12547487"/>
              <a:gd name="connsiteY97" fmla="*/ 272078 h 4609730"/>
              <a:gd name="connsiteX98" fmla="*/ 9452545 w 12547487"/>
              <a:gd name="connsiteY98" fmla="*/ 241860 h 4609730"/>
              <a:gd name="connsiteX99" fmla="*/ 9518291 w 12547487"/>
              <a:gd name="connsiteY99" fmla="*/ 210633 h 4609730"/>
              <a:gd name="connsiteX100" fmla="*/ 9601653 w 12547487"/>
              <a:gd name="connsiteY100" fmla="*/ 194064 h 4609730"/>
              <a:gd name="connsiteX101" fmla="*/ 9756909 w 12547487"/>
              <a:gd name="connsiteY101" fmla="*/ 193391 h 4609730"/>
              <a:gd name="connsiteX102" fmla="*/ 9880369 w 12547487"/>
              <a:gd name="connsiteY102" fmla="*/ 231894 h 4609730"/>
              <a:gd name="connsiteX103" fmla="*/ 9974881 w 12547487"/>
              <a:gd name="connsiteY103" fmla="*/ 256550 h 4609730"/>
              <a:gd name="connsiteX104" fmla="*/ 10025323 w 12547487"/>
              <a:gd name="connsiteY104" fmla="*/ 256596 h 4609730"/>
              <a:gd name="connsiteX105" fmla="*/ 10125155 w 12547487"/>
              <a:gd name="connsiteY105" fmla="*/ 257669 h 4609730"/>
              <a:gd name="connsiteX106" fmla="*/ 10175673 w 12547487"/>
              <a:gd name="connsiteY106" fmla="*/ 229584 h 4609730"/>
              <a:gd name="connsiteX107" fmla="*/ 10234385 w 12547487"/>
              <a:gd name="connsiteY107" fmla="*/ 221010 h 4609730"/>
              <a:gd name="connsiteX108" fmla="*/ 10249898 w 12547487"/>
              <a:gd name="connsiteY108" fmla="*/ 238521 h 4609730"/>
              <a:gd name="connsiteX109" fmla="*/ 10312094 w 12547487"/>
              <a:gd name="connsiteY109" fmla="*/ 223019 h 4609730"/>
              <a:gd name="connsiteX110" fmla="*/ 10406238 w 12547487"/>
              <a:gd name="connsiteY110" fmla="*/ 197367 h 4609730"/>
              <a:gd name="connsiteX111" fmla="*/ 10461019 w 12547487"/>
              <a:gd name="connsiteY111" fmla="*/ 187607 h 4609730"/>
              <a:gd name="connsiteX112" fmla="*/ 10610128 w 12547487"/>
              <a:gd name="connsiteY112" fmla="*/ 155478 h 4609730"/>
              <a:gd name="connsiteX113" fmla="*/ 10759076 w 12547487"/>
              <a:gd name="connsiteY113" fmla="*/ 119129 h 4609730"/>
              <a:gd name="connsiteX114" fmla="*/ 10845042 w 12547487"/>
              <a:gd name="connsiteY114" fmla="*/ 74065 h 4609730"/>
              <a:gd name="connsiteX115" fmla="*/ 10967723 w 12547487"/>
              <a:gd name="connsiteY115" fmla="*/ 46727 h 4609730"/>
              <a:gd name="connsiteX116" fmla="*/ 10987923 w 12547487"/>
              <a:gd name="connsiteY116" fmla="*/ 38704 h 4609730"/>
              <a:gd name="connsiteX117" fmla="*/ 11017061 w 12547487"/>
              <a:gd name="connsiteY117" fmla="*/ 38489 h 4609730"/>
              <a:gd name="connsiteX118" fmla="*/ 11133965 w 12547487"/>
              <a:gd name="connsiteY118" fmla="*/ 38707 h 4609730"/>
              <a:gd name="connsiteX119" fmla="*/ 11227034 w 12547487"/>
              <a:gd name="connsiteY119" fmla="*/ 48621 h 4609730"/>
              <a:gd name="connsiteX120" fmla="*/ 11381469 w 12547487"/>
              <a:gd name="connsiteY120" fmla="*/ 47048 h 4609730"/>
              <a:gd name="connsiteX121" fmla="*/ 11525790 w 12547487"/>
              <a:gd name="connsiteY121" fmla="*/ 92054 h 4609730"/>
              <a:gd name="connsiteX122" fmla="*/ 11637767 w 12547487"/>
              <a:gd name="connsiteY122" fmla="*/ 122688 h 4609730"/>
              <a:gd name="connsiteX123" fmla="*/ 11708024 w 12547487"/>
              <a:gd name="connsiteY123" fmla="*/ 116533 h 4609730"/>
              <a:gd name="connsiteX124" fmla="*/ 11801763 w 12547487"/>
              <a:gd name="connsiteY124" fmla="*/ 117985 h 4609730"/>
              <a:gd name="connsiteX125" fmla="*/ 11948668 w 12547487"/>
              <a:gd name="connsiteY125" fmla="*/ 55392 h 4609730"/>
              <a:gd name="connsiteX126" fmla="*/ 12059612 w 12547487"/>
              <a:gd name="connsiteY126" fmla="*/ 553 h 4609730"/>
              <a:gd name="connsiteX127" fmla="*/ 12090585 w 12547487"/>
              <a:gd name="connsiteY127" fmla="*/ 689 h 4609730"/>
              <a:gd name="connsiteX128" fmla="*/ 12115558 w 12547487"/>
              <a:gd name="connsiteY128" fmla="*/ 0 h 4609730"/>
              <a:gd name="connsiteX129" fmla="*/ 12547487 w 12547487"/>
              <a:gd name="connsiteY129" fmla="*/ 1880654 h 4609730"/>
              <a:gd name="connsiteX130" fmla="*/ 664852 w 12547487"/>
              <a:gd name="connsiteY130" fmla="*/ 4609730 h 4609730"/>
              <a:gd name="connsiteX131" fmla="*/ 0 w 12547487"/>
              <a:gd name="connsiteY131" fmla="*/ 1714905 h 4609730"/>
              <a:gd name="connsiteX132" fmla="*/ 8160 w 12547487"/>
              <a:gd name="connsiteY132" fmla="*/ 1717140 h 4609730"/>
              <a:gd name="connsiteX133" fmla="*/ 62595 w 12547487"/>
              <a:gd name="connsiteY133" fmla="*/ 1734714 h 4609730"/>
              <a:gd name="connsiteX134" fmla="*/ 191892 w 12547487"/>
              <a:gd name="connsiteY134" fmla="*/ 1725794 h 4609730"/>
              <a:gd name="connsiteX135" fmla="*/ 238860 w 12547487"/>
              <a:gd name="connsiteY135" fmla="*/ 1702169 h 4609730"/>
              <a:gd name="connsiteX136" fmla="*/ 329365 w 12547487"/>
              <a:gd name="connsiteY136" fmla="*/ 1660633 h 4609730"/>
              <a:gd name="connsiteX137" fmla="*/ 396208 w 12547487"/>
              <a:gd name="connsiteY137" fmla="*/ 1588889 h 4609730"/>
              <a:gd name="connsiteX138" fmla="*/ 480537 w 12547487"/>
              <a:gd name="connsiteY138" fmla="*/ 1530535 h 4609730"/>
              <a:gd name="connsiteX139" fmla="*/ 493078 w 12547487"/>
              <a:gd name="connsiteY139" fmla="*/ 1531413 h 4609730"/>
              <a:gd name="connsiteX140" fmla="*/ 540222 w 12547487"/>
              <a:gd name="connsiteY140" fmla="*/ 1496202 h 4609730"/>
              <a:gd name="connsiteX141" fmla="*/ 674083 w 12547487"/>
              <a:gd name="connsiteY141" fmla="*/ 1398944 h 4609730"/>
              <a:gd name="connsiteX142" fmla="*/ 749648 w 12547487"/>
              <a:gd name="connsiteY142" fmla="*/ 1302435 h 4609730"/>
              <a:gd name="connsiteX143" fmla="*/ 795249 w 12547487"/>
              <a:gd name="connsiteY143" fmla="*/ 1251068 h 4609730"/>
              <a:gd name="connsiteX144" fmla="*/ 862097 w 12547487"/>
              <a:gd name="connsiteY144" fmla="*/ 1220007 h 4609730"/>
              <a:gd name="connsiteX145" fmla="*/ 877569 w 12547487"/>
              <a:gd name="connsiteY145" fmla="*/ 1223011 h 4609730"/>
              <a:gd name="connsiteX146" fmla="*/ 883467 w 12547487"/>
              <a:gd name="connsiteY146" fmla="*/ 1220174 h 4609730"/>
              <a:gd name="connsiteX147" fmla="*/ 884185 w 12547487"/>
              <a:gd name="connsiteY147" fmla="*/ 1220424 h 4609730"/>
              <a:gd name="connsiteX148" fmla="*/ 885322 w 12547487"/>
              <a:gd name="connsiteY148" fmla="*/ 1219281 h 4609730"/>
              <a:gd name="connsiteX149" fmla="*/ 898394 w 12547487"/>
              <a:gd name="connsiteY149" fmla="*/ 1212995 h 4609730"/>
              <a:gd name="connsiteX150" fmla="*/ 929382 w 12547487"/>
              <a:gd name="connsiteY150" fmla="*/ 1210940 h 4609730"/>
              <a:gd name="connsiteX151" fmla="*/ 947390 w 12547487"/>
              <a:gd name="connsiteY151" fmla="*/ 1206207 h 4609730"/>
              <a:gd name="connsiteX152" fmla="*/ 1002063 w 12547487"/>
              <a:gd name="connsiteY152" fmla="*/ 1161717 h 4609730"/>
              <a:gd name="connsiteX153" fmla="*/ 1054722 w 12547487"/>
              <a:gd name="connsiteY153" fmla="*/ 1133875 h 4609730"/>
              <a:gd name="connsiteX154" fmla="*/ 1123316 w 12547487"/>
              <a:gd name="connsiteY154" fmla="*/ 1104293 h 4609730"/>
              <a:gd name="connsiteX155" fmla="*/ 1201636 w 12547487"/>
              <a:gd name="connsiteY155" fmla="*/ 1106918 h 4609730"/>
              <a:gd name="connsiteX156" fmla="*/ 1197346 w 12547487"/>
              <a:gd name="connsiteY156" fmla="*/ 1104046 h 4609730"/>
              <a:gd name="connsiteX0" fmla="*/ 1197346 w 12547487"/>
              <a:gd name="connsiteY0" fmla="*/ 1104046 h 4609730"/>
              <a:gd name="connsiteX1" fmla="*/ 1364765 w 12547487"/>
              <a:gd name="connsiteY1" fmla="*/ 1046241 h 4609730"/>
              <a:gd name="connsiteX2" fmla="*/ 1473843 w 12547487"/>
              <a:gd name="connsiteY2" fmla="*/ 1066799 h 4609730"/>
              <a:gd name="connsiteX3" fmla="*/ 1855056 w 12547487"/>
              <a:gd name="connsiteY3" fmla="*/ 1015146 h 4609730"/>
              <a:gd name="connsiteX4" fmla="*/ 2461080 w 12547487"/>
              <a:gd name="connsiteY4" fmla="*/ 1069442 h 4609730"/>
              <a:gd name="connsiteX5" fmla="*/ 2480769 w 12547487"/>
              <a:gd name="connsiteY5" fmla="*/ 1082624 h 4609730"/>
              <a:gd name="connsiteX6" fmla="*/ 2513615 w 12547487"/>
              <a:gd name="connsiteY6" fmla="*/ 1079209 h 4609730"/>
              <a:gd name="connsiteX7" fmla="*/ 2883110 w 12547487"/>
              <a:gd name="connsiteY7" fmla="*/ 1082703 h 4609730"/>
              <a:gd name="connsiteX8" fmla="*/ 3067466 w 12547487"/>
              <a:gd name="connsiteY8" fmla="*/ 1017777 h 4609730"/>
              <a:gd name="connsiteX9" fmla="*/ 3142515 w 12547487"/>
              <a:gd name="connsiteY9" fmla="*/ 1004553 h 4609730"/>
              <a:gd name="connsiteX10" fmla="*/ 3153472 w 12547487"/>
              <a:gd name="connsiteY10" fmla="*/ 1011470 h 4609730"/>
              <a:gd name="connsiteX11" fmla="*/ 3256916 w 12547487"/>
              <a:gd name="connsiteY11" fmla="*/ 958732 h 4609730"/>
              <a:gd name="connsiteX12" fmla="*/ 3409231 w 12547487"/>
              <a:gd name="connsiteY12" fmla="*/ 951564 h 4609730"/>
              <a:gd name="connsiteX13" fmla="*/ 3524347 w 12547487"/>
              <a:gd name="connsiteY13" fmla="*/ 957376 h 4609730"/>
              <a:gd name="connsiteX14" fmla="*/ 3588810 w 12547487"/>
              <a:gd name="connsiteY14" fmla="*/ 955789 h 4609730"/>
              <a:gd name="connsiteX15" fmla="*/ 3635816 w 12547487"/>
              <a:gd name="connsiteY15" fmla="*/ 960010 h 4609730"/>
              <a:gd name="connsiteX16" fmla="*/ 3754941 w 12547487"/>
              <a:gd name="connsiteY16" fmla="*/ 941825 h 4609730"/>
              <a:gd name="connsiteX17" fmla="*/ 3952184 w 12547487"/>
              <a:gd name="connsiteY17" fmla="*/ 899594 h 4609730"/>
              <a:gd name="connsiteX18" fmla="*/ 4101714 w 12547487"/>
              <a:gd name="connsiteY18" fmla="*/ 917531 h 4609730"/>
              <a:gd name="connsiteX19" fmla="*/ 4177560 w 12547487"/>
              <a:gd name="connsiteY19" fmla="*/ 878696 h 4609730"/>
              <a:gd name="connsiteX20" fmla="*/ 4269581 w 12547487"/>
              <a:gd name="connsiteY20" fmla="*/ 877016 h 4609730"/>
              <a:gd name="connsiteX21" fmla="*/ 4619969 w 12547487"/>
              <a:gd name="connsiteY21" fmla="*/ 798815 h 4609730"/>
              <a:gd name="connsiteX22" fmla="*/ 4808566 w 12547487"/>
              <a:gd name="connsiteY22" fmla="*/ 781686 h 4609730"/>
              <a:gd name="connsiteX23" fmla="*/ 4875311 w 12547487"/>
              <a:gd name="connsiteY23" fmla="*/ 729496 h 4609730"/>
              <a:gd name="connsiteX24" fmla="*/ 4875123 w 12547487"/>
              <a:gd name="connsiteY24" fmla="*/ 726137 h 4609730"/>
              <a:gd name="connsiteX25" fmla="*/ 4879961 w 12547487"/>
              <a:gd name="connsiteY25" fmla="*/ 724303 h 4609730"/>
              <a:gd name="connsiteX26" fmla="*/ 4884283 w 12547487"/>
              <a:gd name="connsiteY26" fmla="*/ 726177 h 4609730"/>
              <a:gd name="connsiteX27" fmla="*/ 4890066 w 12547487"/>
              <a:gd name="connsiteY27" fmla="*/ 724037 h 4609730"/>
              <a:gd name="connsiteX28" fmla="*/ 4905872 w 12547487"/>
              <a:gd name="connsiteY28" fmla="*/ 719096 h 4609730"/>
              <a:gd name="connsiteX29" fmla="*/ 4911186 w 12547487"/>
              <a:gd name="connsiteY29" fmla="*/ 711907 h 4609730"/>
              <a:gd name="connsiteX30" fmla="*/ 4991897 w 12547487"/>
              <a:gd name="connsiteY30" fmla="*/ 697771 h 4609730"/>
              <a:gd name="connsiteX31" fmla="*/ 5024303 w 12547487"/>
              <a:gd name="connsiteY31" fmla="*/ 701951 h 4609730"/>
              <a:gd name="connsiteX32" fmla="*/ 5084207 w 12547487"/>
              <a:gd name="connsiteY32" fmla="*/ 682157 h 4609730"/>
              <a:gd name="connsiteX33" fmla="*/ 5184351 w 12547487"/>
              <a:gd name="connsiteY33" fmla="*/ 683463 h 4609730"/>
              <a:gd name="connsiteX34" fmla="*/ 5321507 w 12547487"/>
              <a:gd name="connsiteY34" fmla="*/ 719959 h 4609730"/>
              <a:gd name="connsiteX35" fmla="*/ 5391160 w 12547487"/>
              <a:gd name="connsiteY35" fmla="*/ 750959 h 4609730"/>
              <a:gd name="connsiteX36" fmla="*/ 5487125 w 12547487"/>
              <a:gd name="connsiteY36" fmla="*/ 772309 h 4609730"/>
              <a:gd name="connsiteX37" fmla="*/ 5643542 w 12547487"/>
              <a:gd name="connsiteY37" fmla="*/ 765979 h 4609730"/>
              <a:gd name="connsiteX38" fmla="*/ 5706451 w 12547487"/>
              <a:gd name="connsiteY38" fmla="*/ 766820 h 4609730"/>
              <a:gd name="connsiteX39" fmla="*/ 5762858 w 12547487"/>
              <a:gd name="connsiteY39" fmla="*/ 755247 h 4609730"/>
              <a:gd name="connsiteX40" fmla="*/ 5767471 w 12547487"/>
              <a:gd name="connsiteY40" fmla="*/ 796958 h 4609730"/>
              <a:gd name="connsiteX41" fmla="*/ 5824432 w 12547487"/>
              <a:gd name="connsiteY41" fmla="*/ 807810 h 4609730"/>
              <a:gd name="connsiteX42" fmla="*/ 5891463 w 12547487"/>
              <a:gd name="connsiteY42" fmla="*/ 836999 h 4609730"/>
              <a:gd name="connsiteX43" fmla="*/ 6056609 w 12547487"/>
              <a:gd name="connsiteY43" fmla="*/ 867466 h 4609730"/>
              <a:gd name="connsiteX44" fmla="*/ 6083954 w 12547487"/>
              <a:gd name="connsiteY44" fmla="*/ 886737 h 4609730"/>
              <a:gd name="connsiteX45" fmla="*/ 6123446 w 12547487"/>
              <a:gd name="connsiteY45" fmla="*/ 906272 h 4609730"/>
              <a:gd name="connsiteX46" fmla="*/ 6279213 w 12547487"/>
              <a:gd name="connsiteY46" fmla="*/ 941922 h 4609730"/>
              <a:gd name="connsiteX47" fmla="*/ 6417146 w 12547487"/>
              <a:gd name="connsiteY47" fmla="*/ 928318 h 4609730"/>
              <a:gd name="connsiteX48" fmla="*/ 6634850 w 12547487"/>
              <a:gd name="connsiteY48" fmla="*/ 900508 h 4609730"/>
              <a:gd name="connsiteX49" fmla="*/ 6671363 w 12547487"/>
              <a:gd name="connsiteY49" fmla="*/ 894080 h 4609730"/>
              <a:gd name="connsiteX50" fmla="*/ 6703400 w 12547487"/>
              <a:gd name="connsiteY50" fmla="*/ 902889 h 4609730"/>
              <a:gd name="connsiteX51" fmla="*/ 6711400 w 12547487"/>
              <a:gd name="connsiteY51" fmla="*/ 917430 h 4609730"/>
              <a:gd name="connsiteX52" fmla="*/ 6731586 w 12547487"/>
              <a:gd name="connsiteY52" fmla="*/ 916196 h 4609730"/>
              <a:gd name="connsiteX53" fmla="*/ 6737090 w 12547487"/>
              <a:gd name="connsiteY53" fmla="*/ 918862 h 4609730"/>
              <a:gd name="connsiteX54" fmla="*/ 6832245 w 12547487"/>
              <a:gd name="connsiteY54" fmla="*/ 882994 h 4609730"/>
              <a:gd name="connsiteX55" fmla="*/ 6913429 w 12547487"/>
              <a:gd name="connsiteY55" fmla="*/ 884954 h 4609730"/>
              <a:gd name="connsiteX56" fmla="*/ 7216421 w 12547487"/>
              <a:gd name="connsiteY56" fmla="*/ 796969 h 4609730"/>
              <a:gd name="connsiteX57" fmla="*/ 7376080 w 12547487"/>
              <a:gd name="connsiteY57" fmla="*/ 746472 h 4609730"/>
              <a:gd name="connsiteX58" fmla="*/ 7625639 w 12547487"/>
              <a:gd name="connsiteY58" fmla="*/ 716373 h 4609730"/>
              <a:gd name="connsiteX59" fmla="*/ 7756911 w 12547487"/>
              <a:gd name="connsiteY59" fmla="*/ 650604 h 4609730"/>
              <a:gd name="connsiteX60" fmla="*/ 7868519 w 12547487"/>
              <a:gd name="connsiteY60" fmla="*/ 616503 h 4609730"/>
              <a:gd name="connsiteX61" fmla="*/ 7872351 w 12547487"/>
              <a:gd name="connsiteY61" fmla="*/ 607157 h 4609730"/>
              <a:gd name="connsiteX62" fmla="*/ 7889820 w 12547487"/>
              <a:gd name="connsiteY62" fmla="*/ 599187 h 4609730"/>
              <a:gd name="connsiteX63" fmla="*/ 7989035 w 12547487"/>
              <a:gd name="connsiteY63" fmla="*/ 585180 h 4609730"/>
              <a:gd name="connsiteX64" fmla="*/ 8078927 w 12547487"/>
              <a:gd name="connsiteY64" fmla="*/ 574018 h 4609730"/>
              <a:gd name="connsiteX65" fmla="*/ 8171367 w 12547487"/>
              <a:gd name="connsiteY65" fmla="*/ 587956 h 4609730"/>
              <a:gd name="connsiteX66" fmla="*/ 8182680 w 12547487"/>
              <a:gd name="connsiteY66" fmla="*/ 584528 h 4609730"/>
              <a:gd name="connsiteX67" fmla="*/ 8183080 w 12547487"/>
              <a:gd name="connsiteY67" fmla="*/ 585096 h 4609730"/>
              <a:gd name="connsiteX68" fmla="*/ 8195361 w 12547487"/>
              <a:gd name="connsiteY68" fmla="*/ 582747 h 4609730"/>
              <a:gd name="connsiteX69" fmla="*/ 8203309 w 12547487"/>
              <a:gd name="connsiteY69" fmla="*/ 578279 h 4609730"/>
              <a:gd name="connsiteX70" fmla="*/ 8291217 w 12547487"/>
              <a:gd name="connsiteY70" fmla="*/ 567936 h 4609730"/>
              <a:gd name="connsiteX71" fmla="*/ 8397600 w 12547487"/>
              <a:gd name="connsiteY71" fmla="*/ 573764 h 4609730"/>
              <a:gd name="connsiteX72" fmla="*/ 8585817 w 12547487"/>
              <a:gd name="connsiteY72" fmla="*/ 528544 h 4609730"/>
              <a:gd name="connsiteX73" fmla="*/ 8597214 w 12547487"/>
              <a:gd name="connsiteY73" fmla="*/ 527540 h 4609730"/>
              <a:gd name="connsiteX74" fmla="*/ 8620277 w 12547487"/>
              <a:gd name="connsiteY74" fmla="*/ 529838 h 4609730"/>
              <a:gd name="connsiteX75" fmla="*/ 8750279 w 12547487"/>
              <a:gd name="connsiteY75" fmla="*/ 514355 h 4609730"/>
              <a:gd name="connsiteX76" fmla="*/ 8770952 w 12547487"/>
              <a:gd name="connsiteY76" fmla="*/ 531568 h 4609730"/>
              <a:gd name="connsiteX77" fmla="*/ 8776056 w 12547487"/>
              <a:gd name="connsiteY77" fmla="*/ 533522 h 4609730"/>
              <a:gd name="connsiteX78" fmla="*/ 8777497 w 12547487"/>
              <a:gd name="connsiteY78" fmla="*/ 532217 h 4609730"/>
              <a:gd name="connsiteX79" fmla="*/ 8801322 w 12547487"/>
              <a:gd name="connsiteY79" fmla="*/ 525101 h 4609730"/>
              <a:gd name="connsiteX80" fmla="*/ 8851058 w 12547487"/>
              <a:gd name="connsiteY80" fmla="*/ 487661 h 4609730"/>
              <a:gd name="connsiteX81" fmla="*/ 8911397 w 12547487"/>
              <a:gd name="connsiteY81" fmla="*/ 440878 h 4609730"/>
              <a:gd name="connsiteX82" fmla="*/ 8960165 w 12547487"/>
              <a:gd name="connsiteY82" fmla="*/ 426167 h 4609730"/>
              <a:gd name="connsiteX83" fmla="*/ 9074520 w 12547487"/>
              <a:gd name="connsiteY83" fmla="*/ 372999 h 4609730"/>
              <a:gd name="connsiteX84" fmla="*/ 9149702 w 12547487"/>
              <a:gd name="connsiteY84" fmla="*/ 344823 h 4609730"/>
              <a:gd name="connsiteX85" fmla="*/ 9151735 w 12547487"/>
              <a:gd name="connsiteY85" fmla="*/ 343693 h 4609730"/>
              <a:gd name="connsiteX86" fmla="*/ 9168799 w 12547487"/>
              <a:gd name="connsiteY86" fmla="*/ 345774 h 4609730"/>
              <a:gd name="connsiteX87" fmla="*/ 9169610 w 12547487"/>
              <a:gd name="connsiteY87" fmla="*/ 354357 h 4609730"/>
              <a:gd name="connsiteX88" fmla="*/ 9184805 w 12547487"/>
              <a:gd name="connsiteY88" fmla="*/ 358617 h 4609730"/>
              <a:gd name="connsiteX89" fmla="*/ 9212783 w 12547487"/>
              <a:gd name="connsiteY89" fmla="*/ 351552 h 4609730"/>
              <a:gd name="connsiteX90" fmla="*/ 9223893 w 12547487"/>
              <a:gd name="connsiteY90" fmla="*/ 353846 h 4609730"/>
              <a:gd name="connsiteX91" fmla="*/ 9227770 w 12547487"/>
              <a:gd name="connsiteY91" fmla="*/ 352887 h 4609730"/>
              <a:gd name="connsiteX92" fmla="*/ 9237095 w 12547487"/>
              <a:gd name="connsiteY92" fmla="*/ 351656 h 4609730"/>
              <a:gd name="connsiteX93" fmla="*/ 9235111 w 12547487"/>
              <a:gd name="connsiteY93" fmla="*/ 346483 h 4609730"/>
              <a:gd name="connsiteX94" fmla="*/ 9280504 w 12547487"/>
              <a:gd name="connsiteY94" fmla="*/ 320358 h 4609730"/>
              <a:gd name="connsiteX95" fmla="*/ 9328601 w 12547487"/>
              <a:gd name="connsiteY95" fmla="*/ 306436 h 4609730"/>
              <a:gd name="connsiteX96" fmla="*/ 9372019 w 12547487"/>
              <a:gd name="connsiteY96" fmla="*/ 272078 h 4609730"/>
              <a:gd name="connsiteX97" fmla="*/ 9452545 w 12547487"/>
              <a:gd name="connsiteY97" fmla="*/ 241860 h 4609730"/>
              <a:gd name="connsiteX98" fmla="*/ 9518291 w 12547487"/>
              <a:gd name="connsiteY98" fmla="*/ 210633 h 4609730"/>
              <a:gd name="connsiteX99" fmla="*/ 9601653 w 12547487"/>
              <a:gd name="connsiteY99" fmla="*/ 194064 h 4609730"/>
              <a:gd name="connsiteX100" fmla="*/ 9756909 w 12547487"/>
              <a:gd name="connsiteY100" fmla="*/ 193391 h 4609730"/>
              <a:gd name="connsiteX101" fmla="*/ 9880369 w 12547487"/>
              <a:gd name="connsiteY101" fmla="*/ 231894 h 4609730"/>
              <a:gd name="connsiteX102" fmla="*/ 9974881 w 12547487"/>
              <a:gd name="connsiteY102" fmla="*/ 256550 h 4609730"/>
              <a:gd name="connsiteX103" fmla="*/ 10025323 w 12547487"/>
              <a:gd name="connsiteY103" fmla="*/ 256596 h 4609730"/>
              <a:gd name="connsiteX104" fmla="*/ 10125155 w 12547487"/>
              <a:gd name="connsiteY104" fmla="*/ 257669 h 4609730"/>
              <a:gd name="connsiteX105" fmla="*/ 10175673 w 12547487"/>
              <a:gd name="connsiteY105" fmla="*/ 229584 h 4609730"/>
              <a:gd name="connsiteX106" fmla="*/ 10234385 w 12547487"/>
              <a:gd name="connsiteY106" fmla="*/ 221010 h 4609730"/>
              <a:gd name="connsiteX107" fmla="*/ 10249898 w 12547487"/>
              <a:gd name="connsiteY107" fmla="*/ 238521 h 4609730"/>
              <a:gd name="connsiteX108" fmla="*/ 10312094 w 12547487"/>
              <a:gd name="connsiteY108" fmla="*/ 223019 h 4609730"/>
              <a:gd name="connsiteX109" fmla="*/ 10406238 w 12547487"/>
              <a:gd name="connsiteY109" fmla="*/ 197367 h 4609730"/>
              <a:gd name="connsiteX110" fmla="*/ 10461019 w 12547487"/>
              <a:gd name="connsiteY110" fmla="*/ 187607 h 4609730"/>
              <a:gd name="connsiteX111" fmla="*/ 10610128 w 12547487"/>
              <a:gd name="connsiteY111" fmla="*/ 155478 h 4609730"/>
              <a:gd name="connsiteX112" fmla="*/ 10759076 w 12547487"/>
              <a:gd name="connsiteY112" fmla="*/ 119129 h 4609730"/>
              <a:gd name="connsiteX113" fmla="*/ 10845042 w 12547487"/>
              <a:gd name="connsiteY113" fmla="*/ 74065 h 4609730"/>
              <a:gd name="connsiteX114" fmla="*/ 10967723 w 12547487"/>
              <a:gd name="connsiteY114" fmla="*/ 46727 h 4609730"/>
              <a:gd name="connsiteX115" fmla="*/ 10987923 w 12547487"/>
              <a:gd name="connsiteY115" fmla="*/ 38704 h 4609730"/>
              <a:gd name="connsiteX116" fmla="*/ 11017061 w 12547487"/>
              <a:gd name="connsiteY116" fmla="*/ 38489 h 4609730"/>
              <a:gd name="connsiteX117" fmla="*/ 11133965 w 12547487"/>
              <a:gd name="connsiteY117" fmla="*/ 38707 h 4609730"/>
              <a:gd name="connsiteX118" fmla="*/ 11227034 w 12547487"/>
              <a:gd name="connsiteY118" fmla="*/ 48621 h 4609730"/>
              <a:gd name="connsiteX119" fmla="*/ 11381469 w 12547487"/>
              <a:gd name="connsiteY119" fmla="*/ 47048 h 4609730"/>
              <a:gd name="connsiteX120" fmla="*/ 11525790 w 12547487"/>
              <a:gd name="connsiteY120" fmla="*/ 92054 h 4609730"/>
              <a:gd name="connsiteX121" fmla="*/ 11637767 w 12547487"/>
              <a:gd name="connsiteY121" fmla="*/ 122688 h 4609730"/>
              <a:gd name="connsiteX122" fmla="*/ 11708024 w 12547487"/>
              <a:gd name="connsiteY122" fmla="*/ 116533 h 4609730"/>
              <a:gd name="connsiteX123" fmla="*/ 11801763 w 12547487"/>
              <a:gd name="connsiteY123" fmla="*/ 117985 h 4609730"/>
              <a:gd name="connsiteX124" fmla="*/ 11948668 w 12547487"/>
              <a:gd name="connsiteY124" fmla="*/ 55392 h 4609730"/>
              <a:gd name="connsiteX125" fmla="*/ 12059612 w 12547487"/>
              <a:gd name="connsiteY125" fmla="*/ 553 h 4609730"/>
              <a:gd name="connsiteX126" fmla="*/ 12090585 w 12547487"/>
              <a:gd name="connsiteY126" fmla="*/ 689 h 4609730"/>
              <a:gd name="connsiteX127" fmla="*/ 12115558 w 12547487"/>
              <a:gd name="connsiteY127" fmla="*/ 0 h 4609730"/>
              <a:gd name="connsiteX128" fmla="*/ 12547487 w 12547487"/>
              <a:gd name="connsiteY128" fmla="*/ 1880654 h 4609730"/>
              <a:gd name="connsiteX129" fmla="*/ 664852 w 12547487"/>
              <a:gd name="connsiteY129" fmla="*/ 4609730 h 4609730"/>
              <a:gd name="connsiteX130" fmla="*/ 0 w 12547487"/>
              <a:gd name="connsiteY130" fmla="*/ 1714905 h 4609730"/>
              <a:gd name="connsiteX131" fmla="*/ 8160 w 12547487"/>
              <a:gd name="connsiteY131" fmla="*/ 1717140 h 4609730"/>
              <a:gd name="connsiteX132" fmla="*/ 62595 w 12547487"/>
              <a:gd name="connsiteY132" fmla="*/ 1734714 h 4609730"/>
              <a:gd name="connsiteX133" fmla="*/ 191892 w 12547487"/>
              <a:gd name="connsiteY133" fmla="*/ 1725794 h 4609730"/>
              <a:gd name="connsiteX134" fmla="*/ 238860 w 12547487"/>
              <a:gd name="connsiteY134" fmla="*/ 1702169 h 4609730"/>
              <a:gd name="connsiteX135" fmla="*/ 329365 w 12547487"/>
              <a:gd name="connsiteY135" fmla="*/ 1660633 h 4609730"/>
              <a:gd name="connsiteX136" fmla="*/ 396208 w 12547487"/>
              <a:gd name="connsiteY136" fmla="*/ 1588889 h 4609730"/>
              <a:gd name="connsiteX137" fmla="*/ 480537 w 12547487"/>
              <a:gd name="connsiteY137" fmla="*/ 1530535 h 4609730"/>
              <a:gd name="connsiteX138" fmla="*/ 493078 w 12547487"/>
              <a:gd name="connsiteY138" fmla="*/ 1531413 h 4609730"/>
              <a:gd name="connsiteX139" fmla="*/ 540222 w 12547487"/>
              <a:gd name="connsiteY139" fmla="*/ 1496202 h 4609730"/>
              <a:gd name="connsiteX140" fmla="*/ 674083 w 12547487"/>
              <a:gd name="connsiteY140" fmla="*/ 1398944 h 4609730"/>
              <a:gd name="connsiteX141" fmla="*/ 749648 w 12547487"/>
              <a:gd name="connsiteY141" fmla="*/ 1302435 h 4609730"/>
              <a:gd name="connsiteX142" fmla="*/ 795249 w 12547487"/>
              <a:gd name="connsiteY142" fmla="*/ 1251068 h 4609730"/>
              <a:gd name="connsiteX143" fmla="*/ 862097 w 12547487"/>
              <a:gd name="connsiteY143" fmla="*/ 1220007 h 4609730"/>
              <a:gd name="connsiteX144" fmla="*/ 877569 w 12547487"/>
              <a:gd name="connsiteY144" fmla="*/ 1223011 h 4609730"/>
              <a:gd name="connsiteX145" fmla="*/ 883467 w 12547487"/>
              <a:gd name="connsiteY145" fmla="*/ 1220174 h 4609730"/>
              <a:gd name="connsiteX146" fmla="*/ 884185 w 12547487"/>
              <a:gd name="connsiteY146" fmla="*/ 1220424 h 4609730"/>
              <a:gd name="connsiteX147" fmla="*/ 885322 w 12547487"/>
              <a:gd name="connsiteY147" fmla="*/ 1219281 h 4609730"/>
              <a:gd name="connsiteX148" fmla="*/ 898394 w 12547487"/>
              <a:gd name="connsiteY148" fmla="*/ 1212995 h 4609730"/>
              <a:gd name="connsiteX149" fmla="*/ 929382 w 12547487"/>
              <a:gd name="connsiteY149" fmla="*/ 1210940 h 4609730"/>
              <a:gd name="connsiteX150" fmla="*/ 947390 w 12547487"/>
              <a:gd name="connsiteY150" fmla="*/ 1206207 h 4609730"/>
              <a:gd name="connsiteX151" fmla="*/ 1002063 w 12547487"/>
              <a:gd name="connsiteY151" fmla="*/ 1161717 h 4609730"/>
              <a:gd name="connsiteX152" fmla="*/ 1054722 w 12547487"/>
              <a:gd name="connsiteY152" fmla="*/ 1133875 h 4609730"/>
              <a:gd name="connsiteX153" fmla="*/ 1123316 w 12547487"/>
              <a:gd name="connsiteY153" fmla="*/ 1104293 h 4609730"/>
              <a:gd name="connsiteX154" fmla="*/ 1201636 w 12547487"/>
              <a:gd name="connsiteY154" fmla="*/ 1106918 h 4609730"/>
              <a:gd name="connsiteX155" fmla="*/ 1197346 w 12547487"/>
              <a:gd name="connsiteY155" fmla="*/ 1104046 h 4609730"/>
              <a:gd name="connsiteX0" fmla="*/ 1197346 w 12547487"/>
              <a:gd name="connsiteY0" fmla="*/ 1104046 h 4609730"/>
              <a:gd name="connsiteX1" fmla="*/ 1364765 w 12547487"/>
              <a:gd name="connsiteY1" fmla="*/ 1046241 h 4609730"/>
              <a:gd name="connsiteX2" fmla="*/ 1473843 w 12547487"/>
              <a:gd name="connsiteY2" fmla="*/ 1066799 h 4609730"/>
              <a:gd name="connsiteX3" fmla="*/ 2461080 w 12547487"/>
              <a:gd name="connsiteY3" fmla="*/ 1069442 h 4609730"/>
              <a:gd name="connsiteX4" fmla="*/ 2480769 w 12547487"/>
              <a:gd name="connsiteY4" fmla="*/ 1082624 h 4609730"/>
              <a:gd name="connsiteX5" fmla="*/ 2513615 w 12547487"/>
              <a:gd name="connsiteY5" fmla="*/ 1079209 h 4609730"/>
              <a:gd name="connsiteX6" fmla="*/ 2883110 w 12547487"/>
              <a:gd name="connsiteY6" fmla="*/ 1082703 h 4609730"/>
              <a:gd name="connsiteX7" fmla="*/ 3067466 w 12547487"/>
              <a:gd name="connsiteY7" fmla="*/ 1017777 h 4609730"/>
              <a:gd name="connsiteX8" fmla="*/ 3142515 w 12547487"/>
              <a:gd name="connsiteY8" fmla="*/ 1004553 h 4609730"/>
              <a:gd name="connsiteX9" fmla="*/ 3153472 w 12547487"/>
              <a:gd name="connsiteY9" fmla="*/ 1011470 h 4609730"/>
              <a:gd name="connsiteX10" fmla="*/ 3256916 w 12547487"/>
              <a:gd name="connsiteY10" fmla="*/ 958732 h 4609730"/>
              <a:gd name="connsiteX11" fmla="*/ 3409231 w 12547487"/>
              <a:gd name="connsiteY11" fmla="*/ 951564 h 4609730"/>
              <a:gd name="connsiteX12" fmla="*/ 3524347 w 12547487"/>
              <a:gd name="connsiteY12" fmla="*/ 957376 h 4609730"/>
              <a:gd name="connsiteX13" fmla="*/ 3588810 w 12547487"/>
              <a:gd name="connsiteY13" fmla="*/ 955789 h 4609730"/>
              <a:gd name="connsiteX14" fmla="*/ 3635816 w 12547487"/>
              <a:gd name="connsiteY14" fmla="*/ 960010 h 4609730"/>
              <a:gd name="connsiteX15" fmla="*/ 3754941 w 12547487"/>
              <a:gd name="connsiteY15" fmla="*/ 941825 h 4609730"/>
              <a:gd name="connsiteX16" fmla="*/ 3952184 w 12547487"/>
              <a:gd name="connsiteY16" fmla="*/ 899594 h 4609730"/>
              <a:gd name="connsiteX17" fmla="*/ 4101714 w 12547487"/>
              <a:gd name="connsiteY17" fmla="*/ 917531 h 4609730"/>
              <a:gd name="connsiteX18" fmla="*/ 4177560 w 12547487"/>
              <a:gd name="connsiteY18" fmla="*/ 878696 h 4609730"/>
              <a:gd name="connsiteX19" fmla="*/ 4269581 w 12547487"/>
              <a:gd name="connsiteY19" fmla="*/ 877016 h 4609730"/>
              <a:gd name="connsiteX20" fmla="*/ 4619969 w 12547487"/>
              <a:gd name="connsiteY20" fmla="*/ 798815 h 4609730"/>
              <a:gd name="connsiteX21" fmla="*/ 4808566 w 12547487"/>
              <a:gd name="connsiteY21" fmla="*/ 781686 h 4609730"/>
              <a:gd name="connsiteX22" fmla="*/ 4875311 w 12547487"/>
              <a:gd name="connsiteY22" fmla="*/ 729496 h 4609730"/>
              <a:gd name="connsiteX23" fmla="*/ 4875123 w 12547487"/>
              <a:gd name="connsiteY23" fmla="*/ 726137 h 4609730"/>
              <a:gd name="connsiteX24" fmla="*/ 4879961 w 12547487"/>
              <a:gd name="connsiteY24" fmla="*/ 724303 h 4609730"/>
              <a:gd name="connsiteX25" fmla="*/ 4884283 w 12547487"/>
              <a:gd name="connsiteY25" fmla="*/ 726177 h 4609730"/>
              <a:gd name="connsiteX26" fmla="*/ 4890066 w 12547487"/>
              <a:gd name="connsiteY26" fmla="*/ 724037 h 4609730"/>
              <a:gd name="connsiteX27" fmla="*/ 4905872 w 12547487"/>
              <a:gd name="connsiteY27" fmla="*/ 719096 h 4609730"/>
              <a:gd name="connsiteX28" fmla="*/ 4911186 w 12547487"/>
              <a:gd name="connsiteY28" fmla="*/ 711907 h 4609730"/>
              <a:gd name="connsiteX29" fmla="*/ 4991897 w 12547487"/>
              <a:gd name="connsiteY29" fmla="*/ 697771 h 4609730"/>
              <a:gd name="connsiteX30" fmla="*/ 5024303 w 12547487"/>
              <a:gd name="connsiteY30" fmla="*/ 701951 h 4609730"/>
              <a:gd name="connsiteX31" fmla="*/ 5084207 w 12547487"/>
              <a:gd name="connsiteY31" fmla="*/ 682157 h 4609730"/>
              <a:gd name="connsiteX32" fmla="*/ 5184351 w 12547487"/>
              <a:gd name="connsiteY32" fmla="*/ 683463 h 4609730"/>
              <a:gd name="connsiteX33" fmla="*/ 5321507 w 12547487"/>
              <a:gd name="connsiteY33" fmla="*/ 719959 h 4609730"/>
              <a:gd name="connsiteX34" fmla="*/ 5391160 w 12547487"/>
              <a:gd name="connsiteY34" fmla="*/ 750959 h 4609730"/>
              <a:gd name="connsiteX35" fmla="*/ 5487125 w 12547487"/>
              <a:gd name="connsiteY35" fmla="*/ 772309 h 4609730"/>
              <a:gd name="connsiteX36" fmla="*/ 5643542 w 12547487"/>
              <a:gd name="connsiteY36" fmla="*/ 765979 h 4609730"/>
              <a:gd name="connsiteX37" fmla="*/ 5706451 w 12547487"/>
              <a:gd name="connsiteY37" fmla="*/ 766820 h 4609730"/>
              <a:gd name="connsiteX38" fmla="*/ 5762858 w 12547487"/>
              <a:gd name="connsiteY38" fmla="*/ 755247 h 4609730"/>
              <a:gd name="connsiteX39" fmla="*/ 5767471 w 12547487"/>
              <a:gd name="connsiteY39" fmla="*/ 796958 h 4609730"/>
              <a:gd name="connsiteX40" fmla="*/ 5824432 w 12547487"/>
              <a:gd name="connsiteY40" fmla="*/ 807810 h 4609730"/>
              <a:gd name="connsiteX41" fmla="*/ 5891463 w 12547487"/>
              <a:gd name="connsiteY41" fmla="*/ 836999 h 4609730"/>
              <a:gd name="connsiteX42" fmla="*/ 6056609 w 12547487"/>
              <a:gd name="connsiteY42" fmla="*/ 867466 h 4609730"/>
              <a:gd name="connsiteX43" fmla="*/ 6083954 w 12547487"/>
              <a:gd name="connsiteY43" fmla="*/ 886737 h 4609730"/>
              <a:gd name="connsiteX44" fmla="*/ 6123446 w 12547487"/>
              <a:gd name="connsiteY44" fmla="*/ 906272 h 4609730"/>
              <a:gd name="connsiteX45" fmla="*/ 6279213 w 12547487"/>
              <a:gd name="connsiteY45" fmla="*/ 941922 h 4609730"/>
              <a:gd name="connsiteX46" fmla="*/ 6417146 w 12547487"/>
              <a:gd name="connsiteY46" fmla="*/ 928318 h 4609730"/>
              <a:gd name="connsiteX47" fmla="*/ 6634850 w 12547487"/>
              <a:gd name="connsiteY47" fmla="*/ 900508 h 4609730"/>
              <a:gd name="connsiteX48" fmla="*/ 6671363 w 12547487"/>
              <a:gd name="connsiteY48" fmla="*/ 894080 h 4609730"/>
              <a:gd name="connsiteX49" fmla="*/ 6703400 w 12547487"/>
              <a:gd name="connsiteY49" fmla="*/ 902889 h 4609730"/>
              <a:gd name="connsiteX50" fmla="*/ 6711400 w 12547487"/>
              <a:gd name="connsiteY50" fmla="*/ 917430 h 4609730"/>
              <a:gd name="connsiteX51" fmla="*/ 6731586 w 12547487"/>
              <a:gd name="connsiteY51" fmla="*/ 916196 h 4609730"/>
              <a:gd name="connsiteX52" fmla="*/ 6737090 w 12547487"/>
              <a:gd name="connsiteY52" fmla="*/ 918862 h 4609730"/>
              <a:gd name="connsiteX53" fmla="*/ 6832245 w 12547487"/>
              <a:gd name="connsiteY53" fmla="*/ 882994 h 4609730"/>
              <a:gd name="connsiteX54" fmla="*/ 6913429 w 12547487"/>
              <a:gd name="connsiteY54" fmla="*/ 884954 h 4609730"/>
              <a:gd name="connsiteX55" fmla="*/ 7216421 w 12547487"/>
              <a:gd name="connsiteY55" fmla="*/ 796969 h 4609730"/>
              <a:gd name="connsiteX56" fmla="*/ 7376080 w 12547487"/>
              <a:gd name="connsiteY56" fmla="*/ 746472 h 4609730"/>
              <a:gd name="connsiteX57" fmla="*/ 7625639 w 12547487"/>
              <a:gd name="connsiteY57" fmla="*/ 716373 h 4609730"/>
              <a:gd name="connsiteX58" fmla="*/ 7756911 w 12547487"/>
              <a:gd name="connsiteY58" fmla="*/ 650604 h 4609730"/>
              <a:gd name="connsiteX59" fmla="*/ 7868519 w 12547487"/>
              <a:gd name="connsiteY59" fmla="*/ 616503 h 4609730"/>
              <a:gd name="connsiteX60" fmla="*/ 7872351 w 12547487"/>
              <a:gd name="connsiteY60" fmla="*/ 607157 h 4609730"/>
              <a:gd name="connsiteX61" fmla="*/ 7889820 w 12547487"/>
              <a:gd name="connsiteY61" fmla="*/ 599187 h 4609730"/>
              <a:gd name="connsiteX62" fmla="*/ 7989035 w 12547487"/>
              <a:gd name="connsiteY62" fmla="*/ 585180 h 4609730"/>
              <a:gd name="connsiteX63" fmla="*/ 8078927 w 12547487"/>
              <a:gd name="connsiteY63" fmla="*/ 574018 h 4609730"/>
              <a:gd name="connsiteX64" fmla="*/ 8171367 w 12547487"/>
              <a:gd name="connsiteY64" fmla="*/ 587956 h 4609730"/>
              <a:gd name="connsiteX65" fmla="*/ 8182680 w 12547487"/>
              <a:gd name="connsiteY65" fmla="*/ 584528 h 4609730"/>
              <a:gd name="connsiteX66" fmla="*/ 8183080 w 12547487"/>
              <a:gd name="connsiteY66" fmla="*/ 585096 h 4609730"/>
              <a:gd name="connsiteX67" fmla="*/ 8195361 w 12547487"/>
              <a:gd name="connsiteY67" fmla="*/ 582747 h 4609730"/>
              <a:gd name="connsiteX68" fmla="*/ 8203309 w 12547487"/>
              <a:gd name="connsiteY68" fmla="*/ 578279 h 4609730"/>
              <a:gd name="connsiteX69" fmla="*/ 8291217 w 12547487"/>
              <a:gd name="connsiteY69" fmla="*/ 567936 h 4609730"/>
              <a:gd name="connsiteX70" fmla="*/ 8397600 w 12547487"/>
              <a:gd name="connsiteY70" fmla="*/ 573764 h 4609730"/>
              <a:gd name="connsiteX71" fmla="*/ 8585817 w 12547487"/>
              <a:gd name="connsiteY71" fmla="*/ 528544 h 4609730"/>
              <a:gd name="connsiteX72" fmla="*/ 8597214 w 12547487"/>
              <a:gd name="connsiteY72" fmla="*/ 527540 h 4609730"/>
              <a:gd name="connsiteX73" fmla="*/ 8620277 w 12547487"/>
              <a:gd name="connsiteY73" fmla="*/ 529838 h 4609730"/>
              <a:gd name="connsiteX74" fmla="*/ 8750279 w 12547487"/>
              <a:gd name="connsiteY74" fmla="*/ 514355 h 4609730"/>
              <a:gd name="connsiteX75" fmla="*/ 8770952 w 12547487"/>
              <a:gd name="connsiteY75" fmla="*/ 531568 h 4609730"/>
              <a:gd name="connsiteX76" fmla="*/ 8776056 w 12547487"/>
              <a:gd name="connsiteY76" fmla="*/ 533522 h 4609730"/>
              <a:gd name="connsiteX77" fmla="*/ 8777497 w 12547487"/>
              <a:gd name="connsiteY77" fmla="*/ 532217 h 4609730"/>
              <a:gd name="connsiteX78" fmla="*/ 8801322 w 12547487"/>
              <a:gd name="connsiteY78" fmla="*/ 525101 h 4609730"/>
              <a:gd name="connsiteX79" fmla="*/ 8851058 w 12547487"/>
              <a:gd name="connsiteY79" fmla="*/ 487661 h 4609730"/>
              <a:gd name="connsiteX80" fmla="*/ 8911397 w 12547487"/>
              <a:gd name="connsiteY80" fmla="*/ 440878 h 4609730"/>
              <a:gd name="connsiteX81" fmla="*/ 8960165 w 12547487"/>
              <a:gd name="connsiteY81" fmla="*/ 426167 h 4609730"/>
              <a:gd name="connsiteX82" fmla="*/ 9074520 w 12547487"/>
              <a:gd name="connsiteY82" fmla="*/ 372999 h 4609730"/>
              <a:gd name="connsiteX83" fmla="*/ 9149702 w 12547487"/>
              <a:gd name="connsiteY83" fmla="*/ 344823 h 4609730"/>
              <a:gd name="connsiteX84" fmla="*/ 9151735 w 12547487"/>
              <a:gd name="connsiteY84" fmla="*/ 343693 h 4609730"/>
              <a:gd name="connsiteX85" fmla="*/ 9168799 w 12547487"/>
              <a:gd name="connsiteY85" fmla="*/ 345774 h 4609730"/>
              <a:gd name="connsiteX86" fmla="*/ 9169610 w 12547487"/>
              <a:gd name="connsiteY86" fmla="*/ 354357 h 4609730"/>
              <a:gd name="connsiteX87" fmla="*/ 9184805 w 12547487"/>
              <a:gd name="connsiteY87" fmla="*/ 358617 h 4609730"/>
              <a:gd name="connsiteX88" fmla="*/ 9212783 w 12547487"/>
              <a:gd name="connsiteY88" fmla="*/ 351552 h 4609730"/>
              <a:gd name="connsiteX89" fmla="*/ 9223893 w 12547487"/>
              <a:gd name="connsiteY89" fmla="*/ 353846 h 4609730"/>
              <a:gd name="connsiteX90" fmla="*/ 9227770 w 12547487"/>
              <a:gd name="connsiteY90" fmla="*/ 352887 h 4609730"/>
              <a:gd name="connsiteX91" fmla="*/ 9237095 w 12547487"/>
              <a:gd name="connsiteY91" fmla="*/ 351656 h 4609730"/>
              <a:gd name="connsiteX92" fmla="*/ 9235111 w 12547487"/>
              <a:gd name="connsiteY92" fmla="*/ 346483 h 4609730"/>
              <a:gd name="connsiteX93" fmla="*/ 9280504 w 12547487"/>
              <a:gd name="connsiteY93" fmla="*/ 320358 h 4609730"/>
              <a:gd name="connsiteX94" fmla="*/ 9328601 w 12547487"/>
              <a:gd name="connsiteY94" fmla="*/ 306436 h 4609730"/>
              <a:gd name="connsiteX95" fmla="*/ 9372019 w 12547487"/>
              <a:gd name="connsiteY95" fmla="*/ 272078 h 4609730"/>
              <a:gd name="connsiteX96" fmla="*/ 9452545 w 12547487"/>
              <a:gd name="connsiteY96" fmla="*/ 241860 h 4609730"/>
              <a:gd name="connsiteX97" fmla="*/ 9518291 w 12547487"/>
              <a:gd name="connsiteY97" fmla="*/ 210633 h 4609730"/>
              <a:gd name="connsiteX98" fmla="*/ 9601653 w 12547487"/>
              <a:gd name="connsiteY98" fmla="*/ 194064 h 4609730"/>
              <a:gd name="connsiteX99" fmla="*/ 9756909 w 12547487"/>
              <a:gd name="connsiteY99" fmla="*/ 193391 h 4609730"/>
              <a:gd name="connsiteX100" fmla="*/ 9880369 w 12547487"/>
              <a:gd name="connsiteY100" fmla="*/ 231894 h 4609730"/>
              <a:gd name="connsiteX101" fmla="*/ 9974881 w 12547487"/>
              <a:gd name="connsiteY101" fmla="*/ 256550 h 4609730"/>
              <a:gd name="connsiteX102" fmla="*/ 10025323 w 12547487"/>
              <a:gd name="connsiteY102" fmla="*/ 256596 h 4609730"/>
              <a:gd name="connsiteX103" fmla="*/ 10125155 w 12547487"/>
              <a:gd name="connsiteY103" fmla="*/ 257669 h 4609730"/>
              <a:gd name="connsiteX104" fmla="*/ 10175673 w 12547487"/>
              <a:gd name="connsiteY104" fmla="*/ 229584 h 4609730"/>
              <a:gd name="connsiteX105" fmla="*/ 10234385 w 12547487"/>
              <a:gd name="connsiteY105" fmla="*/ 221010 h 4609730"/>
              <a:gd name="connsiteX106" fmla="*/ 10249898 w 12547487"/>
              <a:gd name="connsiteY106" fmla="*/ 238521 h 4609730"/>
              <a:gd name="connsiteX107" fmla="*/ 10312094 w 12547487"/>
              <a:gd name="connsiteY107" fmla="*/ 223019 h 4609730"/>
              <a:gd name="connsiteX108" fmla="*/ 10406238 w 12547487"/>
              <a:gd name="connsiteY108" fmla="*/ 197367 h 4609730"/>
              <a:gd name="connsiteX109" fmla="*/ 10461019 w 12547487"/>
              <a:gd name="connsiteY109" fmla="*/ 187607 h 4609730"/>
              <a:gd name="connsiteX110" fmla="*/ 10610128 w 12547487"/>
              <a:gd name="connsiteY110" fmla="*/ 155478 h 4609730"/>
              <a:gd name="connsiteX111" fmla="*/ 10759076 w 12547487"/>
              <a:gd name="connsiteY111" fmla="*/ 119129 h 4609730"/>
              <a:gd name="connsiteX112" fmla="*/ 10845042 w 12547487"/>
              <a:gd name="connsiteY112" fmla="*/ 74065 h 4609730"/>
              <a:gd name="connsiteX113" fmla="*/ 10967723 w 12547487"/>
              <a:gd name="connsiteY113" fmla="*/ 46727 h 4609730"/>
              <a:gd name="connsiteX114" fmla="*/ 10987923 w 12547487"/>
              <a:gd name="connsiteY114" fmla="*/ 38704 h 4609730"/>
              <a:gd name="connsiteX115" fmla="*/ 11017061 w 12547487"/>
              <a:gd name="connsiteY115" fmla="*/ 38489 h 4609730"/>
              <a:gd name="connsiteX116" fmla="*/ 11133965 w 12547487"/>
              <a:gd name="connsiteY116" fmla="*/ 38707 h 4609730"/>
              <a:gd name="connsiteX117" fmla="*/ 11227034 w 12547487"/>
              <a:gd name="connsiteY117" fmla="*/ 48621 h 4609730"/>
              <a:gd name="connsiteX118" fmla="*/ 11381469 w 12547487"/>
              <a:gd name="connsiteY118" fmla="*/ 47048 h 4609730"/>
              <a:gd name="connsiteX119" fmla="*/ 11525790 w 12547487"/>
              <a:gd name="connsiteY119" fmla="*/ 92054 h 4609730"/>
              <a:gd name="connsiteX120" fmla="*/ 11637767 w 12547487"/>
              <a:gd name="connsiteY120" fmla="*/ 122688 h 4609730"/>
              <a:gd name="connsiteX121" fmla="*/ 11708024 w 12547487"/>
              <a:gd name="connsiteY121" fmla="*/ 116533 h 4609730"/>
              <a:gd name="connsiteX122" fmla="*/ 11801763 w 12547487"/>
              <a:gd name="connsiteY122" fmla="*/ 117985 h 4609730"/>
              <a:gd name="connsiteX123" fmla="*/ 11948668 w 12547487"/>
              <a:gd name="connsiteY123" fmla="*/ 55392 h 4609730"/>
              <a:gd name="connsiteX124" fmla="*/ 12059612 w 12547487"/>
              <a:gd name="connsiteY124" fmla="*/ 553 h 4609730"/>
              <a:gd name="connsiteX125" fmla="*/ 12090585 w 12547487"/>
              <a:gd name="connsiteY125" fmla="*/ 689 h 4609730"/>
              <a:gd name="connsiteX126" fmla="*/ 12115558 w 12547487"/>
              <a:gd name="connsiteY126" fmla="*/ 0 h 4609730"/>
              <a:gd name="connsiteX127" fmla="*/ 12547487 w 12547487"/>
              <a:gd name="connsiteY127" fmla="*/ 1880654 h 4609730"/>
              <a:gd name="connsiteX128" fmla="*/ 664852 w 12547487"/>
              <a:gd name="connsiteY128" fmla="*/ 4609730 h 4609730"/>
              <a:gd name="connsiteX129" fmla="*/ 0 w 12547487"/>
              <a:gd name="connsiteY129" fmla="*/ 1714905 h 4609730"/>
              <a:gd name="connsiteX130" fmla="*/ 8160 w 12547487"/>
              <a:gd name="connsiteY130" fmla="*/ 1717140 h 4609730"/>
              <a:gd name="connsiteX131" fmla="*/ 62595 w 12547487"/>
              <a:gd name="connsiteY131" fmla="*/ 1734714 h 4609730"/>
              <a:gd name="connsiteX132" fmla="*/ 191892 w 12547487"/>
              <a:gd name="connsiteY132" fmla="*/ 1725794 h 4609730"/>
              <a:gd name="connsiteX133" fmla="*/ 238860 w 12547487"/>
              <a:gd name="connsiteY133" fmla="*/ 1702169 h 4609730"/>
              <a:gd name="connsiteX134" fmla="*/ 329365 w 12547487"/>
              <a:gd name="connsiteY134" fmla="*/ 1660633 h 4609730"/>
              <a:gd name="connsiteX135" fmla="*/ 396208 w 12547487"/>
              <a:gd name="connsiteY135" fmla="*/ 1588889 h 4609730"/>
              <a:gd name="connsiteX136" fmla="*/ 480537 w 12547487"/>
              <a:gd name="connsiteY136" fmla="*/ 1530535 h 4609730"/>
              <a:gd name="connsiteX137" fmla="*/ 493078 w 12547487"/>
              <a:gd name="connsiteY137" fmla="*/ 1531413 h 4609730"/>
              <a:gd name="connsiteX138" fmla="*/ 540222 w 12547487"/>
              <a:gd name="connsiteY138" fmla="*/ 1496202 h 4609730"/>
              <a:gd name="connsiteX139" fmla="*/ 674083 w 12547487"/>
              <a:gd name="connsiteY139" fmla="*/ 1398944 h 4609730"/>
              <a:gd name="connsiteX140" fmla="*/ 749648 w 12547487"/>
              <a:gd name="connsiteY140" fmla="*/ 1302435 h 4609730"/>
              <a:gd name="connsiteX141" fmla="*/ 795249 w 12547487"/>
              <a:gd name="connsiteY141" fmla="*/ 1251068 h 4609730"/>
              <a:gd name="connsiteX142" fmla="*/ 862097 w 12547487"/>
              <a:gd name="connsiteY142" fmla="*/ 1220007 h 4609730"/>
              <a:gd name="connsiteX143" fmla="*/ 877569 w 12547487"/>
              <a:gd name="connsiteY143" fmla="*/ 1223011 h 4609730"/>
              <a:gd name="connsiteX144" fmla="*/ 883467 w 12547487"/>
              <a:gd name="connsiteY144" fmla="*/ 1220174 h 4609730"/>
              <a:gd name="connsiteX145" fmla="*/ 884185 w 12547487"/>
              <a:gd name="connsiteY145" fmla="*/ 1220424 h 4609730"/>
              <a:gd name="connsiteX146" fmla="*/ 885322 w 12547487"/>
              <a:gd name="connsiteY146" fmla="*/ 1219281 h 4609730"/>
              <a:gd name="connsiteX147" fmla="*/ 898394 w 12547487"/>
              <a:gd name="connsiteY147" fmla="*/ 1212995 h 4609730"/>
              <a:gd name="connsiteX148" fmla="*/ 929382 w 12547487"/>
              <a:gd name="connsiteY148" fmla="*/ 1210940 h 4609730"/>
              <a:gd name="connsiteX149" fmla="*/ 947390 w 12547487"/>
              <a:gd name="connsiteY149" fmla="*/ 1206207 h 4609730"/>
              <a:gd name="connsiteX150" fmla="*/ 1002063 w 12547487"/>
              <a:gd name="connsiteY150" fmla="*/ 1161717 h 4609730"/>
              <a:gd name="connsiteX151" fmla="*/ 1054722 w 12547487"/>
              <a:gd name="connsiteY151" fmla="*/ 1133875 h 4609730"/>
              <a:gd name="connsiteX152" fmla="*/ 1123316 w 12547487"/>
              <a:gd name="connsiteY152" fmla="*/ 1104293 h 4609730"/>
              <a:gd name="connsiteX153" fmla="*/ 1201636 w 12547487"/>
              <a:gd name="connsiteY153" fmla="*/ 1106918 h 4609730"/>
              <a:gd name="connsiteX154" fmla="*/ 1197346 w 12547487"/>
              <a:gd name="connsiteY154" fmla="*/ 1104046 h 4609730"/>
              <a:gd name="connsiteX0" fmla="*/ 1197346 w 12547487"/>
              <a:gd name="connsiteY0" fmla="*/ 1104046 h 4609730"/>
              <a:gd name="connsiteX1" fmla="*/ 1473843 w 12547487"/>
              <a:gd name="connsiteY1" fmla="*/ 1066799 h 4609730"/>
              <a:gd name="connsiteX2" fmla="*/ 2461080 w 12547487"/>
              <a:gd name="connsiteY2" fmla="*/ 1069442 h 4609730"/>
              <a:gd name="connsiteX3" fmla="*/ 2480769 w 12547487"/>
              <a:gd name="connsiteY3" fmla="*/ 1082624 h 4609730"/>
              <a:gd name="connsiteX4" fmla="*/ 2513615 w 12547487"/>
              <a:gd name="connsiteY4" fmla="*/ 1079209 h 4609730"/>
              <a:gd name="connsiteX5" fmla="*/ 2883110 w 12547487"/>
              <a:gd name="connsiteY5" fmla="*/ 1082703 h 4609730"/>
              <a:gd name="connsiteX6" fmla="*/ 3067466 w 12547487"/>
              <a:gd name="connsiteY6" fmla="*/ 1017777 h 4609730"/>
              <a:gd name="connsiteX7" fmla="*/ 3142515 w 12547487"/>
              <a:gd name="connsiteY7" fmla="*/ 1004553 h 4609730"/>
              <a:gd name="connsiteX8" fmla="*/ 3153472 w 12547487"/>
              <a:gd name="connsiteY8" fmla="*/ 1011470 h 4609730"/>
              <a:gd name="connsiteX9" fmla="*/ 3256916 w 12547487"/>
              <a:gd name="connsiteY9" fmla="*/ 958732 h 4609730"/>
              <a:gd name="connsiteX10" fmla="*/ 3409231 w 12547487"/>
              <a:gd name="connsiteY10" fmla="*/ 951564 h 4609730"/>
              <a:gd name="connsiteX11" fmla="*/ 3524347 w 12547487"/>
              <a:gd name="connsiteY11" fmla="*/ 957376 h 4609730"/>
              <a:gd name="connsiteX12" fmla="*/ 3588810 w 12547487"/>
              <a:gd name="connsiteY12" fmla="*/ 955789 h 4609730"/>
              <a:gd name="connsiteX13" fmla="*/ 3635816 w 12547487"/>
              <a:gd name="connsiteY13" fmla="*/ 960010 h 4609730"/>
              <a:gd name="connsiteX14" fmla="*/ 3754941 w 12547487"/>
              <a:gd name="connsiteY14" fmla="*/ 941825 h 4609730"/>
              <a:gd name="connsiteX15" fmla="*/ 3952184 w 12547487"/>
              <a:gd name="connsiteY15" fmla="*/ 899594 h 4609730"/>
              <a:gd name="connsiteX16" fmla="*/ 4101714 w 12547487"/>
              <a:gd name="connsiteY16" fmla="*/ 917531 h 4609730"/>
              <a:gd name="connsiteX17" fmla="*/ 4177560 w 12547487"/>
              <a:gd name="connsiteY17" fmla="*/ 878696 h 4609730"/>
              <a:gd name="connsiteX18" fmla="*/ 4269581 w 12547487"/>
              <a:gd name="connsiteY18" fmla="*/ 877016 h 4609730"/>
              <a:gd name="connsiteX19" fmla="*/ 4619969 w 12547487"/>
              <a:gd name="connsiteY19" fmla="*/ 798815 h 4609730"/>
              <a:gd name="connsiteX20" fmla="*/ 4808566 w 12547487"/>
              <a:gd name="connsiteY20" fmla="*/ 781686 h 4609730"/>
              <a:gd name="connsiteX21" fmla="*/ 4875311 w 12547487"/>
              <a:gd name="connsiteY21" fmla="*/ 729496 h 4609730"/>
              <a:gd name="connsiteX22" fmla="*/ 4875123 w 12547487"/>
              <a:gd name="connsiteY22" fmla="*/ 726137 h 4609730"/>
              <a:gd name="connsiteX23" fmla="*/ 4879961 w 12547487"/>
              <a:gd name="connsiteY23" fmla="*/ 724303 h 4609730"/>
              <a:gd name="connsiteX24" fmla="*/ 4884283 w 12547487"/>
              <a:gd name="connsiteY24" fmla="*/ 726177 h 4609730"/>
              <a:gd name="connsiteX25" fmla="*/ 4890066 w 12547487"/>
              <a:gd name="connsiteY25" fmla="*/ 724037 h 4609730"/>
              <a:gd name="connsiteX26" fmla="*/ 4905872 w 12547487"/>
              <a:gd name="connsiteY26" fmla="*/ 719096 h 4609730"/>
              <a:gd name="connsiteX27" fmla="*/ 4911186 w 12547487"/>
              <a:gd name="connsiteY27" fmla="*/ 711907 h 4609730"/>
              <a:gd name="connsiteX28" fmla="*/ 4991897 w 12547487"/>
              <a:gd name="connsiteY28" fmla="*/ 697771 h 4609730"/>
              <a:gd name="connsiteX29" fmla="*/ 5024303 w 12547487"/>
              <a:gd name="connsiteY29" fmla="*/ 701951 h 4609730"/>
              <a:gd name="connsiteX30" fmla="*/ 5084207 w 12547487"/>
              <a:gd name="connsiteY30" fmla="*/ 682157 h 4609730"/>
              <a:gd name="connsiteX31" fmla="*/ 5184351 w 12547487"/>
              <a:gd name="connsiteY31" fmla="*/ 683463 h 4609730"/>
              <a:gd name="connsiteX32" fmla="*/ 5321507 w 12547487"/>
              <a:gd name="connsiteY32" fmla="*/ 719959 h 4609730"/>
              <a:gd name="connsiteX33" fmla="*/ 5391160 w 12547487"/>
              <a:gd name="connsiteY33" fmla="*/ 750959 h 4609730"/>
              <a:gd name="connsiteX34" fmla="*/ 5487125 w 12547487"/>
              <a:gd name="connsiteY34" fmla="*/ 772309 h 4609730"/>
              <a:gd name="connsiteX35" fmla="*/ 5643542 w 12547487"/>
              <a:gd name="connsiteY35" fmla="*/ 765979 h 4609730"/>
              <a:gd name="connsiteX36" fmla="*/ 5706451 w 12547487"/>
              <a:gd name="connsiteY36" fmla="*/ 766820 h 4609730"/>
              <a:gd name="connsiteX37" fmla="*/ 5762858 w 12547487"/>
              <a:gd name="connsiteY37" fmla="*/ 755247 h 4609730"/>
              <a:gd name="connsiteX38" fmla="*/ 5767471 w 12547487"/>
              <a:gd name="connsiteY38" fmla="*/ 796958 h 4609730"/>
              <a:gd name="connsiteX39" fmla="*/ 5824432 w 12547487"/>
              <a:gd name="connsiteY39" fmla="*/ 807810 h 4609730"/>
              <a:gd name="connsiteX40" fmla="*/ 5891463 w 12547487"/>
              <a:gd name="connsiteY40" fmla="*/ 836999 h 4609730"/>
              <a:gd name="connsiteX41" fmla="*/ 6056609 w 12547487"/>
              <a:gd name="connsiteY41" fmla="*/ 867466 h 4609730"/>
              <a:gd name="connsiteX42" fmla="*/ 6083954 w 12547487"/>
              <a:gd name="connsiteY42" fmla="*/ 886737 h 4609730"/>
              <a:gd name="connsiteX43" fmla="*/ 6123446 w 12547487"/>
              <a:gd name="connsiteY43" fmla="*/ 906272 h 4609730"/>
              <a:gd name="connsiteX44" fmla="*/ 6279213 w 12547487"/>
              <a:gd name="connsiteY44" fmla="*/ 941922 h 4609730"/>
              <a:gd name="connsiteX45" fmla="*/ 6417146 w 12547487"/>
              <a:gd name="connsiteY45" fmla="*/ 928318 h 4609730"/>
              <a:gd name="connsiteX46" fmla="*/ 6634850 w 12547487"/>
              <a:gd name="connsiteY46" fmla="*/ 900508 h 4609730"/>
              <a:gd name="connsiteX47" fmla="*/ 6671363 w 12547487"/>
              <a:gd name="connsiteY47" fmla="*/ 894080 h 4609730"/>
              <a:gd name="connsiteX48" fmla="*/ 6703400 w 12547487"/>
              <a:gd name="connsiteY48" fmla="*/ 902889 h 4609730"/>
              <a:gd name="connsiteX49" fmla="*/ 6711400 w 12547487"/>
              <a:gd name="connsiteY49" fmla="*/ 917430 h 4609730"/>
              <a:gd name="connsiteX50" fmla="*/ 6731586 w 12547487"/>
              <a:gd name="connsiteY50" fmla="*/ 916196 h 4609730"/>
              <a:gd name="connsiteX51" fmla="*/ 6737090 w 12547487"/>
              <a:gd name="connsiteY51" fmla="*/ 918862 h 4609730"/>
              <a:gd name="connsiteX52" fmla="*/ 6832245 w 12547487"/>
              <a:gd name="connsiteY52" fmla="*/ 882994 h 4609730"/>
              <a:gd name="connsiteX53" fmla="*/ 6913429 w 12547487"/>
              <a:gd name="connsiteY53" fmla="*/ 884954 h 4609730"/>
              <a:gd name="connsiteX54" fmla="*/ 7216421 w 12547487"/>
              <a:gd name="connsiteY54" fmla="*/ 796969 h 4609730"/>
              <a:gd name="connsiteX55" fmla="*/ 7376080 w 12547487"/>
              <a:gd name="connsiteY55" fmla="*/ 746472 h 4609730"/>
              <a:gd name="connsiteX56" fmla="*/ 7625639 w 12547487"/>
              <a:gd name="connsiteY56" fmla="*/ 716373 h 4609730"/>
              <a:gd name="connsiteX57" fmla="*/ 7756911 w 12547487"/>
              <a:gd name="connsiteY57" fmla="*/ 650604 h 4609730"/>
              <a:gd name="connsiteX58" fmla="*/ 7868519 w 12547487"/>
              <a:gd name="connsiteY58" fmla="*/ 616503 h 4609730"/>
              <a:gd name="connsiteX59" fmla="*/ 7872351 w 12547487"/>
              <a:gd name="connsiteY59" fmla="*/ 607157 h 4609730"/>
              <a:gd name="connsiteX60" fmla="*/ 7889820 w 12547487"/>
              <a:gd name="connsiteY60" fmla="*/ 599187 h 4609730"/>
              <a:gd name="connsiteX61" fmla="*/ 7989035 w 12547487"/>
              <a:gd name="connsiteY61" fmla="*/ 585180 h 4609730"/>
              <a:gd name="connsiteX62" fmla="*/ 8078927 w 12547487"/>
              <a:gd name="connsiteY62" fmla="*/ 574018 h 4609730"/>
              <a:gd name="connsiteX63" fmla="*/ 8171367 w 12547487"/>
              <a:gd name="connsiteY63" fmla="*/ 587956 h 4609730"/>
              <a:gd name="connsiteX64" fmla="*/ 8182680 w 12547487"/>
              <a:gd name="connsiteY64" fmla="*/ 584528 h 4609730"/>
              <a:gd name="connsiteX65" fmla="*/ 8183080 w 12547487"/>
              <a:gd name="connsiteY65" fmla="*/ 585096 h 4609730"/>
              <a:gd name="connsiteX66" fmla="*/ 8195361 w 12547487"/>
              <a:gd name="connsiteY66" fmla="*/ 582747 h 4609730"/>
              <a:gd name="connsiteX67" fmla="*/ 8203309 w 12547487"/>
              <a:gd name="connsiteY67" fmla="*/ 578279 h 4609730"/>
              <a:gd name="connsiteX68" fmla="*/ 8291217 w 12547487"/>
              <a:gd name="connsiteY68" fmla="*/ 567936 h 4609730"/>
              <a:gd name="connsiteX69" fmla="*/ 8397600 w 12547487"/>
              <a:gd name="connsiteY69" fmla="*/ 573764 h 4609730"/>
              <a:gd name="connsiteX70" fmla="*/ 8585817 w 12547487"/>
              <a:gd name="connsiteY70" fmla="*/ 528544 h 4609730"/>
              <a:gd name="connsiteX71" fmla="*/ 8597214 w 12547487"/>
              <a:gd name="connsiteY71" fmla="*/ 527540 h 4609730"/>
              <a:gd name="connsiteX72" fmla="*/ 8620277 w 12547487"/>
              <a:gd name="connsiteY72" fmla="*/ 529838 h 4609730"/>
              <a:gd name="connsiteX73" fmla="*/ 8750279 w 12547487"/>
              <a:gd name="connsiteY73" fmla="*/ 514355 h 4609730"/>
              <a:gd name="connsiteX74" fmla="*/ 8770952 w 12547487"/>
              <a:gd name="connsiteY74" fmla="*/ 531568 h 4609730"/>
              <a:gd name="connsiteX75" fmla="*/ 8776056 w 12547487"/>
              <a:gd name="connsiteY75" fmla="*/ 533522 h 4609730"/>
              <a:gd name="connsiteX76" fmla="*/ 8777497 w 12547487"/>
              <a:gd name="connsiteY76" fmla="*/ 532217 h 4609730"/>
              <a:gd name="connsiteX77" fmla="*/ 8801322 w 12547487"/>
              <a:gd name="connsiteY77" fmla="*/ 525101 h 4609730"/>
              <a:gd name="connsiteX78" fmla="*/ 8851058 w 12547487"/>
              <a:gd name="connsiteY78" fmla="*/ 487661 h 4609730"/>
              <a:gd name="connsiteX79" fmla="*/ 8911397 w 12547487"/>
              <a:gd name="connsiteY79" fmla="*/ 440878 h 4609730"/>
              <a:gd name="connsiteX80" fmla="*/ 8960165 w 12547487"/>
              <a:gd name="connsiteY80" fmla="*/ 426167 h 4609730"/>
              <a:gd name="connsiteX81" fmla="*/ 9074520 w 12547487"/>
              <a:gd name="connsiteY81" fmla="*/ 372999 h 4609730"/>
              <a:gd name="connsiteX82" fmla="*/ 9149702 w 12547487"/>
              <a:gd name="connsiteY82" fmla="*/ 344823 h 4609730"/>
              <a:gd name="connsiteX83" fmla="*/ 9151735 w 12547487"/>
              <a:gd name="connsiteY83" fmla="*/ 343693 h 4609730"/>
              <a:gd name="connsiteX84" fmla="*/ 9168799 w 12547487"/>
              <a:gd name="connsiteY84" fmla="*/ 345774 h 4609730"/>
              <a:gd name="connsiteX85" fmla="*/ 9169610 w 12547487"/>
              <a:gd name="connsiteY85" fmla="*/ 354357 h 4609730"/>
              <a:gd name="connsiteX86" fmla="*/ 9184805 w 12547487"/>
              <a:gd name="connsiteY86" fmla="*/ 358617 h 4609730"/>
              <a:gd name="connsiteX87" fmla="*/ 9212783 w 12547487"/>
              <a:gd name="connsiteY87" fmla="*/ 351552 h 4609730"/>
              <a:gd name="connsiteX88" fmla="*/ 9223893 w 12547487"/>
              <a:gd name="connsiteY88" fmla="*/ 353846 h 4609730"/>
              <a:gd name="connsiteX89" fmla="*/ 9227770 w 12547487"/>
              <a:gd name="connsiteY89" fmla="*/ 352887 h 4609730"/>
              <a:gd name="connsiteX90" fmla="*/ 9237095 w 12547487"/>
              <a:gd name="connsiteY90" fmla="*/ 351656 h 4609730"/>
              <a:gd name="connsiteX91" fmla="*/ 9235111 w 12547487"/>
              <a:gd name="connsiteY91" fmla="*/ 346483 h 4609730"/>
              <a:gd name="connsiteX92" fmla="*/ 9280504 w 12547487"/>
              <a:gd name="connsiteY92" fmla="*/ 320358 h 4609730"/>
              <a:gd name="connsiteX93" fmla="*/ 9328601 w 12547487"/>
              <a:gd name="connsiteY93" fmla="*/ 306436 h 4609730"/>
              <a:gd name="connsiteX94" fmla="*/ 9372019 w 12547487"/>
              <a:gd name="connsiteY94" fmla="*/ 272078 h 4609730"/>
              <a:gd name="connsiteX95" fmla="*/ 9452545 w 12547487"/>
              <a:gd name="connsiteY95" fmla="*/ 241860 h 4609730"/>
              <a:gd name="connsiteX96" fmla="*/ 9518291 w 12547487"/>
              <a:gd name="connsiteY96" fmla="*/ 210633 h 4609730"/>
              <a:gd name="connsiteX97" fmla="*/ 9601653 w 12547487"/>
              <a:gd name="connsiteY97" fmla="*/ 194064 h 4609730"/>
              <a:gd name="connsiteX98" fmla="*/ 9756909 w 12547487"/>
              <a:gd name="connsiteY98" fmla="*/ 193391 h 4609730"/>
              <a:gd name="connsiteX99" fmla="*/ 9880369 w 12547487"/>
              <a:gd name="connsiteY99" fmla="*/ 231894 h 4609730"/>
              <a:gd name="connsiteX100" fmla="*/ 9974881 w 12547487"/>
              <a:gd name="connsiteY100" fmla="*/ 256550 h 4609730"/>
              <a:gd name="connsiteX101" fmla="*/ 10025323 w 12547487"/>
              <a:gd name="connsiteY101" fmla="*/ 256596 h 4609730"/>
              <a:gd name="connsiteX102" fmla="*/ 10125155 w 12547487"/>
              <a:gd name="connsiteY102" fmla="*/ 257669 h 4609730"/>
              <a:gd name="connsiteX103" fmla="*/ 10175673 w 12547487"/>
              <a:gd name="connsiteY103" fmla="*/ 229584 h 4609730"/>
              <a:gd name="connsiteX104" fmla="*/ 10234385 w 12547487"/>
              <a:gd name="connsiteY104" fmla="*/ 221010 h 4609730"/>
              <a:gd name="connsiteX105" fmla="*/ 10249898 w 12547487"/>
              <a:gd name="connsiteY105" fmla="*/ 238521 h 4609730"/>
              <a:gd name="connsiteX106" fmla="*/ 10312094 w 12547487"/>
              <a:gd name="connsiteY106" fmla="*/ 223019 h 4609730"/>
              <a:gd name="connsiteX107" fmla="*/ 10406238 w 12547487"/>
              <a:gd name="connsiteY107" fmla="*/ 197367 h 4609730"/>
              <a:gd name="connsiteX108" fmla="*/ 10461019 w 12547487"/>
              <a:gd name="connsiteY108" fmla="*/ 187607 h 4609730"/>
              <a:gd name="connsiteX109" fmla="*/ 10610128 w 12547487"/>
              <a:gd name="connsiteY109" fmla="*/ 155478 h 4609730"/>
              <a:gd name="connsiteX110" fmla="*/ 10759076 w 12547487"/>
              <a:gd name="connsiteY110" fmla="*/ 119129 h 4609730"/>
              <a:gd name="connsiteX111" fmla="*/ 10845042 w 12547487"/>
              <a:gd name="connsiteY111" fmla="*/ 74065 h 4609730"/>
              <a:gd name="connsiteX112" fmla="*/ 10967723 w 12547487"/>
              <a:gd name="connsiteY112" fmla="*/ 46727 h 4609730"/>
              <a:gd name="connsiteX113" fmla="*/ 10987923 w 12547487"/>
              <a:gd name="connsiteY113" fmla="*/ 38704 h 4609730"/>
              <a:gd name="connsiteX114" fmla="*/ 11017061 w 12547487"/>
              <a:gd name="connsiteY114" fmla="*/ 38489 h 4609730"/>
              <a:gd name="connsiteX115" fmla="*/ 11133965 w 12547487"/>
              <a:gd name="connsiteY115" fmla="*/ 38707 h 4609730"/>
              <a:gd name="connsiteX116" fmla="*/ 11227034 w 12547487"/>
              <a:gd name="connsiteY116" fmla="*/ 48621 h 4609730"/>
              <a:gd name="connsiteX117" fmla="*/ 11381469 w 12547487"/>
              <a:gd name="connsiteY117" fmla="*/ 47048 h 4609730"/>
              <a:gd name="connsiteX118" fmla="*/ 11525790 w 12547487"/>
              <a:gd name="connsiteY118" fmla="*/ 92054 h 4609730"/>
              <a:gd name="connsiteX119" fmla="*/ 11637767 w 12547487"/>
              <a:gd name="connsiteY119" fmla="*/ 122688 h 4609730"/>
              <a:gd name="connsiteX120" fmla="*/ 11708024 w 12547487"/>
              <a:gd name="connsiteY120" fmla="*/ 116533 h 4609730"/>
              <a:gd name="connsiteX121" fmla="*/ 11801763 w 12547487"/>
              <a:gd name="connsiteY121" fmla="*/ 117985 h 4609730"/>
              <a:gd name="connsiteX122" fmla="*/ 11948668 w 12547487"/>
              <a:gd name="connsiteY122" fmla="*/ 55392 h 4609730"/>
              <a:gd name="connsiteX123" fmla="*/ 12059612 w 12547487"/>
              <a:gd name="connsiteY123" fmla="*/ 553 h 4609730"/>
              <a:gd name="connsiteX124" fmla="*/ 12090585 w 12547487"/>
              <a:gd name="connsiteY124" fmla="*/ 689 h 4609730"/>
              <a:gd name="connsiteX125" fmla="*/ 12115558 w 12547487"/>
              <a:gd name="connsiteY125" fmla="*/ 0 h 4609730"/>
              <a:gd name="connsiteX126" fmla="*/ 12547487 w 12547487"/>
              <a:gd name="connsiteY126" fmla="*/ 1880654 h 4609730"/>
              <a:gd name="connsiteX127" fmla="*/ 664852 w 12547487"/>
              <a:gd name="connsiteY127" fmla="*/ 4609730 h 4609730"/>
              <a:gd name="connsiteX128" fmla="*/ 0 w 12547487"/>
              <a:gd name="connsiteY128" fmla="*/ 1714905 h 4609730"/>
              <a:gd name="connsiteX129" fmla="*/ 8160 w 12547487"/>
              <a:gd name="connsiteY129" fmla="*/ 1717140 h 4609730"/>
              <a:gd name="connsiteX130" fmla="*/ 62595 w 12547487"/>
              <a:gd name="connsiteY130" fmla="*/ 1734714 h 4609730"/>
              <a:gd name="connsiteX131" fmla="*/ 191892 w 12547487"/>
              <a:gd name="connsiteY131" fmla="*/ 1725794 h 4609730"/>
              <a:gd name="connsiteX132" fmla="*/ 238860 w 12547487"/>
              <a:gd name="connsiteY132" fmla="*/ 1702169 h 4609730"/>
              <a:gd name="connsiteX133" fmla="*/ 329365 w 12547487"/>
              <a:gd name="connsiteY133" fmla="*/ 1660633 h 4609730"/>
              <a:gd name="connsiteX134" fmla="*/ 396208 w 12547487"/>
              <a:gd name="connsiteY134" fmla="*/ 1588889 h 4609730"/>
              <a:gd name="connsiteX135" fmla="*/ 480537 w 12547487"/>
              <a:gd name="connsiteY135" fmla="*/ 1530535 h 4609730"/>
              <a:gd name="connsiteX136" fmla="*/ 493078 w 12547487"/>
              <a:gd name="connsiteY136" fmla="*/ 1531413 h 4609730"/>
              <a:gd name="connsiteX137" fmla="*/ 540222 w 12547487"/>
              <a:gd name="connsiteY137" fmla="*/ 1496202 h 4609730"/>
              <a:gd name="connsiteX138" fmla="*/ 674083 w 12547487"/>
              <a:gd name="connsiteY138" fmla="*/ 1398944 h 4609730"/>
              <a:gd name="connsiteX139" fmla="*/ 749648 w 12547487"/>
              <a:gd name="connsiteY139" fmla="*/ 1302435 h 4609730"/>
              <a:gd name="connsiteX140" fmla="*/ 795249 w 12547487"/>
              <a:gd name="connsiteY140" fmla="*/ 1251068 h 4609730"/>
              <a:gd name="connsiteX141" fmla="*/ 862097 w 12547487"/>
              <a:gd name="connsiteY141" fmla="*/ 1220007 h 4609730"/>
              <a:gd name="connsiteX142" fmla="*/ 877569 w 12547487"/>
              <a:gd name="connsiteY142" fmla="*/ 1223011 h 4609730"/>
              <a:gd name="connsiteX143" fmla="*/ 883467 w 12547487"/>
              <a:gd name="connsiteY143" fmla="*/ 1220174 h 4609730"/>
              <a:gd name="connsiteX144" fmla="*/ 884185 w 12547487"/>
              <a:gd name="connsiteY144" fmla="*/ 1220424 h 4609730"/>
              <a:gd name="connsiteX145" fmla="*/ 885322 w 12547487"/>
              <a:gd name="connsiteY145" fmla="*/ 1219281 h 4609730"/>
              <a:gd name="connsiteX146" fmla="*/ 898394 w 12547487"/>
              <a:gd name="connsiteY146" fmla="*/ 1212995 h 4609730"/>
              <a:gd name="connsiteX147" fmla="*/ 929382 w 12547487"/>
              <a:gd name="connsiteY147" fmla="*/ 1210940 h 4609730"/>
              <a:gd name="connsiteX148" fmla="*/ 947390 w 12547487"/>
              <a:gd name="connsiteY148" fmla="*/ 1206207 h 4609730"/>
              <a:gd name="connsiteX149" fmla="*/ 1002063 w 12547487"/>
              <a:gd name="connsiteY149" fmla="*/ 1161717 h 4609730"/>
              <a:gd name="connsiteX150" fmla="*/ 1054722 w 12547487"/>
              <a:gd name="connsiteY150" fmla="*/ 1133875 h 4609730"/>
              <a:gd name="connsiteX151" fmla="*/ 1123316 w 12547487"/>
              <a:gd name="connsiteY151" fmla="*/ 1104293 h 4609730"/>
              <a:gd name="connsiteX152" fmla="*/ 1201636 w 12547487"/>
              <a:gd name="connsiteY152" fmla="*/ 1106918 h 4609730"/>
              <a:gd name="connsiteX153" fmla="*/ 1197346 w 12547487"/>
              <a:gd name="connsiteY153" fmla="*/ 1104046 h 4609730"/>
              <a:gd name="connsiteX0" fmla="*/ 1197346 w 12547487"/>
              <a:gd name="connsiteY0" fmla="*/ 1104046 h 4609730"/>
              <a:gd name="connsiteX1" fmla="*/ 2461080 w 12547487"/>
              <a:gd name="connsiteY1" fmla="*/ 1069442 h 4609730"/>
              <a:gd name="connsiteX2" fmla="*/ 2480769 w 12547487"/>
              <a:gd name="connsiteY2" fmla="*/ 1082624 h 4609730"/>
              <a:gd name="connsiteX3" fmla="*/ 2513615 w 12547487"/>
              <a:gd name="connsiteY3" fmla="*/ 1079209 h 4609730"/>
              <a:gd name="connsiteX4" fmla="*/ 2883110 w 12547487"/>
              <a:gd name="connsiteY4" fmla="*/ 1082703 h 4609730"/>
              <a:gd name="connsiteX5" fmla="*/ 3067466 w 12547487"/>
              <a:gd name="connsiteY5" fmla="*/ 1017777 h 4609730"/>
              <a:gd name="connsiteX6" fmla="*/ 3142515 w 12547487"/>
              <a:gd name="connsiteY6" fmla="*/ 1004553 h 4609730"/>
              <a:gd name="connsiteX7" fmla="*/ 3153472 w 12547487"/>
              <a:gd name="connsiteY7" fmla="*/ 1011470 h 4609730"/>
              <a:gd name="connsiteX8" fmla="*/ 3256916 w 12547487"/>
              <a:gd name="connsiteY8" fmla="*/ 958732 h 4609730"/>
              <a:gd name="connsiteX9" fmla="*/ 3409231 w 12547487"/>
              <a:gd name="connsiteY9" fmla="*/ 951564 h 4609730"/>
              <a:gd name="connsiteX10" fmla="*/ 3524347 w 12547487"/>
              <a:gd name="connsiteY10" fmla="*/ 957376 h 4609730"/>
              <a:gd name="connsiteX11" fmla="*/ 3588810 w 12547487"/>
              <a:gd name="connsiteY11" fmla="*/ 955789 h 4609730"/>
              <a:gd name="connsiteX12" fmla="*/ 3635816 w 12547487"/>
              <a:gd name="connsiteY12" fmla="*/ 960010 h 4609730"/>
              <a:gd name="connsiteX13" fmla="*/ 3754941 w 12547487"/>
              <a:gd name="connsiteY13" fmla="*/ 941825 h 4609730"/>
              <a:gd name="connsiteX14" fmla="*/ 3952184 w 12547487"/>
              <a:gd name="connsiteY14" fmla="*/ 899594 h 4609730"/>
              <a:gd name="connsiteX15" fmla="*/ 4101714 w 12547487"/>
              <a:gd name="connsiteY15" fmla="*/ 917531 h 4609730"/>
              <a:gd name="connsiteX16" fmla="*/ 4177560 w 12547487"/>
              <a:gd name="connsiteY16" fmla="*/ 878696 h 4609730"/>
              <a:gd name="connsiteX17" fmla="*/ 4269581 w 12547487"/>
              <a:gd name="connsiteY17" fmla="*/ 877016 h 4609730"/>
              <a:gd name="connsiteX18" fmla="*/ 4619969 w 12547487"/>
              <a:gd name="connsiteY18" fmla="*/ 798815 h 4609730"/>
              <a:gd name="connsiteX19" fmla="*/ 4808566 w 12547487"/>
              <a:gd name="connsiteY19" fmla="*/ 781686 h 4609730"/>
              <a:gd name="connsiteX20" fmla="*/ 4875311 w 12547487"/>
              <a:gd name="connsiteY20" fmla="*/ 729496 h 4609730"/>
              <a:gd name="connsiteX21" fmla="*/ 4875123 w 12547487"/>
              <a:gd name="connsiteY21" fmla="*/ 726137 h 4609730"/>
              <a:gd name="connsiteX22" fmla="*/ 4879961 w 12547487"/>
              <a:gd name="connsiteY22" fmla="*/ 724303 h 4609730"/>
              <a:gd name="connsiteX23" fmla="*/ 4884283 w 12547487"/>
              <a:gd name="connsiteY23" fmla="*/ 726177 h 4609730"/>
              <a:gd name="connsiteX24" fmla="*/ 4890066 w 12547487"/>
              <a:gd name="connsiteY24" fmla="*/ 724037 h 4609730"/>
              <a:gd name="connsiteX25" fmla="*/ 4905872 w 12547487"/>
              <a:gd name="connsiteY25" fmla="*/ 719096 h 4609730"/>
              <a:gd name="connsiteX26" fmla="*/ 4911186 w 12547487"/>
              <a:gd name="connsiteY26" fmla="*/ 711907 h 4609730"/>
              <a:gd name="connsiteX27" fmla="*/ 4991897 w 12547487"/>
              <a:gd name="connsiteY27" fmla="*/ 697771 h 4609730"/>
              <a:gd name="connsiteX28" fmla="*/ 5024303 w 12547487"/>
              <a:gd name="connsiteY28" fmla="*/ 701951 h 4609730"/>
              <a:gd name="connsiteX29" fmla="*/ 5084207 w 12547487"/>
              <a:gd name="connsiteY29" fmla="*/ 682157 h 4609730"/>
              <a:gd name="connsiteX30" fmla="*/ 5184351 w 12547487"/>
              <a:gd name="connsiteY30" fmla="*/ 683463 h 4609730"/>
              <a:gd name="connsiteX31" fmla="*/ 5321507 w 12547487"/>
              <a:gd name="connsiteY31" fmla="*/ 719959 h 4609730"/>
              <a:gd name="connsiteX32" fmla="*/ 5391160 w 12547487"/>
              <a:gd name="connsiteY32" fmla="*/ 750959 h 4609730"/>
              <a:gd name="connsiteX33" fmla="*/ 5487125 w 12547487"/>
              <a:gd name="connsiteY33" fmla="*/ 772309 h 4609730"/>
              <a:gd name="connsiteX34" fmla="*/ 5643542 w 12547487"/>
              <a:gd name="connsiteY34" fmla="*/ 765979 h 4609730"/>
              <a:gd name="connsiteX35" fmla="*/ 5706451 w 12547487"/>
              <a:gd name="connsiteY35" fmla="*/ 766820 h 4609730"/>
              <a:gd name="connsiteX36" fmla="*/ 5762858 w 12547487"/>
              <a:gd name="connsiteY36" fmla="*/ 755247 h 4609730"/>
              <a:gd name="connsiteX37" fmla="*/ 5767471 w 12547487"/>
              <a:gd name="connsiteY37" fmla="*/ 796958 h 4609730"/>
              <a:gd name="connsiteX38" fmla="*/ 5824432 w 12547487"/>
              <a:gd name="connsiteY38" fmla="*/ 807810 h 4609730"/>
              <a:gd name="connsiteX39" fmla="*/ 5891463 w 12547487"/>
              <a:gd name="connsiteY39" fmla="*/ 836999 h 4609730"/>
              <a:gd name="connsiteX40" fmla="*/ 6056609 w 12547487"/>
              <a:gd name="connsiteY40" fmla="*/ 867466 h 4609730"/>
              <a:gd name="connsiteX41" fmla="*/ 6083954 w 12547487"/>
              <a:gd name="connsiteY41" fmla="*/ 886737 h 4609730"/>
              <a:gd name="connsiteX42" fmla="*/ 6123446 w 12547487"/>
              <a:gd name="connsiteY42" fmla="*/ 906272 h 4609730"/>
              <a:gd name="connsiteX43" fmla="*/ 6279213 w 12547487"/>
              <a:gd name="connsiteY43" fmla="*/ 941922 h 4609730"/>
              <a:gd name="connsiteX44" fmla="*/ 6417146 w 12547487"/>
              <a:gd name="connsiteY44" fmla="*/ 928318 h 4609730"/>
              <a:gd name="connsiteX45" fmla="*/ 6634850 w 12547487"/>
              <a:gd name="connsiteY45" fmla="*/ 900508 h 4609730"/>
              <a:gd name="connsiteX46" fmla="*/ 6671363 w 12547487"/>
              <a:gd name="connsiteY46" fmla="*/ 894080 h 4609730"/>
              <a:gd name="connsiteX47" fmla="*/ 6703400 w 12547487"/>
              <a:gd name="connsiteY47" fmla="*/ 902889 h 4609730"/>
              <a:gd name="connsiteX48" fmla="*/ 6711400 w 12547487"/>
              <a:gd name="connsiteY48" fmla="*/ 917430 h 4609730"/>
              <a:gd name="connsiteX49" fmla="*/ 6731586 w 12547487"/>
              <a:gd name="connsiteY49" fmla="*/ 916196 h 4609730"/>
              <a:gd name="connsiteX50" fmla="*/ 6737090 w 12547487"/>
              <a:gd name="connsiteY50" fmla="*/ 918862 h 4609730"/>
              <a:gd name="connsiteX51" fmla="*/ 6832245 w 12547487"/>
              <a:gd name="connsiteY51" fmla="*/ 882994 h 4609730"/>
              <a:gd name="connsiteX52" fmla="*/ 6913429 w 12547487"/>
              <a:gd name="connsiteY52" fmla="*/ 884954 h 4609730"/>
              <a:gd name="connsiteX53" fmla="*/ 7216421 w 12547487"/>
              <a:gd name="connsiteY53" fmla="*/ 796969 h 4609730"/>
              <a:gd name="connsiteX54" fmla="*/ 7376080 w 12547487"/>
              <a:gd name="connsiteY54" fmla="*/ 746472 h 4609730"/>
              <a:gd name="connsiteX55" fmla="*/ 7625639 w 12547487"/>
              <a:gd name="connsiteY55" fmla="*/ 716373 h 4609730"/>
              <a:gd name="connsiteX56" fmla="*/ 7756911 w 12547487"/>
              <a:gd name="connsiteY56" fmla="*/ 650604 h 4609730"/>
              <a:gd name="connsiteX57" fmla="*/ 7868519 w 12547487"/>
              <a:gd name="connsiteY57" fmla="*/ 616503 h 4609730"/>
              <a:gd name="connsiteX58" fmla="*/ 7872351 w 12547487"/>
              <a:gd name="connsiteY58" fmla="*/ 607157 h 4609730"/>
              <a:gd name="connsiteX59" fmla="*/ 7889820 w 12547487"/>
              <a:gd name="connsiteY59" fmla="*/ 599187 h 4609730"/>
              <a:gd name="connsiteX60" fmla="*/ 7989035 w 12547487"/>
              <a:gd name="connsiteY60" fmla="*/ 585180 h 4609730"/>
              <a:gd name="connsiteX61" fmla="*/ 8078927 w 12547487"/>
              <a:gd name="connsiteY61" fmla="*/ 574018 h 4609730"/>
              <a:gd name="connsiteX62" fmla="*/ 8171367 w 12547487"/>
              <a:gd name="connsiteY62" fmla="*/ 587956 h 4609730"/>
              <a:gd name="connsiteX63" fmla="*/ 8182680 w 12547487"/>
              <a:gd name="connsiteY63" fmla="*/ 584528 h 4609730"/>
              <a:gd name="connsiteX64" fmla="*/ 8183080 w 12547487"/>
              <a:gd name="connsiteY64" fmla="*/ 585096 h 4609730"/>
              <a:gd name="connsiteX65" fmla="*/ 8195361 w 12547487"/>
              <a:gd name="connsiteY65" fmla="*/ 582747 h 4609730"/>
              <a:gd name="connsiteX66" fmla="*/ 8203309 w 12547487"/>
              <a:gd name="connsiteY66" fmla="*/ 578279 h 4609730"/>
              <a:gd name="connsiteX67" fmla="*/ 8291217 w 12547487"/>
              <a:gd name="connsiteY67" fmla="*/ 567936 h 4609730"/>
              <a:gd name="connsiteX68" fmla="*/ 8397600 w 12547487"/>
              <a:gd name="connsiteY68" fmla="*/ 573764 h 4609730"/>
              <a:gd name="connsiteX69" fmla="*/ 8585817 w 12547487"/>
              <a:gd name="connsiteY69" fmla="*/ 528544 h 4609730"/>
              <a:gd name="connsiteX70" fmla="*/ 8597214 w 12547487"/>
              <a:gd name="connsiteY70" fmla="*/ 527540 h 4609730"/>
              <a:gd name="connsiteX71" fmla="*/ 8620277 w 12547487"/>
              <a:gd name="connsiteY71" fmla="*/ 529838 h 4609730"/>
              <a:gd name="connsiteX72" fmla="*/ 8750279 w 12547487"/>
              <a:gd name="connsiteY72" fmla="*/ 514355 h 4609730"/>
              <a:gd name="connsiteX73" fmla="*/ 8770952 w 12547487"/>
              <a:gd name="connsiteY73" fmla="*/ 531568 h 4609730"/>
              <a:gd name="connsiteX74" fmla="*/ 8776056 w 12547487"/>
              <a:gd name="connsiteY74" fmla="*/ 533522 h 4609730"/>
              <a:gd name="connsiteX75" fmla="*/ 8777497 w 12547487"/>
              <a:gd name="connsiteY75" fmla="*/ 532217 h 4609730"/>
              <a:gd name="connsiteX76" fmla="*/ 8801322 w 12547487"/>
              <a:gd name="connsiteY76" fmla="*/ 525101 h 4609730"/>
              <a:gd name="connsiteX77" fmla="*/ 8851058 w 12547487"/>
              <a:gd name="connsiteY77" fmla="*/ 487661 h 4609730"/>
              <a:gd name="connsiteX78" fmla="*/ 8911397 w 12547487"/>
              <a:gd name="connsiteY78" fmla="*/ 440878 h 4609730"/>
              <a:gd name="connsiteX79" fmla="*/ 8960165 w 12547487"/>
              <a:gd name="connsiteY79" fmla="*/ 426167 h 4609730"/>
              <a:gd name="connsiteX80" fmla="*/ 9074520 w 12547487"/>
              <a:gd name="connsiteY80" fmla="*/ 372999 h 4609730"/>
              <a:gd name="connsiteX81" fmla="*/ 9149702 w 12547487"/>
              <a:gd name="connsiteY81" fmla="*/ 344823 h 4609730"/>
              <a:gd name="connsiteX82" fmla="*/ 9151735 w 12547487"/>
              <a:gd name="connsiteY82" fmla="*/ 343693 h 4609730"/>
              <a:gd name="connsiteX83" fmla="*/ 9168799 w 12547487"/>
              <a:gd name="connsiteY83" fmla="*/ 345774 h 4609730"/>
              <a:gd name="connsiteX84" fmla="*/ 9169610 w 12547487"/>
              <a:gd name="connsiteY84" fmla="*/ 354357 h 4609730"/>
              <a:gd name="connsiteX85" fmla="*/ 9184805 w 12547487"/>
              <a:gd name="connsiteY85" fmla="*/ 358617 h 4609730"/>
              <a:gd name="connsiteX86" fmla="*/ 9212783 w 12547487"/>
              <a:gd name="connsiteY86" fmla="*/ 351552 h 4609730"/>
              <a:gd name="connsiteX87" fmla="*/ 9223893 w 12547487"/>
              <a:gd name="connsiteY87" fmla="*/ 353846 h 4609730"/>
              <a:gd name="connsiteX88" fmla="*/ 9227770 w 12547487"/>
              <a:gd name="connsiteY88" fmla="*/ 352887 h 4609730"/>
              <a:gd name="connsiteX89" fmla="*/ 9237095 w 12547487"/>
              <a:gd name="connsiteY89" fmla="*/ 351656 h 4609730"/>
              <a:gd name="connsiteX90" fmla="*/ 9235111 w 12547487"/>
              <a:gd name="connsiteY90" fmla="*/ 346483 h 4609730"/>
              <a:gd name="connsiteX91" fmla="*/ 9280504 w 12547487"/>
              <a:gd name="connsiteY91" fmla="*/ 320358 h 4609730"/>
              <a:gd name="connsiteX92" fmla="*/ 9328601 w 12547487"/>
              <a:gd name="connsiteY92" fmla="*/ 306436 h 4609730"/>
              <a:gd name="connsiteX93" fmla="*/ 9372019 w 12547487"/>
              <a:gd name="connsiteY93" fmla="*/ 272078 h 4609730"/>
              <a:gd name="connsiteX94" fmla="*/ 9452545 w 12547487"/>
              <a:gd name="connsiteY94" fmla="*/ 241860 h 4609730"/>
              <a:gd name="connsiteX95" fmla="*/ 9518291 w 12547487"/>
              <a:gd name="connsiteY95" fmla="*/ 210633 h 4609730"/>
              <a:gd name="connsiteX96" fmla="*/ 9601653 w 12547487"/>
              <a:gd name="connsiteY96" fmla="*/ 194064 h 4609730"/>
              <a:gd name="connsiteX97" fmla="*/ 9756909 w 12547487"/>
              <a:gd name="connsiteY97" fmla="*/ 193391 h 4609730"/>
              <a:gd name="connsiteX98" fmla="*/ 9880369 w 12547487"/>
              <a:gd name="connsiteY98" fmla="*/ 231894 h 4609730"/>
              <a:gd name="connsiteX99" fmla="*/ 9974881 w 12547487"/>
              <a:gd name="connsiteY99" fmla="*/ 256550 h 4609730"/>
              <a:gd name="connsiteX100" fmla="*/ 10025323 w 12547487"/>
              <a:gd name="connsiteY100" fmla="*/ 256596 h 4609730"/>
              <a:gd name="connsiteX101" fmla="*/ 10125155 w 12547487"/>
              <a:gd name="connsiteY101" fmla="*/ 257669 h 4609730"/>
              <a:gd name="connsiteX102" fmla="*/ 10175673 w 12547487"/>
              <a:gd name="connsiteY102" fmla="*/ 229584 h 4609730"/>
              <a:gd name="connsiteX103" fmla="*/ 10234385 w 12547487"/>
              <a:gd name="connsiteY103" fmla="*/ 221010 h 4609730"/>
              <a:gd name="connsiteX104" fmla="*/ 10249898 w 12547487"/>
              <a:gd name="connsiteY104" fmla="*/ 238521 h 4609730"/>
              <a:gd name="connsiteX105" fmla="*/ 10312094 w 12547487"/>
              <a:gd name="connsiteY105" fmla="*/ 223019 h 4609730"/>
              <a:gd name="connsiteX106" fmla="*/ 10406238 w 12547487"/>
              <a:gd name="connsiteY106" fmla="*/ 197367 h 4609730"/>
              <a:gd name="connsiteX107" fmla="*/ 10461019 w 12547487"/>
              <a:gd name="connsiteY107" fmla="*/ 187607 h 4609730"/>
              <a:gd name="connsiteX108" fmla="*/ 10610128 w 12547487"/>
              <a:gd name="connsiteY108" fmla="*/ 155478 h 4609730"/>
              <a:gd name="connsiteX109" fmla="*/ 10759076 w 12547487"/>
              <a:gd name="connsiteY109" fmla="*/ 119129 h 4609730"/>
              <a:gd name="connsiteX110" fmla="*/ 10845042 w 12547487"/>
              <a:gd name="connsiteY110" fmla="*/ 74065 h 4609730"/>
              <a:gd name="connsiteX111" fmla="*/ 10967723 w 12547487"/>
              <a:gd name="connsiteY111" fmla="*/ 46727 h 4609730"/>
              <a:gd name="connsiteX112" fmla="*/ 10987923 w 12547487"/>
              <a:gd name="connsiteY112" fmla="*/ 38704 h 4609730"/>
              <a:gd name="connsiteX113" fmla="*/ 11017061 w 12547487"/>
              <a:gd name="connsiteY113" fmla="*/ 38489 h 4609730"/>
              <a:gd name="connsiteX114" fmla="*/ 11133965 w 12547487"/>
              <a:gd name="connsiteY114" fmla="*/ 38707 h 4609730"/>
              <a:gd name="connsiteX115" fmla="*/ 11227034 w 12547487"/>
              <a:gd name="connsiteY115" fmla="*/ 48621 h 4609730"/>
              <a:gd name="connsiteX116" fmla="*/ 11381469 w 12547487"/>
              <a:gd name="connsiteY116" fmla="*/ 47048 h 4609730"/>
              <a:gd name="connsiteX117" fmla="*/ 11525790 w 12547487"/>
              <a:gd name="connsiteY117" fmla="*/ 92054 h 4609730"/>
              <a:gd name="connsiteX118" fmla="*/ 11637767 w 12547487"/>
              <a:gd name="connsiteY118" fmla="*/ 122688 h 4609730"/>
              <a:gd name="connsiteX119" fmla="*/ 11708024 w 12547487"/>
              <a:gd name="connsiteY119" fmla="*/ 116533 h 4609730"/>
              <a:gd name="connsiteX120" fmla="*/ 11801763 w 12547487"/>
              <a:gd name="connsiteY120" fmla="*/ 117985 h 4609730"/>
              <a:gd name="connsiteX121" fmla="*/ 11948668 w 12547487"/>
              <a:gd name="connsiteY121" fmla="*/ 55392 h 4609730"/>
              <a:gd name="connsiteX122" fmla="*/ 12059612 w 12547487"/>
              <a:gd name="connsiteY122" fmla="*/ 553 h 4609730"/>
              <a:gd name="connsiteX123" fmla="*/ 12090585 w 12547487"/>
              <a:gd name="connsiteY123" fmla="*/ 689 h 4609730"/>
              <a:gd name="connsiteX124" fmla="*/ 12115558 w 12547487"/>
              <a:gd name="connsiteY124" fmla="*/ 0 h 4609730"/>
              <a:gd name="connsiteX125" fmla="*/ 12547487 w 12547487"/>
              <a:gd name="connsiteY125" fmla="*/ 1880654 h 4609730"/>
              <a:gd name="connsiteX126" fmla="*/ 664852 w 12547487"/>
              <a:gd name="connsiteY126" fmla="*/ 4609730 h 4609730"/>
              <a:gd name="connsiteX127" fmla="*/ 0 w 12547487"/>
              <a:gd name="connsiteY127" fmla="*/ 1714905 h 4609730"/>
              <a:gd name="connsiteX128" fmla="*/ 8160 w 12547487"/>
              <a:gd name="connsiteY128" fmla="*/ 1717140 h 4609730"/>
              <a:gd name="connsiteX129" fmla="*/ 62595 w 12547487"/>
              <a:gd name="connsiteY129" fmla="*/ 1734714 h 4609730"/>
              <a:gd name="connsiteX130" fmla="*/ 191892 w 12547487"/>
              <a:gd name="connsiteY130" fmla="*/ 1725794 h 4609730"/>
              <a:gd name="connsiteX131" fmla="*/ 238860 w 12547487"/>
              <a:gd name="connsiteY131" fmla="*/ 1702169 h 4609730"/>
              <a:gd name="connsiteX132" fmla="*/ 329365 w 12547487"/>
              <a:gd name="connsiteY132" fmla="*/ 1660633 h 4609730"/>
              <a:gd name="connsiteX133" fmla="*/ 396208 w 12547487"/>
              <a:gd name="connsiteY133" fmla="*/ 1588889 h 4609730"/>
              <a:gd name="connsiteX134" fmla="*/ 480537 w 12547487"/>
              <a:gd name="connsiteY134" fmla="*/ 1530535 h 4609730"/>
              <a:gd name="connsiteX135" fmla="*/ 493078 w 12547487"/>
              <a:gd name="connsiteY135" fmla="*/ 1531413 h 4609730"/>
              <a:gd name="connsiteX136" fmla="*/ 540222 w 12547487"/>
              <a:gd name="connsiteY136" fmla="*/ 1496202 h 4609730"/>
              <a:gd name="connsiteX137" fmla="*/ 674083 w 12547487"/>
              <a:gd name="connsiteY137" fmla="*/ 1398944 h 4609730"/>
              <a:gd name="connsiteX138" fmla="*/ 749648 w 12547487"/>
              <a:gd name="connsiteY138" fmla="*/ 1302435 h 4609730"/>
              <a:gd name="connsiteX139" fmla="*/ 795249 w 12547487"/>
              <a:gd name="connsiteY139" fmla="*/ 1251068 h 4609730"/>
              <a:gd name="connsiteX140" fmla="*/ 862097 w 12547487"/>
              <a:gd name="connsiteY140" fmla="*/ 1220007 h 4609730"/>
              <a:gd name="connsiteX141" fmla="*/ 877569 w 12547487"/>
              <a:gd name="connsiteY141" fmla="*/ 1223011 h 4609730"/>
              <a:gd name="connsiteX142" fmla="*/ 883467 w 12547487"/>
              <a:gd name="connsiteY142" fmla="*/ 1220174 h 4609730"/>
              <a:gd name="connsiteX143" fmla="*/ 884185 w 12547487"/>
              <a:gd name="connsiteY143" fmla="*/ 1220424 h 4609730"/>
              <a:gd name="connsiteX144" fmla="*/ 885322 w 12547487"/>
              <a:gd name="connsiteY144" fmla="*/ 1219281 h 4609730"/>
              <a:gd name="connsiteX145" fmla="*/ 898394 w 12547487"/>
              <a:gd name="connsiteY145" fmla="*/ 1212995 h 4609730"/>
              <a:gd name="connsiteX146" fmla="*/ 929382 w 12547487"/>
              <a:gd name="connsiteY146" fmla="*/ 1210940 h 4609730"/>
              <a:gd name="connsiteX147" fmla="*/ 947390 w 12547487"/>
              <a:gd name="connsiteY147" fmla="*/ 1206207 h 4609730"/>
              <a:gd name="connsiteX148" fmla="*/ 1002063 w 12547487"/>
              <a:gd name="connsiteY148" fmla="*/ 1161717 h 4609730"/>
              <a:gd name="connsiteX149" fmla="*/ 1054722 w 12547487"/>
              <a:gd name="connsiteY149" fmla="*/ 1133875 h 4609730"/>
              <a:gd name="connsiteX150" fmla="*/ 1123316 w 12547487"/>
              <a:gd name="connsiteY150" fmla="*/ 1104293 h 4609730"/>
              <a:gd name="connsiteX151" fmla="*/ 1201636 w 12547487"/>
              <a:gd name="connsiteY151" fmla="*/ 1106918 h 4609730"/>
              <a:gd name="connsiteX152" fmla="*/ 1197346 w 12547487"/>
              <a:gd name="connsiteY152" fmla="*/ 1104046 h 4609730"/>
              <a:gd name="connsiteX0" fmla="*/ 1374810 w 12547487"/>
              <a:gd name="connsiteY0" fmla="*/ 1167533 h 4609730"/>
              <a:gd name="connsiteX1" fmla="*/ 2461080 w 12547487"/>
              <a:gd name="connsiteY1" fmla="*/ 1069442 h 4609730"/>
              <a:gd name="connsiteX2" fmla="*/ 2480769 w 12547487"/>
              <a:gd name="connsiteY2" fmla="*/ 1082624 h 4609730"/>
              <a:gd name="connsiteX3" fmla="*/ 2513615 w 12547487"/>
              <a:gd name="connsiteY3" fmla="*/ 1079209 h 4609730"/>
              <a:gd name="connsiteX4" fmla="*/ 2883110 w 12547487"/>
              <a:gd name="connsiteY4" fmla="*/ 1082703 h 4609730"/>
              <a:gd name="connsiteX5" fmla="*/ 3067466 w 12547487"/>
              <a:gd name="connsiteY5" fmla="*/ 1017777 h 4609730"/>
              <a:gd name="connsiteX6" fmla="*/ 3142515 w 12547487"/>
              <a:gd name="connsiteY6" fmla="*/ 1004553 h 4609730"/>
              <a:gd name="connsiteX7" fmla="*/ 3153472 w 12547487"/>
              <a:gd name="connsiteY7" fmla="*/ 1011470 h 4609730"/>
              <a:gd name="connsiteX8" fmla="*/ 3256916 w 12547487"/>
              <a:gd name="connsiteY8" fmla="*/ 958732 h 4609730"/>
              <a:gd name="connsiteX9" fmla="*/ 3409231 w 12547487"/>
              <a:gd name="connsiteY9" fmla="*/ 951564 h 4609730"/>
              <a:gd name="connsiteX10" fmla="*/ 3524347 w 12547487"/>
              <a:gd name="connsiteY10" fmla="*/ 957376 h 4609730"/>
              <a:gd name="connsiteX11" fmla="*/ 3588810 w 12547487"/>
              <a:gd name="connsiteY11" fmla="*/ 955789 h 4609730"/>
              <a:gd name="connsiteX12" fmla="*/ 3635816 w 12547487"/>
              <a:gd name="connsiteY12" fmla="*/ 960010 h 4609730"/>
              <a:gd name="connsiteX13" fmla="*/ 3754941 w 12547487"/>
              <a:gd name="connsiteY13" fmla="*/ 941825 h 4609730"/>
              <a:gd name="connsiteX14" fmla="*/ 3952184 w 12547487"/>
              <a:gd name="connsiteY14" fmla="*/ 899594 h 4609730"/>
              <a:gd name="connsiteX15" fmla="*/ 4101714 w 12547487"/>
              <a:gd name="connsiteY15" fmla="*/ 917531 h 4609730"/>
              <a:gd name="connsiteX16" fmla="*/ 4177560 w 12547487"/>
              <a:gd name="connsiteY16" fmla="*/ 878696 h 4609730"/>
              <a:gd name="connsiteX17" fmla="*/ 4269581 w 12547487"/>
              <a:gd name="connsiteY17" fmla="*/ 877016 h 4609730"/>
              <a:gd name="connsiteX18" fmla="*/ 4619969 w 12547487"/>
              <a:gd name="connsiteY18" fmla="*/ 798815 h 4609730"/>
              <a:gd name="connsiteX19" fmla="*/ 4808566 w 12547487"/>
              <a:gd name="connsiteY19" fmla="*/ 781686 h 4609730"/>
              <a:gd name="connsiteX20" fmla="*/ 4875311 w 12547487"/>
              <a:gd name="connsiteY20" fmla="*/ 729496 h 4609730"/>
              <a:gd name="connsiteX21" fmla="*/ 4875123 w 12547487"/>
              <a:gd name="connsiteY21" fmla="*/ 726137 h 4609730"/>
              <a:gd name="connsiteX22" fmla="*/ 4879961 w 12547487"/>
              <a:gd name="connsiteY22" fmla="*/ 724303 h 4609730"/>
              <a:gd name="connsiteX23" fmla="*/ 4884283 w 12547487"/>
              <a:gd name="connsiteY23" fmla="*/ 726177 h 4609730"/>
              <a:gd name="connsiteX24" fmla="*/ 4890066 w 12547487"/>
              <a:gd name="connsiteY24" fmla="*/ 724037 h 4609730"/>
              <a:gd name="connsiteX25" fmla="*/ 4905872 w 12547487"/>
              <a:gd name="connsiteY25" fmla="*/ 719096 h 4609730"/>
              <a:gd name="connsiteX26" fmla="*/ 4911186 w 12547487"/>
              <a:gd name="connsiteY26" fmla="*/ 711907 h 4609730"/>
              <a:gd name="connsiteX27" fmla="*/ 4991897 w 12547487"/>
              <a:gd name="connsiteY27" fmla="*/ 697771 h 4609730"/>
              <a:gd name="connsiteX28" fmla="*/ 5024303 w 12547487"/>
              <a:gd name="connsiteY28" fmla="*/ 701951 h 4609730"/>
              <a:gd name="connsiteX29" fmla="*/ 5084207 w 12547487"/>
              <a:gd name="connsiteY29" fmla="*/ 682157 h 4609730"/>
              <a:gd name="connsiteX30" fmla="*/ 5184351 w 12547487"/>
              <a:gd name="connsiteY30" fmla="*/ 683463 h 4609730"/>
              <a:gd name="connsiteX31" fmla="*/ 5321507 w 12547487"/>
              <a:gd name="connsiteY31" fmla="*/ 719959 h 4609730"/>
              <a:gd name="connsiteX32" fmla="*/ 5391160 w 12547487"/>
              <a:gd name="connsiteY32" fmla="*/ 750959 h 4609730"/>
              <a:gd name="connsiteX33" fmla="*/ 5487125 w 12547487"/>
              <a:gd name="connsiteY33" fmla="*/ 772309 h 4609730"/>
              <a:gd name="connsiteX34" fmla="*/ 5643542 w 12547487"/>
              <a:gd name="connsiteY34" fmla="*/ 765979 h 4609730"/>
              <a:gd name="connsiteX35" fmla="*/ 5706451 w 12547487"/>
              <a:gd name="connsiteY35" fmla="*/ 766820 h 4609730"/>
              <a:gd name="connsiteX36" fmla="*/ 5762858 w 12547487"/>
              <a:gd name="connsiteY36" fmla="*/ 755247 h 4609730"/>
              <a:gd name="connsiteX37" fmla="*/ 5767471 w 12547487"/>
              <a:gd name="connsiteY37" fmla="*/ 796958 h 4609730"/>
              <a:gd name="connsiteX38" fmla="*/ 5824432 w 12547487"/>
              <a:gd name="connsiteY38" fmla="*/ 807810 h 4609730"/>
              <a:gd name="connsiteX39" fmla="*/ 5891463 w 12547487"/>
              <a:gd name="connsiteY39" fmla="*/ 836999 h 4609730"/>
              <a:gd name="connsiteX40" fmla="*/ 6056609 w 12547487"/>
              <a:gd name="connsiteY40" fmla="*/ 867466 h 4609730"/>
              <a:gd name="connsiteX41" fmla="*/ 6083954 w 12547487"/>
              <a:gd name="connsiteY41" fmla="*/ 886737 h 4609730"/>
              <a:gd name="connsiteX42" fmla="*/ 6123446 w 12547487"/>
              <a:gd name="connsiteY42" fmla="*/ 906272 h 4609730"/>
              <a:gd name="connsiteX43" fmla="*/ 6279213 w 12547487"/>
              <a:gd name="connsiteY43" fmla="*/ 941922 h 4609730"/>
              <a:gd name="connsiteX44" fmla="*/ 6417146 w 12547487"/>
              <a:gd name="connsiteY44" fmla="*/ 928318 h 4609730"/>
              <a:gd name="connsiteX45" fmla="*/ 6634850 w 12547487"/>
              <a:gd name="connsiteY45" fmla="*/ 900508 h 4609730"/>
              <a:gd name="connsiteX46" fmla="*/ 6671363 w 12547487"/>
              <a:gd name="connsiteY46" fmla="*/ 894080 h 4609730"/>
              <a:gd name="connsiteX47" fmla="*/ 6703400 w 12547487"/>
              <a:gd name="connsiteY47" fmla="*/ 902889 h 4609730"/>
              <a:gd name="connsiteX48" fmla="*/ 6711400 w 12547487"/>
              <a:gd name="connsiteY48" fmla="*/ 917430 h 4609730"/>
              <a:gd name="connsiteX49" fmla="*/ 6731586 w 12547487"/>
              <a:gd name="connsiteY49" fmla="*/ 916196 h 4609730"/>
              <a:gd name="connsiteX50" fmla="*/ 6737090 w 12547487"/>
              <a:gd name="connsiteY50" fmla="*/ 918862 h 4609730"/>
              <a:gd name="connsiteX51" fmla="*/ 6832245 w 12547487"/>
              <a:gd name="connsiteY51" fmla="*/ 882994 h 4609730"/>
              <a:gd name="connsiteX52" fmla="*/ 6913429 w 12547487"/>
              <a:gd name="connsiteY52" fmla="*/ 884954 h 4609730"/>
              <a:gd name="connsiteX53" fmla="*/ 7216421 w 12547487"/>
              <a:gd name="connsiteY53" fmla="*/ 796969 h 4609730"/>
              <a:gd name="connsiteX54" fmla="*/ 7376080 w 12547487"/>
              <a:gd name="connsiteY54" fmla="*/ 746472 h 4609730"/>
              <a:gd name="connsiteX55" fmla="*/ 7625639 w 12547487"/>
              <a:gd name="connsiteY55" fmla="*/ 716373 h 4609730"/>
              <a:gd name="connsiteX56" fmla="*/ 7756911 w 12547487"/>
              <a:gd name="connsiteY56" fmla="*/ 650604 h 4609730"/>
              <a:gd name="connsiteX57" fmla="*/ 7868519 w 12547487"/>
              <a:gd name="connsiteY57" fmla="*/ 616503 h 4609730"/>
              <a:gd name="connsiteX58" fmla="*/ 7872351 w 12547487"/>
              <a:gd name="connsiteY58" fmla="*/ 607157 h 4609730"/>
              <a:gd name="connsiteX59" fmla="*/ 7889820 w 12547487"/>
              <a:gd name="connsiteY59" fmla="*/ 599187 h 4609730"/>
              <a:gd name="connsiteX60" fmla="*/ 7989035 w 12547487"/>
              <a:gd name="connsiteY60" fmla="*/ 585180 h 4609730"/>
              <a:gd name="connsiteX61" fmla="*/ 8078927 w 12547487"/>
              <a:gd name="connsiteY61" fmla="*/ 574018 h 4609730"/>
              <a:gd name="connsiteX62" fmla="*/ 8171367 w 12547487"/>
              <a:gd name="connsiteY62" fmla="*/ 587956 h 4609730"/>
              <a:gd name="connsiteX63" fmla="*/ 8182680 w 12547487"/>
              <a:gd name="connsiteY63" fmla="*/ 584528 h 4609730"/>
              <a:gd name="connsiteX64" fmla="*/ 8183080 w 12547487"/>
              <a:gd name="connsiteY64" fmla="*/ 585096 h 4609730"/>
              <a:gd name="connsiteX65" fmla="*/ 8195361 w 12547487"/>
              <a:gd name="connsiteY65" fmla="*/ 582747 h 4609730"/>
              <a:gd name="connsiteX66" fmla="*/ 8203309 w 12547487"/>
              <a:gd name="connsiteY66" fmla="*/ 578279 h 4609730"/>
              <a:gd name="connsiteX67" fmla="*/ 8291217 w 12547487"/>
              <a:gd name="connsiteY67" fmla="*/ 567936 h 4609730"/>
              <a:gd name="connsiteX68" fmla="*/ 8397600 w 12547487"/>
              <a:gd name="connsiteY68" fmla="*/ 573764 h 4609730"/>
              <a:gd name="connsiteX69" fmla="*/ 8585817 w 12547487"/>
              <a:gd name="connsiteY69" fmla="*/ 528544 h 4609730"/>
              <a:gd name="connsiteX70" fmla="*/ 8597214 w 12547487"/>
              <a:gd name="connsiteY70" fmla="*/ 527540 h 4609730"/>
              <a:gd name="connsiteX71" fmla="*/ 8620277 w 12547487"/>
              <a:gd name="connsiteY71" fmla="*/ 529838 h 4609730"/>
              <a:gd name="connsiteX72" fmla="*/ 8750279 w 12547487"/>
              <a:gd name="connsiteY72" fmla="*/ 514355 h 4609730"/>
              <a:gd name="connsiteX73" fmla="*/ 8770952 w 12547487"/>
              <a:gd name="connsiteY73" fmla="*/ 531568 h 4609730"/>
              <a:gd name="connsiteX74" fmla="*/ 8776056 w 12547487"/>
              <a:gd name="connsiteY74" fmla="*/ 533522 h 4609730"/>
              <a:gd name="connsiteX75" fmla="*/ 8777497 w 12547487"/>
              <a:gd name="connsiteY75" fmla="*/ 532217 h 4609730"/>
              <a:gd name="connsiteX76" fmla="*/ 8801322 w 12547487"/>
              <a:gd name="connsiteY76" fmla="*/ 525101 h 4609730"/>
              <a:gd name="connsiteX77" fmla="*/ 8851058 w 12547487"/>
              <a:gd name="connsiteY77" fmla="*/ 487661 h 4609730"/>
              <a:gd name="connsiteX78" fmla="*/ 8911397 w 12547487"/>
              <a:gd name="connsiteY78" fmla="*/ 440878 h 4609730"/>
              <a:gd name="connsiteX79" fmla="*/ 8960165 w 12547487"/>
              <a:gd name="connsiteY79" fmla="*/ 426167 h 4609730"/>
              <a:gd name="connsiteX80" fmla="*/ 9074520 w 12547487"/>
              <a:gd name="connsiteY80" fmla="*/ 372999 h 4609730"/>
              <a:gd name="connsiteX81" fmla="*/ 9149702 w 12547487"/>
              <a:gd name="connsiteY81" fmla="*/ 344823 h 4609730"/>
              <a:gd name="connsiteX82" fmla="*/ 9151735 w 12547487"/>
              <a:gd name="connsiteY82" fmla="*/ 343693 h 4609730"/>
              <a:gd name="connsiteX83" fmla="*/ 9168799 w 12547487"/>
              <a:gd name="connsiteY83" fmla="*/ 345774 h 4609730"/>
              <a:gd name="connsiteX84" fmla="*/ 9169610 w 12547487"/>
              <a:gd name="connsiteY84" fmla="*/ 354357 h 4609730"/>
              <a:gd name="connsiteX85" fmla="*/ 9184805 w 12547487"/>
              <a:gd name="connsiteY85" fmla="*/ 358617 h 4609730"/>
              <a:gd name="connsiteX86" fmla="*/ 9212783 w 12547487"/>
              <a:gd name="connsiteY86" fmla="*/ 351552 h 4609730"/>
              <a:gd name="connsiteX87" fmla="*/ 9223893 w 12547487"/>
              <a:gd name="connsiteY87" fmla="*/ 353846 h 4609730"/>
              <a:gd name="connsiteX88" fmla="*/ 9227770 w 12547487"/>
              <a:gd name="connsiteY88" fmla="*/ 352887 h 4609730"/>
              <a:gd name="connsiteX89" fmla="*/ 9237095 w 12547487"/>
              <a:gd name="connsiteY89" fmla="*/ 351656 h 4609730"/>
              <a:gd name="connsiteX90" fmla="*/ 9235111 w 12547487"/>
              <a:gd name="connsiteY90" fmla="*/ 346483 h 4609730"/>
              <a:gd name="connsiteX91" fmla="*/ 9280504 w 12547487"/>
              <a:gd name="connsiteY91" fmla="*/ 320358 h 4609730"/>
              <a:gd name="connsiteX92" fmla="*/ 9328601 w 12547487"/>
              <a:gd name="connsiteY92" fmla="*/ 306436 h 4609730"/>
              <a:gd name="connsiteX93" fmla="*/ 9372019 w 12547487"/>
              <a:gd name="connsiteY93" fmla="*/ 272078 h 4609730"/>
              <a:gd name="connsiteX94" fmla="*/ 9452545 w 12547487"/>
              <a:gd name="connsiteY94" fmla="*/ 241860 h 4609730"/>
              <a:gd name="connsiteX95" fmla="*/ 9518291 w 12547487"/>
              <a:gd name="connsiteY95" fmla="*/ 210633 h 4609730"/>
              <a:gd name="connsiteX96" fmla="*/ 9601653 w 12547487"/>
              <a:gd name="connsiteY96" fmla="*/ 194064 h 4609730"/>
              <a:gd name="connsiteX97" fmla="*/ 9756909 w 12547487"/>
              <a:gd name="connsiteY97" fmla="*/ 193391 h 4609730"/>
              <a:gd name="connsiteX98" fmla="*/ 9880369 w 12547487"/>
              <a:gd name="connsiteY98" fmla="*/ 231894 h 4609730"/>
              <a:gd name="connsiteX99" fmla="*/ 9974881 w 12547487"/>
              <a:gd name="connsiteY99" fmla="*/ 256550 h 4609730"/>
              <a:gd name="connsiteX100" fmla="*/ 10025323 w 12547487"/>
              <a:gd name="connsiteY100" fmla="*/ 256596 h 4609730"/>
              <a:gd name="connsiteX101" fmla="*/ 10125155 w 12547487"/>
              <a:gd name="connsiteY101" fmla="*/ 257669 h 4609730"/>
              <a:gd name="connsiteX102" fmla="*/ 10175673 w 12547487"/>
              <a:gd name="connsiteY102" fmla="*/ 229584 h 4609730"/>
              <a:gd name="connsiteX103" fmla="*/ 10234385 w 12547487"/>
              <a:gd name="connsiteY103" fmla="*/ 221010 h 4609730"/>
              <a:gd name="connsiteX104" fmla="*/ 10249898 w 12547487"/>
              <a:gd name="connsiteY104" fmla="*/ 238521 h 4609730"/>
              <a:gd name="connsiteX105" fmla="*/ 10312094 w 12547487"/>
              <a:gd name="connsiteY105" fmla="*/ 223019 h 4609730"/>
              <a:gd name="connsiteX106" fmla="*/ 10406238 w 12547487"/>
              <a:gd name="connsiteY106" fmla="*/ 197367 h 4609730"/>
              <a:gd name="connsiteX107" fmla="*/ 10461019 w 12547487"/>
              <a:gd name="connsiteY107" fmla="*/ 187607 h 4609730"/>
              <a:gd name="connsiteX108" fmla="*/ 10610128 w 12547487"/>
              <a:gd name="connsiteY108" fmla="*/ 155478 h 4609730"/>
              <a:gd name="connsiteX109" fmla="*/ 10759076 w 12547487"/>
              <a:gd name="connsiteY109" fmla="*/ 119129 h 4609730"/>
              <a:gd name="connsiteX110" fmla="*/ 10845042 w 12547487"/>
              <a:gd name="connsiteY110" fmla="*/ 74065 h 4609730"/>
              <a:gd name="connsiteX111" fmla="*/ 10967723 w 12547487"/>
              <a:gd name="connsiteY111" fmla="*/ 46727 h 4609730"/>
              <a:gd name="connsiteX112" fmla="*/ 10987923 w 12547487"/>
              <a:gd name="connsiteY112" fmla="*/ 38704 h 4609730"/>
              <a:gd name="connsiteX113" fmla="*/ 11017061 w 12547487"/>
              <a:gd name="connsiteY113" fmla="*/ 38489 h 4609730"/>
              <a:gd name="connsiteX114" fmla="*/ 11133965 w 12547487"/>
              <a:gd name="connsiteY114" fmla="*/ 38707 h 4609730"/>
              <a:gd name="connsiteX115" fmla="*/ 11227034 w 12547487"/>
              <a:gd name="connsiteY115" fmla="*/ 48621 h 4609730"/>
              <a:gd name="connsiteX116" fmla="*/ 11381469 w 12547487"/>
              <a:gd name="connsiteY116" fmla="*/ 47048 h 4609730"/>
              <a:gd name="connsiteX117" fmla="*/ 11525790 w 12547487"/>
              <a:gd name="connsiteY117" fmla="*/ 92054 h 4609730"/>
              <a:gd name="connsiteX118" fmla="*/ 11637767 w 12547487"/>
              <a:gd name="connsiteY118" fmla="*/ 122688 h 4609730"/>
              <a:gd name="connsiteX119" fmla="*/ 11708024 w 12547487"/>
              <a:gd name="connsiteY119" fmla="*/ 116533 h 4609730"/>
              <a:gd name="connsiteX120" fmla="*/ 11801763 w 12547487"/>
              <a:gd name="connsiteY120" fmla="*/ 117985 h 4609730"/>
              <a:gd name="connsiteX121" fmla="*/ 11948668 w 12547487"/>
              <a:gd name="connsiteY121" fmla="*/ 55392 h 4609730"/>
              <a:gd name="connsiteX122" fmla="*/ 12059612 w 12547487"/>
              <a:gd name="connsiteY122" fmla="*/ 553 h 4609730"/>
              <a:gd name="connsiteX123" fmla="*/ 12090585 w 12547487"/>
              <a:gd name="connsiteY123" fmla="*/ 689 h 4609730"/>
              <a:gd name="connsiteX124" fmla="*/ 12115558 w 12547487"/>
              <a:gd name="connsiteY124" fmla="*/ 0 h 4609730"/>
              <a:gd name="connsiteX125" fmla="*/ 12547487 w 12547487"/>
              <a:gd name="connsiteY125" fmla="*/ 1880654 h 4609730"/>
              <a:gd name="connsiteX126" fmla="*/ 664852 w 12547487"/>
              <a:gd name="connsiteY126" fmla="*/ 4609730 h 4609730"/>
              <a:gd name="connsiteX127" fmla="*/ 0 w 12547487"/>
              <a:gd name="connsiteY127" fmla="*/ 1714905 h 4609730"/>
              <a:gd name="connsiteX128" fmla="*/ 8160 w 12547487"/>
              <a:gd name="connsiteY128" fmla="*/ 1717140 h 4609730"/>
              <a:gd name="connsiteX129" fmla="*/ 62595 w 12547487"/>
              <a:gd name="connsiteY129" fmla="*/ 1734714 h 4609730"/>
              <a:gd name="connsiteX130" fmla="*/ 191892 w 12547487"/>
              <a:gd name="connsiteY130" fmla="*/ 1725794 h 4609730"/>
              <a:gd name="connsiteX131" fmla="*/ 238860 w 12547487"/>
              <a:gd name="connsiteY131" fmla="*/ 1702169 h 4609730"/>
              <a:gd name="connsiteX132" fmla="*/ 329365 w 12547487"/>
              <a:gd name="connsiteY132" fmla="*/ 1660633 h 4609730"/>
              <a:gd name="connsiteX133" fmla="*/ 396208 w 12547487"/>
              <a:gd name="connsiteY133" fmla="*/ 1588889 h 4609730"/>
              <a:gd name="connsiteX134" fmla="*/ 480537 w 12547487"/>
              <a:gd name="connsiteY134" fmla="*/ 1530535 h 4609730"/>
              <a:gd name="connsiteX135" fmla="*/ 493078 w 12547487"/>
              <a:gd name="connsiteY135" fmla="*/ 1531413 h 4609730"/>
              <a:gd name="connsiteX136" fmla="*/ 540222 w 12547487"/>
              <a:gd name="connsiteY136" fmla="*/ 1496202 h 4609730"/>
              <a:gd name="connsiteX137" fmla="*/ 674083 w 12547487"/>
              <a:gd name="connsiteY137" fmla="*/ 1398944 h 4609730"/>
              <a:gd name="connsiteX138" fmla="*/ 749648 w 12547487"/>
              <a:gd name="connsiteY138" fmla="*/ 1302435 h 4609730"/>
              <a:gd name="connsiteX139" fmla="*/ 795249 w 12547487"/>
              <a:gd name="connsiteY139" fmla="*/ 1251068 h 4609730"/>
              <a:gd name="connsiteX140" fmla="*/ 862097 w 12547487"/>
              <a:gd name="connsiteY140" fmla="*/ 1220007 h 4609730"/>
              <a:gd name="connsiteX141" fmla="*/ 877569 w 12547487"/>
              <a:gd name="connsiteY141" fmla="*/ 1223011 h 4609730"/>
              <a:gd name="connsiteX142" fmla="*/ 883467 w 12547487"/>
              <a:gd name="connsiteY142" fmla="*/ 1220174 h 4609730"/>
              <a:gd name="connsiteX143" fmla="*/ 884185 w 12547487"/>
              <a:gd name="connsiteY143" fmla="*/ 1220424 h 4609730"/>
              <a:gd name="connsiteX144" fmla="*/ 885322 w 12547487"/>
              <a:gd name="connsiteY144" fmla="*/ 1219281 h 4609730"/>
              <a:gd name="connsiteX145" fmla="*/ 898394 w 12547487"/>
              <a:gd name="connsiteY145" fmla="*/ 1212995 h 4609730"/>
              <a:gd name="connsiteX146" fmla="*/ 929382 w 12547487"/>
              <a:gd name="connsiteY146" fmla="*/ 1210940 h 4609730"/>
              <a:gd name="connsiteX147" fmla="*/ 947390 w 12547487"/>
              <a:gd name="connsiteY147" fmla="*/ 1206207 h 4609730"/>
              <a:gd name="connsiteX148" fmla="*/ 1002063 w 12547487"/>
              <a:gd name="connsiteY148" fmla="*/ 1161717 h 4609730"/>
              <a:gd name="connsiteX149" fmla="*/ 1054722 w 12547487"/>
              <a:gd name="connsiteY149" fmla="*/ 1133875 h 4609730"/>
              <a:gd name="connsiteX150" fmla="*/ 1123316 w 12547487"/>
              <a:gd name="connsiteY150" fmla="*/ 1104293 h 4609730"/>
              <a:gd name="connsiteX151" fmla="*/ 1201636 w 12547487"/>
              <a:gd name="connsiteY151" fmla="*/ 1106918 h 4609730"/>
              <a:gd name="connsiteX152" fmla="*/ 1374810 w 12547487"/>
              <a:gd name="connsiteY152" fmla="*/ 1167533 h 4609730"/>
              <a:gd name="connsiteX0" fmla="*/ 1374810 w 12547487"/>
              <a:gd name="connsiteY0" fmla="*/ 1167533 h 4609730"/>
              <a:gd name="connsiteX1" fmla="*/ 2461080 w 12547487"/>
              <a:gd name="connsiteY1" fmla="*/ 1069442 h 4609730"/>
              <a:gd name="connsiteX2" fmla="*/ 2480769 w 12547487"/>
              <a:gd name="connsiteY2" fmla="*/ 1082624 h 4609730"/>
              <a:gd name="connsiteX3" fmla="*/ 2513615 w 12547487"/>
              <a:gd name="connsiteY3" fmla="*/ 1079209 h 4609730"/>
              <a:gd name="connsiteX4" fmla="*/ 2883110 w 12547487"/>
              <a:gd name="connsiteY4" fmla="*/ 1082703 h 4609730"/>
              <a:gd name="connsiteX5" fmla="*/ 3067466 w 12547487"/>
              <a:gd name="connsiteY5" fmla="*/ 1017777 h 4609730"/>
              <a:gd name="connsiteX6" fmla="*/ 3142515 w 12547487"/>
              <a:gd name="connsiteY6" fmla="*/ 1004553 h 4609730"/>
              <a:gd name="connsiteX7" fmla="*/ 3153472 w 12547487"/>
              <a:gd name="connsiteY7" fmla="*/ 1011470 h 4609730"/>
              <a:gd name="connsiteX8" fmla="*/ 3256916 w 12547487"/>
              <a:gd name="connsiteY8" fmla="*/ 958732 h 4609730"/>
              <a:gd name="connsiteX9" fmla="*/ 3409231 w 12547487"/>
              <a:gd name="connsiteY9" fmla="*/ 951564 h 4609730"/>
              <a:gd name="connsiteX10" fmla="*/ 3524347 w 12547487"/>
              <a:gd name="connsiteY10" fmla="*/ 957376 h 4609730"/>
              <a:gd name="connsiteX11" fmla="*/ 3588810 w 12547487"/>
              <a:gd name="connsiteY11" fmla="*/ 955789 h 4609730"/>
              <a:gd name="connsiteX12" fmla="*/ 3635816 w 12547487"/>
              <a:gd name="connsiteY12" fmla="*/ 960010 h 4609730"/>
              <a:gd name="connsiteX13" fmla="*/ 3754941 w 12547487"/>
              <a:gd name="connsiteY13" fmla="*/ 941825 h 4609730"/>
              <a:gd name="connsiteX14" fmla="*/ 3952184 w 12547487"/>
              <a:gd name="connsiteY14" fmla="*/ 899594 h 4609730"/>
              <a:gd name="connsiteX15" fmla="*/ 4101714 w 12547487"/>
              <a:gd name="connsiteY15" fmla="*/ 917531 h 4609730"/>
              <a:gd name="connsiteX16" fmla="*/ 4177560 w 12547487"/>
              <a:gd name="connsiteY16" fmla="*/ 878696 h 4609730"/>
              <a:gd name="connsiteX17" fmla="*/ 4269581 w 12547487"/>
              <a:gd name="connsiteY17" fmla="*/ 877016 h 4609730"/>
              <a:gd name="connsiteX18" fmla="*/ 4619969 w 12547487"/>
              <a:gd name="connsiteY18" fmla="*/ 798815 h 4609730"/>
              <a:gd name="connsiteX19" fmla="*/ 4808566 w 12547487"/>
              <a:gd name="connsiteY19" fmla="*/ 781686 h 4609730"/>
              <a:gd name="connsiteX20" fmla="*/ 4875311 w 12547487"/>
              <a:gd name="connsiteY20" fmla="*/ 729496 h 4609730"/>
              <a:gd name="connsiteX21" fmla="*/ 4875123 w 12547487"/>
              <a:gd name="connsiteY21" fmla="*/ 726137 h 4609730"/>
              <a:gd name="connsiteX22" fmla="*/ 4879961 w 12547487"/>
              <a:gd name="connsiteY22" fmla="*/ 724303 h 4609730"/>
              <a:gd name="connsiteX23" fmla="*/ 4884283 w 12547487"/>
              <a:gd name="connsiteY23" fmla="*/ 726177 h 4609730"/>
              <a:gd name="connsiteX24" fmla="*/ 4890066 w 12547487"/>
              <a:gd name="connsiteY24" fmla="*/ 724037 h 4609730"/>
              <a:gd name="connsiteX25" fmla="*/ 4905872 w 12547487"/>
              <a:gd name="connsiteY25" fmla="*/ 719096 h 4609730"/>
              <a:gd name="connsiteX26" fmla="*/ 4911186 w 12547487"/>
              <a:gd name="connsiteY26" fmla="*/ 711907 h 4609730"/>
              <a:gd name="connsiteX27" fmla="*/ 4991897 w 12547487"/>
              <a:gd name="connsiteY27" fmla="*/ 697771 h 4609730"/>
              <a:gd name="connsiteX28" fmla="*/ 5024303 w 12547487"/>
              <a:gd name="connsiteY28" fmla="*/ 701951 h 4609730"/>
              <a:gd name="connsiteX29" fmla="*/ 5084207 w 12547487"/>
              <a:gd name="connsiteY29" fmla="*/ 682157 h 4609730"/>
              <a:gd name="connsiteX30" fmla="*/ 5184351 w 12547487"/>
              <a:gd name="connsiteY30" fmla="*/ 683463 h 4609730"/>
              <a:gd name="connsiteX31" fmla="*/ 5321507 w 12547487"/>
              <a:gd name="connsiteY31" fmla="*/ 719959 h 4609730"/>
              <a:gd name="connsiteX32" fmla="*/ 5391160 w 12547487"/>
              <a:gd name="connsiteY32" fmla="*/ 750959 h 4609730"/>
              <a:gd name="connsiteX33" fmla="*/ 5487125 w 12547487"/>
              <a:gd name="connsiteY33" fmla="*/ 772309 h 4609730"/>
              <a:gd name="connsiteX34" fmla="*/ 5643542 w 12547487"/>
              <a:gd name="connsiteY34" fmla="*/ 765979 h 4609730"/>
              <a:gd name="connsiteX35" fmla="*/ 5706451 w 12547487"/>
              <a:gd name="connsiteY35" fmla="*/ 766820 h 4609730"/>
              <a:gd name="connsiteX36" fmla="*/ 5762858 w 12547487"/>
              <a:gd name="connsiteY36" fmla="*/ 755247 h 4609730"/>
              <a:gd name="connsiteX37" fmla="*/ 5767471 w 12547487"/>
              <a:gd name="connsiteY37" fmla="*/ 796958 h 4609730"/>
              <a:gd name="connsiteX38" fmla="*/ 5824432 w 12547487"/>
              <a:gd name="connsiteY38" fmla="*/ 807810 h 4609730"/>
              <a:gd name="connsiteX39" fmla="*/ 5891463 w 12547487"/>
              <a:gd name="connsiteY39" fmla="*/ 836999 h 4609730"/>
              <a:gd name="connsiteX40" fmla="*/ 6056609 w 12547487"/>
              <a:gd name="connsiteY40" fmla="*/ 867466 h 4609730"/>
              <a:gd name="connsiteX41" fmla="*/ 6083954 w 12547487"/>
              <a:gd name="connsiteY41" fmla="*/ 886737 h 4609730"/>
              <a:gd name="connsiteX42" fmla="*/ 6123446 w 12547487"/>
              <a:gd name="connsiteY42" fmla="*/ 906272 h 4609730"/>
              <a:gd name="connsiteX43" fmla="*/ 6279213 w 12547487"/>
              <a:gd name="connsiteY43" fmla="*/ 941922 h 4609730"/>
              <a:gd name="connsiteX44" fmla="*/ 6417146 w 12547487"/>
              <a:gd name="connsiteY44" fmla="*/ 928318 h 4609730"/>
              <a:gd name="connsiteX45" fmla="*/ 6634850 w 12547487"/>
              <a:gd name="connsiteY45" fmla="*/ 900508 h 4609730"/>
              <a:gd name="connsiteX46" fmla="*/ 6671363 w 12547487"/>
              <a:gd name="connsiteY46" fmla="*/ 894080 h 4609730"/>
              <a:gd name="connsiteX47" fmla="*/ 6703400 w 12547487"/>
              <a:gd name="connsiteY47" fmla="*/ 902889 h 4609730"/>
              <a:gd name="connsiteX48" fmla="*/ 6711400 w 12547487"/>
              <a:gd name="connsiteY48" fmla="*/ 917430 h 4609730"/>
              <a:gd name="connsiteX49" fmla="*/ 6731586 w 12547487"/>
              <a:gd name="connsiteY49" fmla="*/ 916196 h 4609730"/>
              <a:gd name="connsiteX50" fmla="*/ 6737090 w 12547487"/>
              <a:gd name="connsiteY50" fmla="*/ 918862 h 4609730"/>
              <a:gd name="connsiteX51" fmla="*/ 6832245 w 12547487"/>
              <a:gd name="connsiteY51" fmla="*/ 882994 h 4609730"/>
              <a:gd name="connsiteX52" fmla="*/ 6913429 w 12547487"/>
              <a:gd name="connsiteY52" fmla="*/ 884954 h 4609730"/>
              <a:gd name="connsiteX53" fmla="*/ 7216421 w 12547487"/>
              <a:gd name="connsiteY53" fmla="*/ 796969 h 4609730"/>
              <a:gd name="connsiteX54" fmla="*/ 7376080 w 12547487"/>
              <a:gd name="connsiteY54" fmla="*/ 746472 h 4609730"/>
              <a:gd name="connsiteX55" fmla="*/ 7625639 w 12547487"/>
              <a:gd name="connsiteY55" fmla="*/ 716373 h 4609730"/>
              <a:gd name="connsiteX56" fmla="*/ 7756911 w 12547487"/>
              <a:gd name="connsiteY56" fmla="*/ 650604 h 4609730"/>
              <a:gd name="connsiteX57" fmla="*/ 7868519 w 12547487"/>
              <a:gd name="connsiteY57" fmla="*/ 616503 h 4609730"/>
              <a:gd name="connsiteX58" fmla="*/ 7872351 w 12547487"/>
              <a:gd name="connsiteY58" fmla="*/ 607157 h 4609730"/>
              <a:gd name="connsiteX59" fmla="*/ 7889820 w 12547487"/>
              <a:gd name="connsiteY59" fmla="*/ 599187 h 4609730"/>
              <a:gd name="connsiteX60" fmla="*/ 7989035 w 12547487"/>
              <a:gd name="connsiteY60" fmla="*/ 585180 h 4609730"/>
              <a:gd name="connsiteX61" fmla="*/ 8078927 w 12547487"/>
              <a:gd name="connsiteY61" fmla="*/ 574018 h 4609730"/>
              <a:gd name="connsiteX62" fmla="*/ 8171367 w 12547487"/>
              <a:gd name="connsiteY62" fmla="*/ 587956 h 4609730"/>
              <a:gd name="connsiteX63" fmla="*/ 8182680 w 12547487"/>
              <a:gd name="connsiteY63" fmla="*/ 584528 h 4609730"/>
              <a:gd name="connsiteX64" fmla="*/ 8183080 w 12547487"/>
              <a:gd name="connsiteY64" fmla="*/ 585096 h 4609730"/>
              <a:gd name="connsiteX65" fmla="*/ 8195361 w 12547487"/>
              <a:gd name="connsiteY65" fmla="*/ 582747 h 4609730"/>
              <a:gd name="connsiteX66" fmla="*/ 8203309 w 12547487"/>
              <a:gd name="connsiteY66" fmla="*/ 578279 h 4609730"/>
              <a:gd name="connsiteX67" fmla="*/ 8291217 w 12547487"/>
              <a:gd name="connsiteY67" fmla="*/ 567936 h 4609730"/>
              <a:gd name="connsiteX68" fmla="*/ 8397600 w 12547487"/>
              <a:gd name="connsiteY68" fmla="*/ 573764 h 4609730"/>
              <a:gd name="connsiteX69" fmla="*/ 8585817 w 12547487"/>
              <a:gd name="connsiteY69" fmla="*/ 528544 h 4609730"/>
              <a:gd name="connsiteX70" fmla="*/ 8597214 w 12547487"/>
              <a:gd name="connsiteY70" fmla="*/ 527540 h 4609730"/>
              <a:gd name="connsiteX71" fmla="*/ 8620277 w 12547487"/>
              <a:gd name="connsiteY71" fmla="*/ 529838 h 4609730"/>
              <a:gd name="connsiteX72" fmla="*/ 8750279 w 12547487"/>
              <a:gd name="connsiteY72" fmla="*/ 514355 h 4609730"/>
              <a:gd name="connsiteX73" fmla="*/ 8770952 w 12547487"/>
              <a:gd name="connsiteY73" fmla="*/ 531568 h 4609730"/>
              <a:gd name="connsiteX74" fmla="*/ 8776056 w 12547487"/>
              <a:gd name="connsiteY74" fmla="*/ 533522 h 4609730"/>
              <a:gd name="connsiteX75" fmla="*/ 8777497 w 12547487"/>
              <a:gd name="connsiteY75" fmla="*/ 532217 h 4609730"/>
              <a:gd name="connsiteX76" fmla="*/ 8801322 w 12547487"/>
              <a:gd name="connsiteY76" fmla="*/ 525101 h 4609730"/>
              <a:gd name="connsiteX77" fmla="*/ 8851058 w 12547487"/>
              <a:gd name="connsiteY77" fmla="*/ 487661 h 4609730"/>
              <a:gd name="connsiteX78" fmla="*/ 8911397 w 12547487"/>
              <a:gd name="connsiteY78" fmla="*/ 440878 h 4609730"/>
              <a:gd name="connsiteX79" fmla="*/ 8960165 w 12547487"/>
              <a:gd name="connsiteY79" fmla="*/ 426167 h 4609730"/>
              <a:gd name="connsiteX80" fmla="*/ 9074520 w 12547487"/>
              <a:gd name="connsiteY80" fmla="*/ 372999 h 4609730"/>
              <a:gd name="connsiteX81" fmla="*/ 9149702 w 12547487"/>
              <a:gd name="connsiteY81" fmla="*/ 344823 h 4609730"/>
              <a:gd name="connsiteX82" fmla="*/ 9151735 w 12547487"/>
              <a:gd name="connsiteY82" fmla="*/ 343693 h 4609730"/>
              <a:gd name="connsiteX83" fmla="*/ 9168799 w 12547487"/>
              <a:gd name="connsiteY83" fmla="*/ 345774 h 4609730"/>
              <a:gd name="connsiteX84" fmla="*/ 9169610 w 12547487"/>
              <a:gd name="connsiteY84" fmla="*/ 354357 h 4609730"/>
              <a:gd name="connsiteX85" fmla="*/ 9184805 w 12547487"/>
              <a:gd name="connsiteY85" fmla="*/ 358617 h 4609730"/>
              <a:gd name="connsiteX86" fmla="*/ 9212783 w 12547487"/>
              <a:gd name="connsiteY86" fmla="*/ 351552 h 4609730"/>
              <a:gd name="connsiteX87" fmla="*/ 9223893 w 12547487"/>
              <a:gd name="connsiteY87" fmla="*/ 353846 h 4609730"/>
              <a:gd name="connsiteX88" fmla="*/ 9227770 w 12547487"/>
              <a:gd name="connsiteY88" fmla="*/ 352887 h 4609730"/>
              <a:gd name="connsiteX89" fmla="*/ 9237095 w 12547487"/>
              <a:gd name="connsiteY89" fmla="*/ 351656 h 4609730"/>
              <a:gd name="connsiteX90" fmla="*/ 9235111 w 12547487"/>
              <a:gd name="connsiteY90" fmla="*/ 346483 h 4609730"/>
              <a:gd name="connsiteX91" fmla="*/ 9280504 w 12547487"/>
              <a:gd name="connsiteY91" fmla="*/ 320358 h 4609730"/>
              <a:gd name="connsiteX92" fmla="*/ 9328601 w 12547487"/>
              <a:gd name="connsiteY92" fmla="*/ 306436 h 4609730"/>
              <a:gd name="connsiteX93" fmla="*/ 9372019 w 12547487"/>
              <a:gd name="connsiteY93" fmla="*/ 272078 h 4609730"/>
              <a:gd name="connsiteX94" fmla="*/ 9452545 w 12547487"/>
              <a:gd name="connsiteY94" fmla="*/ 241860 h 4609730"/>
              <a:gd name="connsiteX95" fmla="*/ 9518291 w 12547487"/>
              <a:gd name="connsiteY95" fmla="*/ 210633 h 4609730"/>
              <a:gd name="connsiteX96" fmla="*/ 9601653 w 12547487"/>
              <a:gd name="connsiteY96" fmla="*/ 194064 h 4609730"/>
              <a:gd name="connsiteX97" fmla="*/ 9756909 w 12547487"/>
              <a:gd name="connsiteY97" fmla="*/ 193391 h 4609730"/>
              <a:gd name="connsiteX98" fmla="*/ 9880369 w 12547487"/>
              <a:gd name="connsiteY98" fmla="*/ 231894 h 4609730"/>
              <a:gd name="connsiteX99" fmla="*/ 9974881 w 12547487"/>
              <a:gd name="connsiteY99" fmla="*/ 256550 h 4609730"/>
              <a:gd name="connsiteX100" fmla="*/ 10025323 w 12547487"/>
              <a:gd name="connsiteY100" fmla="*/ 256596 h 4609730"/>
              <a:gd name="connsiteX101" fmla="*/ 10125155 w 12547487"/>
              <a:gd name="connsiteY101" fmla="*/ 257669 h 4609730"/>
              <a:gd name="connsiteX102" fmla="*/ 10175673 w 12547487"/>
              <a:gd name="connsiteY102" fmla="*/ 229584 h 4609730"/>
              <a:gd name="connsiteX103" fmla="*/ 10234385 w 12547487"/>
              <a:gd name="connsiteY103" fmla="*/ 221010 h 4609730"/>
              <a:gd name="connsiteX104" fmla="*/ 10249898 w 12547487"/>
              <a:gd name="connsiteY104" fmla="*/ 238521 h 4609730"/>
              <a:gd name="connsiteX105" fmla="*/ 10312094 w 12547487"/>
              <a:gd name="connsiteY105" fmla="*/ 223019 h 4609730"/>
              <a:gd name="connsiteX106" fmla="*/ 10406238 w 12547487"/>
              <a:gd name="connsiteY106" fmla="*/ 197367 h 4609730"/>
              <a:gd name="connsiteX107" fmla="*/ 10461019 w 12547487"/>
              <a:gd name="connsiteY107" fmla="*/ 187607 h 4609730"/>
              <a:gd name="connsiteX108" fmla="*/ 10610128 w 12547487"/>
              <a:gd name="connsiteY108" fmla="*/ 155478 h 4609730"/>
              <a:gd name="connsiteX109" fmla="*/ 10759076 w 12547487"/>
              <a:gd name="connsiteY109" fmla="*/ 119129 h 4609730"/>
              <a:gd name="connsiteX110" fmla="*/ 10845042 w 12547487"/>
              <a:gd name="connsiteY110" fmla="*/ 74065 h 4609730"/>
              <a:gd name="connsiteX111" fmla="*/ 10967723 w 12547487"/>
              <a:gd name="connsiteY111" fmla="*/ 46727 h 4609730"/>
              <a:gd name="connsiteX112" fmla="*/ 10987923 w 12547487"/>
              <a:gd name="connsiteY112" fmla="*/ 38704 h 4609730"/>
              <a:gd name="connsiteX113" fmla="*/ 11017061 w 12547487"/>
              <a:gd name="connsiteY113" fmla="*/ 38489 h 4609730"/>
              <a:gd name="connsiteX114" fmla="*/ 11133965 w 12547487"/>
              <a:gd name="connsiteY114" fmla="*/ 38707 h 4609730"/>
              <a:gd name="connsiteX115" fmla="*/ 11227034 w 12547487"/>
              <a:gd name="connsiteY115" fmla="*/ 48621 h 4609730"/>
              <a:gd name="connsiteX116" fmla="*/ 11381469 w 12547487"/>
              <a:gd name="connsiteY116" fmla="*/ 47048 h 4609730"/>
              <a:gd name="connsiteX117" fmla="*/ 11525790 w 12547487"/>
              <a:gd name="connsiteY117" fmla="*/ 92054 h 4609730"/>
              <a:gd name="connsiteX118" fmla="*/ 11637767 w 12547487"/>
              <a:gd name="connsiteY118" fmla="*/ 122688 h 4609730"/>
              <a:gd name="connsiteX119" fmla="*/ 11708024 w 12547487"/>
              <a:gd name="connsiteY119" fmla="*/ 116533 h 4609730"/>
              <a:gd name="connsiteX120" fmla="*/ 11801763 w 12547487"/>
              <a:gd name="connsiteY120" fmla="*/ 117985 h 4609730"/>
              <a:gd name="connsiteX121" fmla="*/ 11948668 w 12547487"/>
              <a:gd name="connsiteY121" fmla="*/ 55392 h 4609730"/>
              <a:gd name="connsiteX122" fmla="*/ 12059612 w 12547487"/>
              <a:gd name="connsiteY122" fmla="*/ 553 h 4609730"/>
              <a:gd name="connsiteX123" fmla="*/ 12090585 w 12547487"/>
              <a:gd name="connsiteY123" fmla="*/ 689 h 4609730"/>
              <a:gd name="connsiteX124" fmla="*/ 12115558 w 12547487"/>
              <a:gd name="connsiteY124" fmla="*/ 0 h 4609730"/>
              <a:gd name="connsiteX125" fmla="*/ 12547487 w 12547487"/>
              <a:gd name="connsiteY125" fmla="*/ 1880654 h 4609730"/>
              <a:gd name="connsiteX126" fmla="*/ 664852 w 12547487"/>
              <a:gd name="connsiteY126" fmla="*/ 4609730 h 4609730"/>
              <a:gd name="connsiteX127" fmla="*/ 0 w 12547487"/>
              <a:gd name="connsiteY127" fmla="*/ 1714905 h 4609730"/>
              <a:gd name="connsiteX128" fmla="*/ 8160 w 12547487"/>
              <a:gd name="connsiteY128" fmla="*/ 1717140 h 4609730"/>
              <a:gd name="connsiteX129" fmla="*/ 62595 w 12547487"/>
              <a:gd name="connsiteY129" fmla="*/ 1734714 h 4609730"/>
              <a:gd name="connsiteX130" fmla="*/ 191892 w 12547487"/>
              <a:gd name="connsiteY130" fmla="*/ 1725794 h 4609730"/>
              <a:gd name="connsiteX131" fmla="*/ 238860 w 12547487"/>
              <a:gd name="connsiteY131" fmla="*/ 1702169 h 4609730"/>
              <a:gd name="connsiteX132" fmla="*/ 329365 w 12547487"/>
              <a:gd name="connsiteY132" fmla="*/ 1660633 h 4609730"/>
              <a:gd name="connsiteX133" fmla="*/ 396208 w 12547487"/>
              <a:gd name="connsiteY133" fmla="*/ 1588889 h 4609730"/>
              <a:gd name="connsiteX134" fmla="*/ 480537 w 12547487"/>
              <a:gd name="connsiteY134" fmla="*/ 1530535 h 4609730"/>
              <a:gd name="connsiteX135" fmla="*/ 493078 w 12547487"/>
              <a:gd name="connsiteY135" fmla="*/ 1531413 h 4609730"/>
              <a:gd name="connsiteX136" fmla="*/ 540222 w 12547487"/>
              <a:gd name="connsiteY136" fmla="*/ 1496202 h 4609730"/>
              <a:gd name="connsiteX137" fmla="*/ 674083 w 12547487"/>
              <a:gd name="connsiteY137" fmla="*/ 1398944 h 4609730"/>
              <a:gd name="connsiteX138" fmla="*/ 749648 w 12547487"/>
              <a:gd name="connsiteY138" fmla="*/ 1302435 h 4609730"/>
              <a:gd name="connsiteX139" fmla="*/ 795249 w 12547487"/>
              <a:gd name="connsiteY139" fmla="*/ 1251068 h 4609730"/>
              <a:gd name="connsiteX140" fmla="*/ 862097 w 12547487"/>
              <a:gd name="connsiteY140" fmla="*/ 1220007 h 4609730"/>
              <a:gd name="connsiteX141" fmla="*/ 877569 w 12547487"/>
              <a:gd name="connsiteY141" fmla="*/ 1223011 h 4609730"/>
              <a:gd name="connsiteX142" fmla="*/ 883467 w 12547487"/>
              <a:gd name="connsiteY142" fmla="*/ 1220174 h 4609730"/>
              <a:gd name="connsiteX143" fmla="*/ 884185 w 12547487"/>
              <a:gd name="connsiteY143" fmla="*/ 1220424 h 4609730"/>
              <a:gd name="connsiteX144" fmla="*/ 885322 w 12547487"/>
              <a:gd name="connsiteY144" fmla="*/ 1219281 h 4609730"/>
              <a:gd name="connsiteX145" fmla="*/ 898394 w 12547487"/>
              <a:gd name="connsiteY145" fmla="*/ 1212995 h 4609730"/>
              <a:gd name="connsiteX146" fmla="*/ 929382 w 12547487"/>
              <a:gd name="connsiteY146" fmla="*/ 1210940 h 4609730"/>
              <a:gd name="connsiteX147" fmla="*/ 947390 w 12547487"/>
              <a:gd name="connsiteY147" fmla="*/ 1206207 h 4609730"/>
              <a:gd name="connsiteX148" fmla="*/ 1002063 w 12547487"/>
              <a:gd name="connsiteY148" fmla="*/ 1161717 h 4609730"/>
              <a:gd name="connsiteX149" fmla="*/ 1054722 w 12547487"/>
              <a:gd name="connsiteY149" fmla="*/ 1133875 h 4609730"/>
              <a:gd name="connsiteX150" fmla="*/ 1123316 w 12547487"/>
              <a:gd name="connsiteY150" fmla="*/ 1104293 h 4609730"/>
              <a:gd name="connsiteX151" fmla="*/ 1244958 w 12547487"/>
              <a:gd name="connsiteY151" fmla="*/ 1096969 h 4609730"/>
              <a:gd name="connsiteX152" fmla="*/ 1374810 w 12547487"/>
              <a:gd name="connsiteY152" fmla="*/ 1167533 h 4609730"/>
              <a:gd name="connsiteX0" fmla="*/ 1770156 w 12547487"/>
              <a:gd name="connsiteY0" fmla="*/ 1084270 h 4609730"/>
              <a:gd name="connsiteX1" fmla="*/ 2461080 w 12547487"/>
              <a:gd name="connsiteY1" fmla="*/ 1069442 h 4609730"/>
              <a:gd name="connsiteX2" fmla="*/ 2480769 w 12547487"/>
              <a:gd name="connsiteY2" fmla="*/ 1082624 h 4609730"/>
              <a:gd name="connsiteX3" fmla="*/ 2513615 w 12547487"/>
              <a:gd name="connsiteY3" fmla="*/ 1079209 h 4609730"/>
              <a:gd name="connsiteX4" fmla="*/ 2883110 w 12547487"/>
              <a:gd name="connsiteY4" fmla="*/ 1082703 h 4609730"/>
              <a:gd name="connsiteX5" fmla="*/ 3067466 w 12547487"/>
              <a:gd name="connsiteY5" fmla="*/ 1017777 h 4609730"/>
              <a:gd name="connsiteX6" fmla="*/ 3142515 w 12547487"/>
              <a:gd name="connsiteY6" fmla="*/ 1004553 h 4609730"/>
              <a:gd name="connsiteX7" fmla="*/ 3153472 w 12547487"/>
              <a:gd name="connsiteY7" fmla="*/ 1011470 h 4609730"/>
              <a:gd name="connsiteX8" fmla="*/ 3256916 w 12547487"/>
              <a:gd name="connsiteY8" fmla="*/ 958732 h 4609730"/>
              <a:gd name="connsiteX9" fmla="*/ 3409231 w 12547487"/>
              <a:gd name="connsiteY9" fmla="*/ 951564 h 4609730"/>
              <a:gd name="connsiteX10" fmla="*/ 3524347 w 12547487"/>
              <a:gd name="connsiteY10" fmla="*/ 957376 h 4609730"/>
              <a:gd name="connsiteX11" fmla="*/ 3588810 w 12547487"/>
              <a:gd name="connsiteY11" fmla="*/ 955789 h 4609730"/>
              <a:gd name="connsiteX12" fmla="*/ 3635816 w 12547487"/>
              <a:gd name="connsiteY12" fmla="*/ 960010 h 4609730"/>
              <a:gd name="connsiteX13" fmla="*/ 3754941 w 12547487"/>
              <a:gd name="connsiteY13" fmla="*/ 941825 h 4609730"/>
              <a:gd name="connsiteX14" fmla="*/ 3952184 w 12547487"/>
              <a:gd name="connsiteY14" fmla="*/ 899594 h 4609730"/>
              <a:gd name="connsiteX15" fmla="*/ 4101714 w 12547487"/>
              <a:gd name="connsiteY15" fmla="*/ 917531 h 4609730"/>
              <a:gd name="connsiteX16" fmla="*/ 4177560 w 12547487"/>
              <a:gd name="connsiteY16" fmla="*/ 878696 h 4609730"/>
              <a:gd name="connsiteX17" fmla="*/ 4269581 w 12547487"/>
              <a:gd name="connsiteY17" fmla="*/ 877016 h 4609730"/>
              <a:gd name="connsiteX18" fmla="*/ 4619969 w 12547487"/>
              <a:gd name="connsiteY18" fmla="*/ 798815 h 4609730"/>
              <a:gd name="connsiteX19" fmla="*/ 4808566 w 12547487"/>
              <a:gd name="connsiteY19" fmla="*/ 781686 h 4609730"/>
              <a:gd name="connsiteX20" fmla="*/ 4875311 w 12547487"/>
              <a:gd name="connsiteY20" fmla="*/ 729496 h 4609730"/>
              <a:gd name="connsiteX21" fmla="*/ 4875123 w 12547487"/>
              <a:gd name="connsiteY21" fmla="*/ 726137 h 4609730"/>
              <a:gd name="connsiteX22" fmla="*/ 4879961 w 12547487"/>
              <a:gd name="connsiteY22" fmla="*/ 724303 h 4609730"/>
              <a:gd name="connsiteX23" fmla="*/ 4884283 w 12547487"/>
              <a:gd name="connsiteY23" fmla="*/ 726177 h 4609730"/>
              <a:gd name="connsiteX24" fmla="*/ 4890066 w 12547487"/>
              <a:gd name="connsiteY24" fmla="*/ 724037 h 4609730"/>
              <a:gd name="connsiteX25" fmla="*/ 4905872 w 12547487"/>
              <a:gd name="connsiteY25" fmla="*/ 719096 h 4609730"/>
              <a:gd name="connsiteX26" fmla="*/ 4911186 w 12547487"/>
              <a:gd name="connsiteY26" fmla="*/ 711907 h 4609730"/>
              <a:gd name="connsiteX27" fmla="*/ 4991897 w 12547487"/>
              <a:gd name="connsiteY27" fmla="*/ 697771 h 4609730"/>
              <a:gd name="connsiteX28" fmla="*/ 5024303 w 12547487"/>
              <a:gd name="connsiteY28" fmla="*/ 701951 h 4609730"/>
              <a:gd name="connsiteX29" fmla="*/ 5084207 w 12547487"/>
              <a:gd name="connsiteY29" fmla="*/ 682157 h 4609730"/>
              <a:gd name="connsiteX30" fmla="*/ 5184351 w 12547487"/>
              <a:gd name="connsiteY30" fmla="*/ 683463 h 4609730"/>
              <a:gd name="connsiteX31" fmla="*/ 5321507 w 12547487"/>
              <a:gd name="connsiteY31" fmla="*/ 719959 h 4609730"/>
              <a:gd name="connsiteX32" fmla="*/ 5391160 w 12547487"/>
              <a:gd name="connsiteY32" fmla="*/ 750959 h 4609730"/>
              <a:gd name="connsiteX33" fmla="*/ 5487125 w 12547487"/>
              <a:gd name="connsiteY33" fmla="*/ 772309 h 4609730"/>
              <a:gd name="connsiteX34" fmla="*/ 5643542 w 12547487"/>
              <a:gd name="connsiteY34" fmla="*/ 765979 h 4609730"/>
              <a:gd name="connsiteX35" fmla="*/ 5706451 w 12547487"/>
              <a:gd name="connsiteY35" fmla="*/ 766820 h 4609730"/>
              <a:gd name="connsiteX36" fmla="*/ 5762858 w 12547487"/>
              <a:gd name="connsiteY36" fmla="*/ 755247 h 4609730"/>
              <a:gd name="connsiteX37" fmla="*/ 5767471 w 12547487"/>
              <a:gd name="connsiteY37" fmla="*/ 796958 h 4609730"/>
              <a:gd name="connsiteX38" fmla="*/ 5824432 w 12547487"/>
              <a:gd name="connsiteY38" fmla="*/ 807810 h 4609730"/>
              <a:gd name="connsiteX39" fmla="*/ 5891463 w 12547487"/>
              <a:gd name="connsiteY39" fmla="*/ 836999 h 4609730"/>
              <a:gd name="connsiteX40" fmla="*/ 6056609 w 12547487"/>
              <a:gd name="connsiteY40" fmla="*/ 867466 h 4609730"/>
              <a:gd name="connsiteX41" fmla="*/ 6083954 w 12547487"/>
              <a:gd name="connsiteY41" fmla="*/ 886737 h 4609730"/>
              <a:gd name="connsiteX42" fmla="*/ 6123446 w 12547487"/>
              <a:gd name="connsiteY42" fmla="*/ 906272 h 4609730"/>
              <a:gd name="connsiteX43" fmla="*/ 6279213 w 12547487"/>
              <a:gd name="connsiteY43" fmla="*/ 941922 h 4609730"/>
              <a:gd name="connsiteX44" fmla="*/ 6417146 w 12547487"/>
              <a:gd name="connsiteY44" fmla="*/ 928318 h 4609730"/>
              <a:gd name="connsiteX45" fmla="*/ 6634850 w 12547487"/>
              <a:gd name="connsiteY45" fmla="*/ 900508 h 4609730"/>
              <a:gd name="connsiteX46" fmla="*/ 6671363 w 12547487"/>
              <a:gd name="connsiteY46" fmla="*/ 894080 h 4609730"/>
              <a:gd name="connsiteX47" fmla="*/ 6703400 w 12547487"/>
              <a:gd name="connsiteY47" fmla="*/ 902889 h 4609730"/>
              <a:gd name="connsiteX48" fmla="*/ 6711400 w 12547487"/>
              <a:gd name="connsiteY48" fmla="*/ 917430 h 4609730"/>
              <a:gd name="connsiteX49" fmla="*/ 6731586 w 12547487"/>
              <a:gd name="connsiteY49" fmla="*/ 916196 h 4609730"/>
              <a:gd name="connsiteX50" fmla="*/ 6737090 w 12547487"/>
              <a:gd name="connsiteY50" fmla="*/ 918862 h 4609730"/>
              <a:gd name="connsiteX51" fmla="*/ 6832245 w 12547487"/>
              <a:gd name="connsiteY51" fmla="*/ 882994 h 4609730"/>
              <a:gd name="connsiteX52" fmla="*/ 6913429 w 12547487"/>
              <a:gd name="connsiteY52" fmla="*/ 884954 h 4609730"/>
              <a:gd name="connsiteX53" fmla="*/ 7216421 w 12547487"/>
              <a:gd name="connsiteY53" fmla="*/ 796969 h 4609730"/>
              <a:gd name="connsiteX54" fmla="*/ 7376080 w 12547487"/>
              <a:gd name="connsiteY54" fmla="*/ 746472 h 4609730"/>
              <a:gd name="connsiteX55" fmla="*/ 7625639 w 12547487"/>
              <a:gd name="connsiteY55" fmla="*/ 716373 h 4609730"/>
              <a:gd name="connsiteX56" fmla="*/ 7756911 w 12547487"/>
              <a:gd name="connsiteY56" fmla="*/ 650604 h 4609730"/>
              <a:gd name="connsiteX57" fmla="*/ 7868519 w 12547487"/>
              <a:gd name="connsiteY57" fmla="*/ 616503 h 4609730"/>
              <a:gd name="connsiteX58" fmla="*/ 7872351 w 12547487"/>
              <a:gd name="connsiteY58" fmla="*/ 607157 h 4609730"/>
              <a:gd name="connsiteX59" fmla="*/ 7889820 w 12547487"/>
              <a:gd name="connsiteY59" fmla="*/ 599187 h 4609730"/>
              <a:gd name="connsiteX60" fmla="*/ 7989035 w 12547487"/>
              <a:gd name="connsiteY60" fmla="*/ 585180 h 4609730"/>
              <a:gd name="connsiteX61" fmla="*/ 8078927 w 12547487"/>
              <a:gd name="connsiteY61" fmla="*/ 574018 h 4609730"/>
              <a:gd name="connsiteX62" fmla="*/ 8171367 w 12547487"/>
              <a:gd name="connsiteY62" fmla="*/ 587956 h 4609730"/>
              <a:gd name="connsiteX63" fmla="*/ 8182680 w 12547487"/>
              <a:gd name="connsiteY63" fmla="*/ 584528 h 4609730"/>
              <a:gd name="connsiteX64" fmla="*/ 8183080 w 12547487"/>
              <a:gd name="connsiteY64" fmla="*/ 585096 h 4609730"/>
              <a:gd name="connsiteX65" fmla="*/ 8195361 w 12547487"/>
              <a:gd name="connsiteY65" fmla="*/ 582747 h 4609730"/>
              <a:gd name="connsiteX66" fmla="*/ 8203309 w 12547487"/>
              <a:gd name="connsiteY66" fmla="*/ 578279 h 4609730"/>
              <a:gd name="connsiteX67" fmla="*/ 8291217 w 12547487"/>
              <a:gd name="connsiteY67" fmla="*/ 567936 h 4609730"/>
              <a:gd name="connsiteX68" fmla="*/ 8397600 w 12547487"/>
              <a:gd name="connsiteY68" fmla="*/ 573764 h 4609730"/>
              <a:gd name="connsiteX69" fmla="*/ 8585817 w 12547487"/>
              <a:gd name="connsiteY69" fmla="*/ 528544 h 4609730"/>
              <a:gd name="connsiteX70" fmla="*/ 8597214 w 12547487"/>
              <a:gd name="connsiteY70" fmla="*/ 527540 h 4609730"/>
              <a:gd name="connsiteX71" fmla="*/ 8620277 w 12547487"/>
              <a:gd name="connsiteY71" fmla="*/ 529838 h 4609730"/>
              <a:gd name="connsiteX72" fmla="*/ 8750279 w 12547487"/>
              <a:gd name="connsiteY72" fmla="*/ 514355 h 4609730"/>
              <a:gd name="connsiteX73" fmla="*/ 8770952 w 12547487"/>
              <a:gd name="connsiteY73" fmla="*/ 531568 h 4609730"/>
              <a:gd name="connsiteX74" fmla="*/ 8776056 w 12547487"/>
              <a:gd name="connsiteY74" fmla="*/ 533522 h 4609730"/>
              <a:gd name="connsiteX75" fmla="*/ 8777497 w 12547487"/>
              <a:gd name="connsiteY75" fmla="*/ 532217 h 4609730"/>
              <a:gd name="connsiteX76" fmla="*/ 8801322 w 12547487"/>
              <a:gd name="connsiteY76" fmla="*/ 525101 h 4609730"/>
              <a:gd name="connsiteX77" fmla="*/ 8851058 w 12547487"/>
              <a:gd name="connsiteY77" fmla="*/ 487661 h 4609730"/>
              <a:gd name="connsiteX78" fmla="*/ 8911397 w 12547487"/>
              <a:gd name="connsiteY78" fmla="*/ 440878 h 4609730"/>
              <a:gd name="connsiteX79" fmla="*/ 8960165 w 12547487"/>
              <a:gd name="connsiteY79" fmla="*/ 426167 h 4609730"/>
              <a:gd name="connsiteX80" fmla="*/ 9074520 w 12547487"/>
              <a:gd name="connsiteY80" fmla="*/ 372999 h 4609730"/>
              <a:gd name="connsiteX81" fmla="*/ 9149702 w 12547487"/>
              <a:gd name="connsiteY81" fmla="*/ 344823 h 4609730"/>
              <a:gd name="connsiteX82" fmla="*/ 9151735 w 12547487"/>
              <a:gd name="connsiteY82" fmla="*/ 343693 h 4609730"/>
              <a:gd name="connsiteX83" fmla="*/ 9168799 w 12547487"/>
              <a:gd name="connsiteY83" fmla="*/ 345774 h 4609730"/>
              <a:gd name="connsiteX84" fmla="*/ 9169610 w 12547487"/>
              <a:gd name="connsiteY84" fmla="*/ 354357 h 4609730"/>
              <a:gd name="connsiteX85" fmla="*/ 9184805 w 12547487"/>
              <a:gd name="connsiteY85" fmla="*/ 358617 h 4609730"/>
              <a:gd name="connsiteX86" fmla="*/ 9212783 w 12547487"/>
              <a:gd name="connsiteY86" fmla="*/ 351552 h 4609730"/>
              <a:gd name="connsiteX87" fmla="*/ 9223893 w 12547487"/>
              <a:gd name="connsiteY87" fmla="*/ 353846 h 4609730"/>
              <a:gd name="connsiteX88" fmla="*/ 9227770 w 12547487"/>
              <a:gd name="connsiteY88" fmla="*/ 352887 h 4609730"/>
              <a:gd name="connsiteX89" fmla="*/ 9237095 w 12547487"/>
              <a:gd name="connsiteY89" fmla="*/ 351656 h 4609730"/>
              <a:gd name="connsiteX90" fmla="*/ 9235111 w 12547487"/>
              <a:gd name="connsiteY90" fmla="*/ 346483 h 4609730"/>
              <a:gd name="connsiteX91" fmla="*/ 9280504 w 12547487"/>
              <a:gd name="connsiteY91" fmla="*/ 320358 h 4609730"/>
              <a:gd name="connsiteX92" fmla="*/ 9328601 w 12547487"/>
              <a:gd name="connsiteY92" fmla="*/ 306436 h 4609730"/>
              <a:gd name="connsiteX93" fmla="*/ 9372019 w 12547487"/>
              <a:gd name="connsiteY93" fmla="*/ 272078 h 4609730"/>
              <a:gd name="connsiteX94" fmla="*/ 9452545 w 12547487"/>
              <a:gd name="connsiteY94" fmla="*/ 241860 h 4609730"/>
              <a:gd name="connsiteX95" fmla="*/ 9518291 w 12547487"/>
              <a:gd name="connsiteY95" fmla="*/ 210633 h 4609730"/>
              <a:gd name="connsiteX96" fmla="*/ 9601653 w 12547487"/>
              <a:gd name="connsiteY96" fmla="*/ 194064 h 4609730"/>
              <a:gd name="connsiteX97" fmla="*/ 9756909 w 12547487"/>
              <a:gd name="connsiteY97" fmla="*/ 193391 h 4609730"/>
              <a:gd name="connsiteX98" fmla="*/ 9880369 w 12547487"/>
              <a:gd name="connsiteY98" fmla="*/ 231894 h 4609730"/>
              <a:gd name="connsiteX99" fmla="*/ 9974881 w 12547487"/>
              <a:gd name="connsiteY99" fmla="*/ 256550 h 4609730"/>
              <a:gd name="connsiteX100" fmla="*/ 10025323 w 12547487"/>
              <a:gd name="connsiteY100" fmla="*/ 256596 h 4609730"/>
              <a:gd name="connsiteX101" fmla="*/ 10125155 w 12547487"/>
              <a:gd name="connsiteY101" fmla="*/ 257669 h 4609730"/>
              <a:gd name="connsiteX102" fmla="*/ 10175673 w 12547487"/>
              <a:gd name="connsiteY102" fmla="*/ 229584 h 4609730"/>
              <a:gd name="connsiteX103" fmla="*/ 10234385 w 12547487"/>
              <a:gd name="connsiteY103" fmla="*/ 221010 h 4609730"/>
              <a:gd name="connsiteX104" fmla="*/ 10249898 w 12547487"/>
              <a:gd name="connsiteY104" fmla="*/ 238521 h 4609730"/>
              <a:gd name="connsiteX105" fmla="*/ 10312094 w 12547487"/>
              <a:gd name="connsiteY105" fmla="*/ 223019 h 4609730"/>
              <a:gd name="connsiteX106" fmla="*/ 10406238 w 12547487"/>
              <a:gd name="connsiteY106" fmla="*/ 197367 h 4609730"/>
              <a:gd name="connsiteX107" fmla="*/ 10461019 w 12547487"/>
              <a:gd name="connsiteY107" fmla="*/ 187607 h 4609730"/>
              <a:gd name="connsiteX108" fmla="*/ 10610128 w 12547487"/>
              <a:gd name="connsiteY108" fmla="*/ 155478 h 4609730"/>
              <a:gd name="connsiteX109" fmla="*/ 10759076 w 12547487"/>
              <a:gd name="connsiteY109" fmla="*/ 119129 h 4609730"/>
              <a:gd name="connsiteX110" fmla="*/ 10845042 w 12547487"/>
              <a:gd name="connsiteY110" fmla="*/ 74065 h 4609730"/>
              <a:gd name="connsiteX111" fmla="*/ 10967723 w 12547487"/>
              <a:gd name="connsiteY111" fmla="*/ 46727 h 4609730"/>
              <a:gd name="connsiteX112" fmla="*/ 10987923 w 12547487"/>
              <a:gd name="connsiteY112" fmla="*/ 38704 h 4609730"/>
              <a:gd name="connsiteX113" fmla="*/ 11017061 w 12547487"/>
              <a:gd name="connsiteY113" fmla="*/ 38489 h 4609730"/>
              <a:gd name="connsiteX114" fmla="*/ 11133965 w 12547487"/>
              <a:gd name="connsiteY114" fmla="*/ 38707 h 4609730"/>
              <a:gd name="connsiteX115" fmla="*/ 11227034 w 12547487"/>
              <a:gd name="connsiteY115" fmla="*/ 48621 h 4609730"/>
              <a:gd name="connsiteX116" fmla="*/ 11381469 w 12547487"/>
              <a:gd name="connsiteY116" fmla="*/ 47048 h 4609730"/>
              <a:gd name="connsiteX117" fmla="*/ 11525790 w 12547487"/>
              <a:gd name="connsiteY117" fmla="*/ 92054 h 4609730"/>
              <a:gd name="connsiteX118" fmla="*/ 11637767 w 12547487"/>
              <a:gd name="connsiteY118" fmla="*/ 122688 h 4609730"/>
              <a:gd name="connsiteX119" fmla="*/ 11708024 w 12547487"/>
              <a:gd name="connsiteY119" fmla="*/ 116533 h 4609730"/>
              <a:gd name="connsiteX120" fmla="*/ 11801763 w 12547487"/>
              <a:gd name="connsiteY120" fmla="*/ 117985 h 4609730"/>
              <a:gd name="connsiteX121" fmla="*/ 11948668 w 12547487"/>
              <a:gd name="connsiteY121" fmla="*/ 55392 h 4609730"/>
              <a:gd name="connsiteX122" fmla="*/ 12059612 w 12547487"/>
              <a:gd name="connsiteY122" fmla="*/ 553 h 4609730"/>
              <a:gd name="connsiteX123" fmla="*/ 12090585 w 12547487"/>
              <a:gd name="connsiteY123" fmla="*/ 689 h 4609730"/>
              <a:gd name="connsiteX124" fmla="*/ 12115558 w 12547487"/>
              <a:gd name="connsiteY124" fmla="*/ 0 h 4609730"/>
              <a:gd name="connsiteX125" fmla="*/ 12547487 w 12547487"/>
              <a:gd name="connsiteY125" fmla="*/ 1880654 h 4609730"/>
              <a:gd name="connsiteX126" fmla="*/ 664852 w 12547487"/>
              <a:gd name="connsiteY126" fmla="*/ 4609730 h 4609730"/>
              <a:gd name="connsiteX127" fmla="*/ 0 w 12547487"/>
              <a:gd name="connsiteY127" fmla="*/ 1714905 h 4609730"/>
              <a:gd name="connsiteX128" fmla="*/ 8160 w 12547487"/>
              <a:gd name="connsiteY128" fmla="*/ 1717140 h 4609730"/>
              <a:gd name="connsiteX129" fmla="*/ 62595 w 12547487"/>
              <a:gd name="connsiteY129" fmla="*/ 1734714 h 4609730"/>
              <a:gd name="connsiteX130" fmla="*/ 191892 w 12547487"/>
              <a:gd name="connsiteY130" fmla="*/ 1725794 h 4609730"/>
              <a:gd name="connsiteX131" fmla="*/ 238860 w 12547487"/>
              <a:gd name="connsiteY131" fmla="*/ 1702169 h 4609730"/>
              <a:gd name="connsiteX132" fmla="*/ 329365 w 12547487"/>
              <a:gd name="connsiteY132" fmla="*/ 1660633 h 4609730"/>
              <a:gd name="connsiteX133" fmla="*/ 396208 w 12547487"/>
              <a:gd name="connsiteY133" fmla="*/ 1588889 h 4609730"/>
              <a:gd name="connsiteX134" fmla="*/ 480537 w 12547487"/>
              <a:gd name="connsiteY134" fmla="*/ 1530535 h 4609730"/>
              <a:gd name="connsiteX135" fmla="*/ 493078 w 12547487"/>
              <a:gd name="connsiteY135" fmla="*/ 1531413 h 4609730"/>
              <a:gd name="connsiteX136" fmla="*/ 540222 w 12547487"/>
              <a:gd name="connsiteY136" fmla="*/ 1496202 h 4609730"/>
              <a:gd name="connsiteX137" fmla="*/ 674083 w 12547487"/>
              <a:gd name="connsiteY137" fmla="*/ 1398944 h 4609730"/>
              <a:gd name="connsiteX138" fmla="*/ 749648 w 12547487"/>
              <a:gd name="connsiteY138" fmla="*/ 1302435 h 4609730"/>
              <a:gd name="connsiteX139" fmla="*/ 795249 w 12547487"/>
              <a:gd name="connsiteY139" fmla="*/ 1251068 h 4609730"/>
              <a:gd name="connsiteX140" fmla="*/ 862097 w 12547487"/>
              <a:gd name="connsiteY140" fmla="*/ 1220007 h 4609730"/>
              <a:gd name="connsiteX141" fmla="*/ 877569 w 12547487"/>
              <a:gd name="connsiteY141" fmla="*/ 1223011 h 4609730"/>
              <a:gd name="connsiteX142" fmla="*/ 883467 w 12547487"/>
              <a:gd name="connsiteY142" fmla="*/ 1220174 h 4609730"/>
              <a:gd name="connsiteX143" fmla="*/ 884185 w 12547487"/>
              <a:gd name="connsiteY143" fmla="*/ 1220424 h 4609730"/>
              <a:gd name="connsiteX144" fmla="*/ 885322 w 12547487"/>
              <a:gd name="connsiteY144" fmla="*/ 1219281 h 4609730"/>
              <a:gd name="connsiteX145" fmla="*/ 898394 w 12547487"/>
              <a:gd name="connsiteY145" fmla="*/ 1212995 h 4609730"/>
              <a:gd name="connsiteX146" fmla="*/ 929382 w 12547487"/>
              <a:gd name="connsiteY146" fmla="*/ 1210940 h 4609730"/>
              <a:gd name="connsiteX147" fmla="*/ 947390 w 12547487"/>
              <a:gd name="connsiteY147" fmla="*/ 1206207 h 4609730"/>
              <a:gd name="connsiteX148" fmla="*/ 1002063 w 12547487"/>
              <a:gd name="connsiteY148" fmla="*/ 1161717 h 4609730"/>
              <a:gd name="connsiteX149" fmla="*/ 1054722 w 12547487"/>
              <a:gd name="connsiteY149" fmla="*/ 1133875 h 4609730"/>
              <a:gd name="connsiteX150" fmla="*/ 1123316 w 12547487"/>
              <a:gd name="connsiteY150" fmla="*/ 1104293 h 4609730"/>
              <a:gd name="connsiteX151" fmla="*/ 1244958 w 12547487"/>
              <a:gd name="connsiteY151" fmla="*/ 1096969 h 4609730"/>
              <a:gd name="connsiteX152" fmla="*/ 1770156 w 12547487"/>
              <a:gd name="connsiteY152" fmla="*/ 1084270 h 4609730"/>
              <a:gd name="connsiteX0" fmla="*/ 1770156 w 12547487"/>
              <a:gd name="connsiteY0" fmla="*/ 1084270 h 4609730"/>
              <a:gd name="connsiteX1" fmla="*/ 2461080 w 12547487"/>
              <a:gd name="connsiteY1" fmla="*/ 1069442 h 4609730"/>
              <a:gd name="connsiteX2" fmla="*/ 2220745 w 12547487"/>
              <a:gd name="connsiteY2" fmla="*/ 1262916 h 4609730"/>
              <a:gd name="connsiteX3" fmla="*/ 2513615 w 12547487"/>
              <a:gd name="connsiteY3" fmla="*/ 1079209 h 4609730"/>
              <a:gd name="connsiteX4" fmla="*/ 2883110 w 12547487"/>
              <a:gd name="connsiteY4" fmla="*/ 1082703 h 4609730"/>
              <a:gd name="connsiteX5" fmla="*/ 3067466 w 12547487"/>
              <a:gd name="connsiteY5" fmla="*/ 1017777 h 4609730"/>
              <a:gd name="connsiteX6" fmla="*/ 3142515 w 12547487"/>
              <a:gd name="connsiteY6" fmla="*/ 1004553 h 4609730"/>
              <a:gd name="connsiteX7" fmla="*/ 3153472 w 12547487"/>
              <a:gd name="connsiteY7" fmla="*/ 1011470 h 4609730"/>
              <a:gd name="connsiteX8" fmla="*/ 3256916 w 12547487"/>
              <a:gd name="connsiteY8" fmla="*/ 958732 h 4609730"/>
              <a:gd name="connsiteX9" fmla="*/ 3409231 w 12547487"/>
              <a:gd name="connsiteY9" fmla="*/ 951564 h 4609730"/>
              <a:gd name="connsiteX10" fmla="*/ 3524347 w 12547487"/>
              <a:gd name="connsiteY10" fmla="*/ 957376 h 4609730"/>
              <a:gd name="connsiteX11" fmla="*/ 3588810 w 12547487"/>
              <a:gd name="connsiteY11" fmla="*/ 955789 h 4609730"/>
              <a:gd name="connsiteX12" fmla="*/ 3635816 w 12547487"/>
              <a:gd name="connsiteY12" fmla="*/ 960010 h 4609730"/>
              <a:gd name="connsiteX13" fmla="*/ 3754941 w 12547487"/>
              <a:gd name="connsiteY13" fmla="*/ 941825 h 4609730"/>
              <a:gd name="connsiteX14" fmla="*/ 3952184 w 12547487"/>
              <a:gd name="connsiteY14" fmla="*/ 899594 h 4609730"/>
              <a:gd name="connsiteX15" fmla="*/ 4101714 w 12547487"/>
              <a:gd name="connsiteY15" fmla="*/ 917531 h 4609730"/>
              <a:gd name="connsiteX16" fmla="*/ 4177560 w 12547487"/>
              <a:gd name="connsiteY16" fmla="*/ 878696 h 4609730"/>
              <a:gd name="connsiteX17" fmla="*/ 4269581 w 12547487"/>
              <a:gd name="connsiteY17" fmla="*/ 877016 h 4609730"/>
              <a:gd name="connsiteX18" fmla="*/ 4619969 w 12547487"/>
              <a:gd name="connsiteY18" fmla="*/ 798815 h 4609730"/>
              <a:gd name="connsiteX19" fmla="*/ 4808566 w 12547487"/>
              <a:gd name="connsiteY19" fmla="*/ 781686 h 4609730"/>
              <a:gd name="connsiteX20" fmla="*/ 4875311 w 12547487"/>
              <a:gd name="connsiteY20" fmla="*/ 729496 h 4609730"/>
              <a:gd name="connsiteX21" fmla="*/ 4875123 w 12547487"/>
              <a:gd name="connsiteY21" fmla="*/ 726137 h 4609730"/>
              <a:gd name="connsiteX22" fmla="*/ 4879961 w 12547487"/>
              <a:gd name="connsiteY22" fmla="*/ 724303 h 4609730"/>
              <a:gd name="connsiteX23" fmla="*/ 4884283 w 12547487"/>
              <a:gd name="connsiteY23" fmla="*/ 726177 h 4609730"/>
              <a:gd name="connsiteX24" fmla="*/ 4890066 w 12547487"/>
              <a:gd name="connsiteY24" fmla="*/ 724037 h 4609730"/>
              <a:gd name="connsiteX25" fmla="*/ 4905872 w 12547487"/>
              <a:gd name="connsiteY25" fmla="*/ 719096 h 4609730"/>
              <a:gd name="connsiteX26" fmla="*/ 4911186 w 12547487"/>
              <a:gd name="connsiteY26" fmla="*/ 711907 h 4609730"/>
              <a:gd name="connsiteX27" fmla="*/ 4991897 w 12547487"/>
              <a:gd name="connsiteY27" fmla="*/ 697771 h 4609730"/>
              <a:gd name="connsiteX28" fmla="*/ 5024303 w 12547487"/>
              <a:gd name="connsiteY28" fmla="*/ 701951 h 4609730"/>
              <a:gd name="connsiteX29" fmla="*/ 5084207 w 12547487"/>
              <a:gd name="connsiteY29" fmla="*/ 682157 h 4609730"/>
              <a:gd name="connsiteX30" fmla="*/ 5184351 w 12547487"/>
              <a:gd name="connsiteY30" fmla="*/ 683463 h 4609730"/>
              <a:gd name="connsiteX31" fmla="*/ 5321507 w 12547487"/>
              <a:gd name="connsiteY31" fmla="*/ 719959 h 4609730"/>
              <a:gd name="connsiteX32" fmla="*/ 5391160 w 12547487"/>
              <a:gd name="connsiteY32" fmla="*/ 750959 h 4609730"/>
              <a:gd name="connsiteX33" fmla="*/ 5487125 w 12547487"/>
              <a:gd name="connsiteY33" fmla="*/ 772309 h 4609730"/>
              <a:gd name="connsiteX34" fmla="*/ 5643542 w 12547487"/>
              <a:gd name="connsiteY34" fmla="*/ 765979 h 4609730"/>
              <a:gd name="connsiteX35" fmla="*/ 5706451 w 12547487"/>
              <a:gd name="connsiteY35" fmla="*/ 766820 h 4609730"/>
              <a:gd name="connsiteX36" fmla="*/ 5762858 w 12547487"/>
              <a:gd name="connsiteY36" fmla="*/ 755247 h 4609730"/>
              <a:gd name="connsiteX37" fmla="*/ 5767471 w 12547487"/>
              <a:gd name="connsiteY37" fmla="*/ 796958 h 4609730"/>
              <a:gd name="connsiteX38" fmla="*/ 5824432 w 12547487"/>
              <a:gd name="connsiteY38" fmla="*/ 807810 h 4609730"/>
              <a:gd name="connsiteX39" fmla="*/ 5891463 w 12547487"/>
              <a:gd name="connsiteY39" fmla="*/ 836999 h 4609730"/>
              <a:gd name="connsiteX40" fmla="*/ 6056609 w 12547487"/>
              <a:gd name="connsiteY40" fmla="*/ 867466 h 4609730"/>
              <a:gd name="connsiteX41" fmla="*/ 6083954 w 12547487"/>
              <a:gd name="connsiteY41" fmla="*/ 886737 h 4609730"/>
              <a:gd name="connsiteX42" fmla="*/ 6123446 w 12547487"/>
              <a:gd name="connsiteY42" fmla="*/ 906272 h 4609730"/>
              <a:gd name="connsiteX43" fmla="*/ 6279213 w 12547487"/>
              <a:gd name="connsiteY43" fmla="*/ 941922 h 4609730"/>
              <a:gd name="connsiteX44" fmla="*/ 6417146 w 12547487"/>
              <a:gd name="connsiteY44" fmla="*/ 928318 h 4609730"/>
              <a:gd name="connsiteX45" fmla="*/ 6634850 w 12547487"/>
              <a:gd name="connsiteY45" fmla="*/ 900508 h 4609730"/>
              <a:gd name="connsiteX46" fmla="*/ 6671363 w 12547487"/>
              <a:gd name="connsiteY46" fmla="*/ 894080 h 4609730"/>
              <a:gd name="connsiteX47" fmla="*/ 6703400 w 12547487"/>
              <a:gd name="connsiteY47" fmla="*/ 902889 h 4609730"/>
              <a:gd name="connsiteX48" fmla="*/ 6711400 w 12547487"/>
              <a:gd name="connsiteY48" fmla="*/ 917430 h 4609730"/>
              <a:gd name="connsiteX49" fmla="*/ 6731586 w 12547487"/>
              <a:gd name="connsiteY49" fmla="*/ 916196 h 4609730"/>
              <a:gd name="connsiteX50" fmla="*/ 6737090 w 12547487"/>
              <a:gd name="connsiteY50" fmla="*/ 918862 h 4609730"/>
              <a:gd name="connsiteX51" fmla="*/ 6832245 w 12547487"/>
              <a:gd name="connsiteY51" fmla="*/ 882994 h 4609730"/>
              <a:gd name="connsiteX52" fmla="*/ 6913429 w 12547487"/>
              <a:gd name="connsiteY52" fmla="*/ 884954 h 4609730"/>
              <a:gd name="connsiteX53" fmla="*/ 7216421 w 12547487"/>
              <a:gd name="connsiteY53" fmla="*/ 796969 h 4609730"/>
              <a:gd name="connsiteX54" fmla="*/ 7376080 w 12547487"/>
              <a:gd name="connsiteY54" fmla="*/ 746472 h 4609730"/>
              <a:gd name="connsiteX55" fmla="*/ 7625639 w 12547487"/>
              <a:gd name="connsiteY55" fmla="*/ 716373 h 4609730"/>
              <a:gd name="connsiteX56" fmla="*/ 7756911 w 12547487"/>
              <a:gd name="connsiteY56" fmla="*/ 650604 h 4609730"/>
              <a:gd name="connsiteX57" fmla="*/ 7868519 w 12547487"/>
              <a:gd name="connsiteY57" fmla="*/ 616503 h 4609730"/>
              <a:gd name="connsiteX58" fmla="*/ 7872351 w 12547487"/>
              <a:gd name="connsiteY58" fmla="*/ 607157 h 4609730"/>
              <a:gd name="connsiteX59" fmla="*/ 7889820 w 12547487"/>
              <a:gd name="connsiteY59" fmla="*/ 599187 h 4609730"/>
              <a:gd name="connsiteX60" fmla="*/ 7989035 w 12547487"/>
              <a:gd name="connsiteY60" fmla="*/ 585180 h 4609730"/>
              <a:gd name="connsiteX61" fmla="*/ 8078927 w 12547487"/>
              <a:gd name="connsiteY61" fmla="*/ 574018 h 4609730"/>
              <a:gd name="connsiteX62" fmla="*/ 8171367 w 12547487"/>
              <a:gd name="connsiteY62" fmla="*/ 587956 h 4609730"/>
              <a:gd name="connsiteX63" fmla="*/ 8182680 w 12547487"/>
              <a:gd name="connsiteY63" fmla="*/ 584528 h 4609730"/>
              <a:gd name="connsiteX64" fmla="*/ 8183080 w 12547487"/>
              <a:gd name="connsiteY64" fmla="*/ 585096 h 4609730"/>
              <a:gd name="connsiteX65" fmla="*/ 8195361 w 12547487"/>
              <a:gd name="connsiteY65" fmla="*/ 582747 h 4609730"/>
              <a:gd name="connsiteX66" fmla="*/ 8203309 w 12547487"/>
              <a:gd name="connsiteY66" fmla="*/ 578279 h 4609730"/>
              <a:gd name="connsiteX67" fmla="*/ 8291217 w 12547487"/>
              <a:gd name="connsiteY67" fmla="*/ 567936 h 4609730"/>
              <a:gd name="connsiteX68" fmla="*/ 8397600 w 12547487"/>
              <a:gd name="connsiteY68" fmla="*/ 573764 h 4609730"/>
              <a:gd name="connsiteX69" fmla="*/ 8585817 w 12547487"/>
              <a:gd name="connsiteY69" fmla="*/ 528544 h 4609730"/>
              <a:gd name="connsiteX70" fmla="*/ 8597214 w 12547487"/>
              <a:gd name="connsiteY70" fmla="*/ 527540 h 4609730"/>
              <a:gd name="connsiteX71" fmla="*/ 8620277 w 12547487"/>
              <a:gd name="connsiteY71" fmla="*/ 529838 h 4609730"/>
              <a:gd name="connsiteX72" fmla="*/ 8750279 w 12547487"/>
              <a:gd name="connsiteY72" fmla="*/ 514355 h 4609730"/>
              <a:gd name="connsiteX73" fmla="*/ 8770952 w 12547487"/>
              <a:gd name="connsiteY73" fmla="*/ 531568 h 4609730"/>
              <a:gd name="connsiteX74" fmla="*/ 8776056 w 12547487"/>
              <a:gd name="connsiteY74" fmla="*/ 533522 h 4609730"/>
              <a:gd name="connsiteX75" fmla="*/ 8777497 w 12547487"/>
              <a:gd name="connsiteY75" fmla="*/ 532217 h 4609730"/>
              <a:gd name="connsiteX76" fmla="*/ 8801322 w 12547487"/>
              <a:gd name="connsiteY76" fmla="*/ 525101 h 4609730"/>
              <a:gd name="connsiteX77" fmla="*/ 8851058 w 12547487"/>
              <a:gd name="connsiteY77" fmla="*/ 487661 h 4609730"/>
              <a:gd name="connsiteX78" fmla="*/ 8911397 w 12547487"/>
              <a:gd name="connsiteY78" fmla="*/ 440878 h 4609730"/>
              <a:gd name="connsiteX79" fmla="*/ 8960165 w 12547487"/>
              <a:gd name="connsiteY79" fmla="*/ 426167 h 4609730"/>
              <a:gd name="connsiteX80" fmla="*/ 9074520 w 12547487"/>
              <a:gd name="connsiteY80" fmla="*/ 372999 h 4609730"/>
              <a:gd name="connsiteX81" fmla="*/ 9149702 w 12547487"/>
              <a:gd name="connsiteY81" fmla="*/ 344823 h 4609730"/>
              <a:gd name="connsiteX82" fmla="*/ 9151735 w 12547487"/>
              <a:gd name="connsiteY82" fmla="*/ 343693 h 4609730"/>
              <a:gd name="connsiteX83" fmla="*/ 9168799 w 12547487"/>
              <a:gd name="connsiteY83" fmla="*/ 345774 h 4609730"/>
              <a:gd name="connsiteX84" fmla="*/ 9169610 w 12547487"/>
              <a:gd name="connsiteY84" fmla="*/ 354357 h 4609730"/>
              <a:gd name="connsiteX85" fmla="*/ 9184805 w 12547487"/>
              <a:gd name="connsiteY85" fmla="*/ 358617 h 4609730"/>
              <a:gd name="connsiteX86" fmla="*/ 9212783 w 12547487"/>
              <a:gd name="connsiteY86" fmla="*/ 351552 h 4609730"/>
              <a:gd name="connsiteX87" fmla="*/ 9223893 w 12547487"/>
              <a:gd name="connsiteY87" fmla="*/ 353846 h 4609730"/>
              <a:gd name="connsiteX88" fmla="*/ 9227770 w 12547487"/>
              <a:gd name="connsiteY88" fmla="*/ 352887 h 4609730"/>
              <a:gd name="connsiteX89" fmla="*/ 9237095 w 12547487"/>
              <a:gd name="connsiteY89" fmla="*/ 351656 h 4609730"/>
              <a:gd name="connsiteX90" fmla="*/ 9235111 w 12547487"/>
              <a:gd name="connsiteY90" fmla="*/ 346483 h 4609730"/>
              <a:gd name="connsiteX91" fmla="*/ 9280504 w 12547487"/>
              <a:gd name="connsiteY91" fmla="*/ 320358 h 4609730"/>
              <a:gd name="connsiteX92" fmla="*/ 9328601 w 12547487"/>
              <a:gd name="connsiteY92" fmla="*/ 306436 h 4609730"/>
              <a:gd name="connsiteX93" fmla="*/ 9372019 w 12547487"/>
              <a:gd name="connsiteY93" fmla="*/ 272078 h 4609730"/>
              <a:gd name="connsiteX94" fmla="*/ 9452545 w 12547487"/>
              <a:gd name="connsiteY94" fmla="*/ 241860 h 4609730"/>
              <a:gd name="connsiteX95" fmla="*/ 9518291 w 12547487"/>
              <a:gd name="connsiteY95" fmla="*/ 210633 h 4609730"/>
              <a:gd name="connsiteX96" fmla="*/ 9601653 w 12547487"/>
              <a:gd name="connsiteY96" fmla="*/ 194064 h 4609730"/>
              <a:gd name="connsiteX97" fmla="*/ 9756909 w 12547487"/>
              <a:gd name="connsiteY97" fmla="*/ 193391 h 4609730"/>
              <a:gd name="connsiteX98" fmla="*/ 9880369 w 12547487"/>
              <a:gd name="connsiteY98" fmla="*/ 231894 h 4609730"/>
              <a:gd name="connsiteX99" fmla="*/ 9974881 w 12547487"/>
              <a:gd name="connsiteY99" fmla="*/ 256550 h 4609730"/>
              <a:gd name="connsiteX100" fmla="*/ 10025323 w 12547487"/>
              <a:gd name="connsiteY100" fmla="*/ 256596 h 4609730"/>
              <a:gd name="connsiteX101" fmla="*/ 10125155 w 12547487"/>
              <a:gd name="connsiteY101" fmla="*/ 257669 h 4609730"/>
              <a:gd name="connsiteX102" fmla="*/ 10175673 w 12547487"/>
              <a:gd name="connsiteY102" fmla="*/ 229584 h 4609730"/>
              <a:gd name="connsiteX103" fmla="*/ 10234385 w 12547487"/>
              <a:gd name="connsiteY103" fmla="*/ 221010 h 4609730"/>
              <a:gd name="connsiteX104" fmla="*/ 10249898 w 12547487"/>
              <a:gd name="connsiteY104" fmla="*/ 238521 h 4609730"/>
              <a:gd name="connsiteX105" fmla="*/ 10312094 w 12547487"/>
              <a:gd name="connsiteY105" fmla="*/ 223019 h 4609730"/>
              <a:gd name="connsiteX106" fmla="*/ 10406238 w 12547487"/>
              <a:gd name="connsiteY106" fmla="*/ 197367 h 4609730"/>
              <a:gd name="connsiteX107" fmla="*/ 10461019 w 12547487"/>
              <a:gd name="connsiteY107" fmla="*/ 187607 h 4609730"/>
              <a:gd name="connsiteX108" fmla="*/ 10610128 w 12547487"/>
              <a:gd name="connsiteY108" fmla="*/ 155478 h 4609730"/>
              <a:gd name="connsiteX109" fmla="*/ 10759076 w 12547487"/>
              <a:gd name="connsiteY109" fmla="*/ 119129 h 4609730"/>
              <a:gd name="connsiteX110" fmla="*/ 10845042 w 12547487"/>
              <a:gd name="connsiteY110" fmla="*/ 74065 h 4609730"/>
              <a:gd name="connsiteX111" fmla="*/ 10967723 w 12547487"/>
              <a:gd name="connsiteY111" fmla="*/ 46727 h 4609730"/>
              <a:gd name="connsiteX112" fmla="*/ 10987923 w 12547487"/>
              <a:gd name="connsiteY112" fmla="*/ 38704 h 4609730"/>
              <a:gd name="connsiteX113" fmla="*/ 11017061 w 12547487"/>
              <a:gd name="connsiteY113" fmla="*/ 38489 h 4609730"/>
              <a:gd name="connsiteX114" fmla="*/ 11133965 w 12547487"/>
              <a:gd name="connsiteY114" fmla="*/ 38707 h 4609730"/>
              <a:gd name="connsiteX115" fmla="*/ 11227034 w 12547487"/>
              <a:gd name="connsiteY115" fmla="*/ 48621 h 4609730"/>
              <a:gd name="connsiteX116" fmla="*/ 11381469 w 12547487"/>
              <a:gd name="connsiteY116" fmla="*/ 47048 h 4609730"/>
              <a:gd name="connsiteX117" fmla="*/ 11525790 w 12547487"/>
              <a:gd name="connsiteY117" fmla="*/ 92054 h 4609730"/>
              <a:gd name="connsiteX118" fmla="*/ 11637767 w 12547487"/>
              <a:gd name="connsiteY118" fmla="*/ 122688 h 4609730"/>
              <a:gd name="connsiteX119" fmla="*/ 11708024 w 12547487"/>
              <a:gd name="connsiteY119" fmla="*/ 116533 h 4609730"/>
              <a:gd name="connsiteX120" fmla="*/ 11801763 w 12547487"/>
              <a:gd name="connsiteY120" fmla="*/ 117985 h 4609730"/>
              <a:gd name="connsiteX121" fmla="*/ 11948668 w 12547487"/>
              <a:gd name="connsiteY121" fmla="*/ 55392 h 4609730"/>
              <a:gd name="connsiteX122" fmla="*/ 12059612 w 12547487"/>
              <a:gd name="connsiteY122" fmla="*/ 553 h 4609730"/>
              <a:gd name="connsiteX123" fmla="*/ 12090585 w 12547487"/>
              <a:gd name="connsiteY123" fmla="*/ 689 h 4609730"/>
              <a:gd name="connsiteX124" fmla="*/ 12115558 w 12547487"/>
              <a:gd name="connsiteY124" fmla="*/ 0 h 4609730"/>
              <a:gd name="connsiteX125" fmla="*/ 12547487 w 12547487"/>
              <a:gd name="connsiteY125" fmla="*/ 1880654 h 4609730"/>
              <a:gd name="connsiteX126" fmla="*/ 664852 w 12547487"/>
              <a:gd name="connsiteY126" fmla="*/ 4609730 h 4609730"/>
              <a:gd name="connsiteX127" fmla="*/ 0 w 12547487"/>
              <a:gd name="connsiteY127" fmla="*/ 1714905 h 4609730"/>
              <a:gd name="connsiteX128" fmla="*/ 8160 w 12547487"/>
              <a:gd name="connsiteY128" fmla="*/ 1717140 h 4609730"/>
              <a:gd name="connsiteX129" fmla="*/ 62595 w 12547487"/>
              <a:gd name="connsiteY129" fmla="*/ 1734714 h 4609730"/>
              <a:gd name="connsiteX130" fmla="*/ 191892 w 12547487"/>
              <a:gd name="connsiteY130" fmla="*/ 1725794 h 4609730"/>
              <a:gd name="connsiteX131" fmla="*/ 238860 w 12547487"/>
              <a:gd name="connsiteY131" fmla="*/ 1702169 h 4609730"/>
              <a:gd name="connsiteX132" fmla="*/ 329365 w 12547487"/>
              <a:gd name="connsiteY132" fmla="*/ 1660633 h 4609730"/>
              <a:gd name="connsiteX133" fmla="*/ 396208 w 12547487"/>
              <a:gd name="connsiteY133" fmla="*/ 1588889 h 4609730"/>
              <a:gd name="connsiteX134" fmla="*/ 480537 w 12547487"/>
              <a:gd name="connsiteY134" fmla="*/ 1530535 h 4609730"/>
              <a:gd name="connsiteX135" fmla="*/ 493078 w 12547487"/>
              <a:gd name="connsiteY135" fmla="*/ 1531413 h 4609730"/>
              <a:gd name="connsiteX136" fmla="*/ 540222 w 12547487"/>
              <a:gd name="connsiteY136" fmla="*/ 1496202 h 4609730"/>
              <a:gd name="connsiteX137" fmla="*/ 674083 w 12547487"/>
              <a:gd name="connsiteY137" fmla="*/ 1398944 h 4609730"/>
              <a:gd name="connsiteX138" fmla="*/ 749648 w 12547487"/>
              <a:gd name="connsiteY138" fmla="*/ 1302435 h 4609730"/>
              <a:gd name="connsiteX139" fmla="*/ 795249 w 12547487"/>
              <a:gd name="connsiteY139" fmla="*/ 1251068 h 4609730"/>
              <a:gd name="connsiteX140" fmla="*/ 862097 w 12547487"/>
              <a:gd name="connsiteY140" fmla="*/ 1220007 h 4609730"/>
              <a:gd name="connsiteX141" fmla="*/ 877569 w 12547487"/>
              <a:gd name="connsiteY141" fmla="*/ 1223011 h 4609730"/>
              <a:gd name="connsiteX142" fmla="*/ 883467 w 12547487"/>
              <a:gd name="connsiteY142" fmla="*/ 1220174 h 4609730"/>
              <a:gd name="connsiteX143" fmla="*/ 884185 w 12547487"/>
              <a:gd name="connsiteY143" fmla="*/ 1220424 h 4609730"/>
              <a:gd name="connsiteX144" fmla="*/ 885322 w 12547487"/>
              <a:gd name="connsiteY144" fmla="*/ 1219281 h 4609730"/>
              <a:gd name="connsiteX145" fmla="*/ 898394 w 12547487"/>
              <a:gd name="connsiteY145" fmla="*/ 1212995 h 4609730"/>
              <a:gd name="connsiteX146" fmla="*/ 929382 w 12547487"/>
              <a:gd name="connsiteY146" fmla="*/ 1210940 h 4609730"/>
              <a:gd name="connsiteX147" fmla="*/ 947390 w 12547487"/>
              <a:gd name="connsiteY147" fmla="*/ 1206207 h 4609730"/>
              <a:gd name="connsiteX148" fmla="*/ 1002063 w 12547487"/>
              <a:gd name="connsiteY148" fmla="*/ 1161717 h 4609730"/>
              <a:gd name="connsiteX149" fmla="*/ 1054722 w 12547487"/>
              <a:gd name="connsiteY149" fmla="*/ 1133875 h 4609730"/>
              <a:gd name="connsiteX150" fmla="*/ 1123316 w 12547487"/>
              <a:gd name="connsiteY150" fmla="*/ 1104293 h 4609730"/>
              <a:gd name="connsiteX151" fmla="*/ 1244958 w 12547487"/>
              <a:gd name="connsiteY151" fmla="*/ 1096969 h 4609730"/>
              <a:gd name="connsiteX152" fmla="*/ 1770156 w 12547487"/>
              <a:gd name="connsiteY152" fmla="*/ 1084270 h 4609730"/>
              <a:gd name="connsiteX0" fmla="*/ 1770156 w 12547487"/>
              <a:gd name="connsiteY0" fmla="*/ 1084270 h 4609730"/>
              <a:gd name="connsiteX1" fmla="*/ 1941922 w 12547487"/>
              <a:gd name="connsiteY1" fmla="*/ 1105783 h 4609730"/>
              <a:gd name="connsiteX2" fmla="*/ 2220745 w 12547487"/>
              <a:gd name="connsiteY2" fmla="*/ 1262916 h 4609730"/>
              <a:gd name="connsiteX3" fmla="*/ 2513615 w 12547487"/>
              <a:gd name="connsiteY3" fmla="*/ 1079209 h 4609730"/>
              <a:gd name="connsiteX4" fmla="*/ 2883110 w 12547487"/>
              <a:gd name="connsiteY4" fmla="*/ 1082703 h 4609730"/>
              <a:gd name="connsiteX5" fmla="*/ 3067466 w 12547487"/>
              <a:gd name="connsiteY5" fmla="*/ 1017777 h 4609730"/>
              <a:gd name="connsiteX6" fmla="*/ 3142515 w 12547487"/>
              <a:gd name="connsiteY6" fmla="*/ 1004553 h 4609730"/>
              <a:gd name="connsiteX7" fmla="*/ 3153472 w 12547487"/>
              <a:gd name="connsiteY7" fmla="*/ 1011470 h 4609730"/>
              <a:gd name="connsiteX8" fmla="*/ 3256916 w 12547487"/>
              <a:gd name="connsiteY8" fmla="*/ 958732 h 4609730"/>
              <a:gd name="connsiteX9" fmla="*/ 3409231 w 12547487"/>
              <a:gd name="connsiteY9" fmla="*/ 951564 h 4609730"/>
              <a:gd name="connsiteX10" fmla="*/ 3524347 w 12547487"/>
              <a:gd name="connsiteY10" fmla="*/ 957376 h 4609730"/>
              <a:gd name="connsiteX11" fmla="*/ 3588810 w 12547487"/>
              <a:gd name="connsiteY11" fmla="*/ 955789 h 4609730"/>
              <a:gd name="connsiteX12" fmla="*/ 3635816 w 12547487"/>
              <a:gd name="connsiteY12" fmla="*/ 960010 h 4609730"/>
              <a:gd name="connsiteX13" fmla="*/ 3754941 w 12547487"/>
              <a:gd name="connsiteY13" fmla="*/ 941825 h 4609730"/>
              <a:gd name="connsiteX14" fmla="*/ 3952184 w 12547487"/>
              <a:gd name="connsiteY14" fmla="*/ 899594 h 4609730"/>
              <a:gd name="connsiteX15" fmla="*/ 4101714 w 12547487"/>
              <a:gd name="connsiteY15" fmla="*/ 917531 h 4609730"/>
              <a:gd name="connsiteX16" fmla="*/ 4177560 w 12547487"/>
              <a:gd name="connsiteY16" fmla="*/ 878696 h 4609730"/>
              <a:gd name="connsiteX17" fmla="*/ 4269581 w 12547487"/>
              <a:gd name="connsiteY17" fmla="*/ 877016 h 4609730"/>
              <a:gd name="connsiteX18" fmla="*/ 4619969 w 12547487"/>
              <a:gd name="connsiteY18" fmla="*/ 798815 h 4609730"/>
              <a:gd name="connsiteX19" fmla="*/ 4808566 w 12547487"/>
              <a:gd name="connsiteY19" fmla="*/ 781686 h 4609730"/>
              <a:gd name="connsiteX20" fmla="*/ 4875311 w 12547487"/>
              <a:gd name="connsiteY20" fmla="*/ 729496 h 4609730"/>
              <a:gd name="connsiteX21" fmla="*/ 4875123 w 12547487"/>
              <a:gd name="connsiteY21" fmla="*/ 726137 h 4609730"/>
              <a:gd name="connsiteX22" fmla="*/ 4879961 w 12547487"/>
              <a:gd name="connsiteY22" fmla="*/ 724303 h 4609730"/>
              <a:gd name="connsiteX23" fmla="*/ 4884283 w 12547487"/>
              <a:gd name="connsiteY23" fmla="*/ 726177 h 4609730"/>
              <a:gd name="connsiteX24" fmla="*/ 4890066 w 12547487"/>
              <a:gd name="connsiteY24" fmla="*/ 724037 h 4609730"/>
              <a:gd name="connsiteX25" fmla="*/ 4905872 w 12547487"/>
              <a:gd name="connsiteY25" fmla="*/ 719096 h 4609730"/>
              <a:gd name="connsiteX26" fmla="*/ 4911186 w 12547487"/>
              <a:gd name="connsiteY26" fmla="*/ 711907 h 4609730"/>
              <a:gd name="connsiteX27" fmla="*/ 4991897 w 12547487"/>
              <a:gd name="connsiteY27" fmla="*/ 697771 h 4609730"/>
              <a:gd name="connsiteX28" fmla="*/ 5024303 w 12547487"/>
              <a:gd name="connsiteY28" fmla="*/ 701951 h 4609730"/>
              <a:gd name="connsiteX29" fmla="*/ 5084207 w 12547487"/>
              <a:gd name="connsiteY29" fmla="*/ 682157 h 4609730"/>
              <a:gd name="connsiteX30" fmla="*/ 5184351 w 12547487"/>
              <a:gd name="connsiteY30" fmla="*/ 683463 h 4609730"/>
              <a:gd name="connsiteX31" fmla="*/ 5321507 w 12547487"/>
              <a:gd name="connsiteY31" fmla="*/ 719959 h 4609730"/>
              <a:gd name="connsiteX32" fmla="*/ 5391160 w 12547487"/>
              <a:gd name="connsiteY32" fmla="*/ 750959 h 4609730"/>
              <a:gd name="connsiteX33" fmla="*/ 5487125 w 12547487"/>
              <a:gd name="connsiteY33" fmla="*/ 772309 h 4609730"/>
              <a:gd name="connsiteX34" fmla="*/ 5643542 w 12547487"/>
              <a:gd name="connsiteY34" fmla="*/ 765979 h 4609730"/>
              <a:gd name="connsiteX35" fmla="*/ 5706451 w 12547487"/>
              <a:gd name="connsiteY35" fmla="*/ 766820 h 4609730"/>
              <a:gd name="connsiteX36" fmla="*/ 5762858 w 12547487"/>
              <a:gd name="connsiteY36" fmla="*/ 755247 h 4609730"/>
              <a:gd name="connsiteX37" fmla="*/ 5767471 w 12547487"/>
              <a:gd name="connsiteY37" fmla="*/ 796958 h 4609730"/>
              <a:gd name="connsiteX38" fmla="*/ 5824432 w 12547487"/>
              <a:gd name="connsiteY38" fmla="*/ 807810 h 4609730"/>
              <a:gd name="connsiteX39" fmla="*/ 5891463 w 12547487"/>
              <a:gd name="connsiteY39" fmla="*/ 836999 h 4609730"/>
              <a:gd name="connsiteX40" fmla="*/ 6056609 w 12547487"/>
              <a:gd name="connsiteY40" fmla="*/ 867466 h 4609730"/>
              <a:gd name="connsiteX41" fmla="*/ 6083954 w 12547487"/>
              <a:gd name="connsiteY41" fmla="*/ 886737 h 4609730"/>
              <a:gd name="connsiteX42" fmla="*/ 6123446 w 12547487"/>
              <a:gd name="connsiteY42" fmla="*/ 906272 h 4609730"/>
              <a:gd name="connsiteX43" fmla="*/ 6279213 w 12547487"/>
              <a:gd name="connsiteY43" fmla="*/ 941922 h 4609730"/>
              <a:gd name="connsiteX44" fmla="*/ 6417146 w 12547487"/>
              <a:gd name="connsiteY44" fmla="*/ 928318 h 4609730"/>
              <a:gd name="connsiteX45" fmla="*/ 6634850 w 12547487"/>
              <a:gd name="connsiteY45" fmla="*/ 900508 h 4609730"/>
              <a:gd name="connsiteX46" fmla="*/ 6671363 w 12547487"/>
              <a:gd name="connsiteY46" fmla="*/ 894080 h 4609730"/>
              <a:gd name="connsiteX47" fmla="*/ 6703400 w 12547487"/>
              <a:gd name="connsiteY47" fmla="*/ 902889 h 4609730"/>
              <a:gd name="connsiteX48" fmla="*/ 6711400 w 12547487"/>
              <a:gd name="connsiteY48" fmla="*/ 917430 h 4609730"/>
              <a:gd name="connsiteX49" fmla="*/ 6731586 w 12547487"/>
              <a:gd name="connsiteY49" fmla="*/ 916196 h 4609730"/>
              <a:gd name="connsiteX50" fmla="*/ 6737090 w 12547487"/>
              <a:gd name="connsiteY50" fmla="*/ 918862 h 4609730"/>
              <a:gd name="connsiteX51" fmla="*/ 6832245 w 12547487"/>
              <a:gd name="connsiteY51" fmla="*/ 882994 h 4609730"/>
              <a:gd name="connsiteX52" fmla="*/ 6913429 w 12547487"/>
              <a:gd name="connsiteY52" fmla="*/ 884954 h 4609730"/>
              <a:gd name="connsiteX53" fmla="*/ 7216421 w 12547487"/>
              <a:gd name="connsiteY53" fmla="*/ 796969 h 4609730"/>
              <a:gd name="connsiteX54" fmla="*/ 7376080 w 12547487"/>
              <a:gd name="connsiteY54" fmla="*/ 746472 h 4609730"/>
              <a:gd name="connsiteX55" fmla="*/ 7625639 w 12547487"/>
              <a:gd name="connsiteY55" fmla="*/ 716373 h 4609730"/>
              <a:gd name="connsiteX56" fmla="*/ 7756911 w 12547487"/>
              <a:gd name="connsiteY56" fmla="*/ 650604 h 4609730"/>
              <a:gd name="connsiteX57" fmla="*/ 7868519 w 12547487"/>
              <a:gd name="connsiteY57" fmla="*/ 616503 h 4609730"/>
              <a:gd name="connsiteX58" fmla="*/ 7872351 w 12547487"/>
              <a:gd name="connsiteY58" fmla="*/ 607157 h 4609730"/>
              <a:gd name="connsiteX59" fmla="*/ 7889820 w 12547487"/>
              <a:gd name="connsiteY59" fmla="*/ 599187 h 4609730"/>
              <a:gd name="connsiteX60" fmla="*/ 7989035 w 12547487"/>
              <a:gd name="connsiteY60" fmla="*/ 585180 h 4609730"/>
              <a:gd name="connsiteX61" fmla="*/ 8078927 w 12547487"/>
              <a:gd name="connsiteY61" fmla="*/ 574018 h 4609730"/>
              <a:gd name="connsiteX62" fmla="*/ 8171367 w 12547487"/>
              <a:gd name="connsiteY62" fmla="*/ 587956 h 4609730"/>
              <a:gd name="connsiteX63" fmla="*/ 8182680 w 12547487"/>
              <a:gd name="connsiteY63" fmla="*/ 584528 h 4609730"/>
              <a:gd name="connsiteX64" fmla="*/ 8183080 w 12547487"/>
              <a:gd name="connsiteY64" fmla="*/ 585096 h 4609730"/>
              <a:gd name="connsiteX65" fmla="*/ 8195361 w 12547487"/>
              <a:gd name="connsiteY65" fmla="*/ 582747 h 4609730"/>
              <a:gd name="connsiteX66" fmla="*/ 8203309 w 12547487"/>
              <a:gd name="connsiteY66" fmla="*/ 578279 h 4609730"/>
              <a:gd name="connsiteX67" fmla="*/ 8291217 w 12547487"/>
              <a:gd name="connsiteY67" fmla="*/ 567936 h 4609730"/>
              <a:gd name="connsiteX68" fmla="*/ 8397600 w 12547487"/>
              <a:gd name="connsiteY68" fmla="*/ 573764 h 4609730"/>
              <a:gd name="connsiteX69" fmla="*/ 8585817 w 12547487"/>
              <a:gd name="connsiteY69" fmla="*/ 528544 h 4609730"/>
              <a:gd name="connsiteX70" fmla="*/ 8597214 w 12547487"/>
              <a:gd name="connsiteY70" fmla="*/ 527540 h 4609730"/>
              <a:gd name="connsiteX71" fmla="*/ 8620277 w 12547487"/>
              <a:gd name="connsiteY71" fmla="*/ 529838 h 4609730"/>
              <a:gd name="connsiteX72" fmla="*/ 8750279 w 12547487"/>
              <a:gd name="connsiteY72" fmla="*/ 514355 h 4609730"/>
              <a:gd name="connsiteX73" fmla="*/ 8770952 w 12547487"/>
              <a:gd name="connsiteY73" fmla="*/ 531568 h 4609730"/>
              <a:gd name="connsiteX74" fmla="*/ 8776056 w 12547487"/>
              <a:gd name="connsiteY74" fmla="*/ 533522 h 4609730"/>
              <a:gd name="connsiteX75" fmla="*/ 8777497 w 12547487"/>
              <a:gd name="connsiteY75" fmla="*/ 532217 h 4609730"/>
              <a:gd name="connsiteX76" fmla="*/ 8801322 w 12547487"/>
              <a:gd name="connsiteY76" fmla="*/ 525101 h 4609730"/>
              <a:gd name="connsiteX77" fmla="*/ 8851058 w 12547487"/>
              <a:gd name="connsiteY77" fmla="*/ 487661 h 4609730"/>
              <a:gd name="connsiteX78" fmla="*/ 8911397 w 12547487"/>
              <a:gd name="connsiteY78" fmla="*/ 440878 h 4609730"/>
              <a:gd name="connsiteX79" fmla="*/ 8960165 w 12547487"/>
              <a:gd name="connsiteY79" fmla="*/ 426167 h 4609730"/>
              <a:gd name="connsiteX80" fmla="*/ 9074520 w 12547487"/>
              <a:gd name="connsiteY80" fmla="*/ 372999 h 4609730"/>
              <a:gd name="connsiteX81" fmla="*/ 9149702 w 12547487"/>
              <a:gd name="connsiteY81" fmla="*/ 344823 h 4609730"/>
              <a:gd name="connsiteX82" fmla="*/ 9151735 w 12547487"/>
              <a:gd name="connsiteY82" fmla="*/ 343693 h 4609730"/>
              <a:gd name="connsiteX83" fmla="*/ 9168799 w 12547487"/>
              <a:gd name="connsiteY83" fmla="*/ 345774 h 4609730"/>
              <a:gd name="connsiteX84" fmla="*/ 9169610 w 12547487"/>
              <a:gd name="connsiteY84" fmla="*/ 354357 h 4609730"/>
              <a:gd name="connsiteX85" fmla="*/ 9184805 w 12547487"/>
              <a:gd name="connsiteY85" fmla="*/ 358617 h 4609730"/>
              <a:gd name="connsiteX86" fmla="*/ 9212783 w 12547487"/>
              <a:gd name="connsiteY86" fmla="*/ 351552 h 4609730"/>
              <a:gd name="connsiteX87" fmla="*/ 9223893 w 12547487"/>
              <a:gd name="connsiteY87" fmla="*/ 353846 h 4609730"/>
              <a:gd name="connsiteX88" fmla="*/ 9227770 w 12547487"/>
              <a:gd name="connsiteY88" fmla="*/ 352887 h 4609730"/>
              <a:gd name="connsiteX89" fmla="*/ 9237095 w 12547487"/>
              <a:gd name="connsiteY89" fmla="*/ 351656 h 4609730"/>
              <a:gd name="connsiteX90" fmla="*/ 9235111 w 12547487"/>
              <a:gd name="connsiteY90" fmla="*/ 346483 h 4609730"/>
              <a:gd name="connsiteX91" fmla="*/ 9280504 w 12547487"/>
              <a:gd name="connsiteY91" fmla="*/ 320358 h 4609730"/>
              <a:gd name="connsiteX92" fmla="*/ 9328601 w 12547487"/>
              <a:gd name="connsiteY92" fmla="*/ 306436 h 4609730"/>
              <a:gd name="connsiteX93" fmla="*/ 9372019 w 12547487"/>
              <a:gd name="connsiteY93" fmla="*/ 272078 h 4609730"/>
              <a:gd name="connsiteX94" fmla="*/ 9452545 w 12547487"/>
              <a:gd name="connsiteY94" fmla="*/ 241860 h 4609730"/>
              <a:gd name="connsiteX95" fmla="*/ 9518291 w 12547487"/>
              <a:gd name="connsiteY95" fmla="*/ 210633 h 4609730"/>
              <a:gd name="connsiteX96" fmla="*/ 9601653 w 12547487"/>
              <a:gd name="connsiteY96" fmla="*/ 194064 h 4609730"/>
              <a:gd name="connsiteX97" fmla="*/ 9756909 w 12547487"/>
              <a:gd name="connsiteY97" fmla="*/ 193391 h 4609730"/>
              <a:gd name="connsiteX98" fmla="*/ 9880369 w 12547487"/>
              <a:gd name="connsiteY98" fmla="*/ 231894 h 4609730"/>
              <a:gd name="connsiteX99" fmla="*/ 9974881 w 12547487"/>
              <a:gd name="connsiteY99" fmla="*/ 256550 h 4609730"/>
              <a:gd name="connsiteX100" fmla="*/ 10025323 w 12547487"/>
              <a:gd name="connsiteY100" fmla="*/ 256596 h 4609730"/>
              <a:gd name="connsiteX101" fmla="*/ 10125155 w 12547487"/>
              <a:gd name="connsiteY101" fmla="*/ 257669 h 4609730"/>
              <a:gd name="connsiteX102" fmla="*/ 10175673 w 12547487"/>
              <a:gd name="connsiteY102" fmla="*/ 229584 h 4609730"/>
              <a:gd name="connsiteX103" fmla="*/ 10234385 w 12547487"/>
              <a:gd name="connsiteY103" fmla="*/ 221010 h 4609730"/>
              <a:gd name="connsiteX104" fmla="*/ 10249898 w 12547487"/>
              <a:gd name="connsiteY104" fmla="*/ 238521 h 4609730"/>
              <a:gd name="connsiteX105" fmla="*/ 10312094 w 12547487"/>
              <a:gd name="connsiteY105" fmla="*/ 223019 h 4609730"/>
              <a:gd name="connsiteX106" fmla="*/ 10406238 w 12547487"/>
              <a:gd name="connsiteY106" fmla="*/ 197367 h 4609730"/>
              <a:gd name="connsiteX107" fmla="*/ 10461019 w 12547487"/>
              <a:gd name="connsiteY107" fmla="*/ 187607 h 4609730"/>
              <a:gd name="connsiteX108" fmla="*/ 10610128 w 12547487"/>
              <a:gd name="connsiteY108" fmla="*/ 155478 h 4609730"/>
              <a:gd name="connsiteX109" fmla="*/ 10759076 w 12547487"/>
              <a:gd name="connsiteY109" fmla="*/ 119129 h 4609730"/>
              <a:gd name="connsiteX110" fmla="*/ 10845042 w 12547487"/>
              <a:gd name="connsiteY110" fmla="*/ 74065 h 4609730"/>
              <a:gd name="connsiteX111" fmla="*/ 10967723 w 12547487"/>
              <a:gd name="connsiteY111" fmla="*/ 46727 h 4609730"/>
              <a:gd name="connsiteX112" fmla="*/ 10987923 w 12547487"/>
              <a:gd name="connsiteY112" fmla="*/ 38704 h 4609730"/>
              <a:gd name="connsiteX113" fmla="*/ 11017061 w 12547487"/>
              <a:gd name="connsiteY113" fmla="*/ 38489 h 4609730"/>
              <a:gd name="connsiteX114" fmla="*/ 11133965 w 12547487"/>
              <a:gd name="connsiteY114" fmla="*/ 38707 h 4609730"/>
              <a:gd name="connsiteX115" fmla="*/ 11227034 w 12547487"/>
              <a:gd name="connsiteY115" fmla="*/ 48621 h 4609730"/>
              <a:gd name="connsiteX116" fmla="*/ 11381469 w 12547487"/>
              <a:gd name="connsiteY116" fmla="*/ 47048 h 4609730"/>
              <a:gd name="connsiteX117" fmla="*/ 11525790 w 12547487"/>
              <a:gd name="connsiteY117" fmla="*/ 92054 h 4609730"/>
              <a:gd name="connsiteX118" fmla="*/ 11637767 w 12547487"/>
              <a:gd name="connsiteY118" fmla="*/ 122688 h 4609730"/>
              <a:gd name="connsiteX119" fmla="*/ 11708024 w 12547487"/>
              <a:gd name="connsiteY119" fmla="*/ 116533 h 4609730"/>
              <a:gd name="connsiteX120" fmla="*/ 11801763 w 12547487"/>
              <a:gd name="connsiteY120" fmla="*/ 117985 h 4609730"/>
              <a:gd name="connsiteX121" fmla="*/ 11948668 w 12547487"/>
              <a:gd name="connsiteY121" fmla="*/ 55392 h 4609730"/>
              <a:gd name="connsiteX122" fmla="*/ 12059612 w 12547487"/>
              <a:gd name="connsiteY122" fmla="*/ 553 h 4609730"/>
              <a:gd name="connsiteX123" fmla="*/ 12090585 w 12547487"/>
              <a:gd name="connsiteY123" fmla="*/ 689 h 4609730"/>
              <a:gd name="connsiteX124" fmla="*/ 12115558 w 12547487"/>
              <a:gd name="connsiteY124" fmla="*/ 0 h 4609730"/>
              <a:gd name="connsiteX125" fmla="*/ 12547487 w 12547487"/>
              <a:gd name="connsiteY125" fmla="*/ 1880654 h 4609730"/>
              <a:gd name="connsiteX126" fmla="*/ 664852 w 12547487"/>
              <a:gd name="connsiteY126" fmla="*/ 4609730 h 4609730"/>
              <a:gd name="connsiteX127" fmla="*/ 0 w 12547487"/>
              <a:gd name="connsiteY127" fmla="*/ 1714905 h 4609730"/>
              <a:gd name="connsiteX128" fmla="*/ 8160 w 12547487"/>
              <a:gd name="connsiteY128" fmla="*/ 1717140 h 4609730"/>
              <a:gd name="connsiteX129" fmla="*/ 62595 w 12547487"/>
              <a:gd name="connsiteY129" fmla="*/ 1734714 h 4609730"/>
              <a:gd name="connsiteX130" fmla="*/ 191892 w 12547487"/>
              <a:gd name="connsiteY130" fmla="*/ 1725794 h 4609730"/>
              <a:gd name="connsiteX131" fmla="*/ 238860 w 12547487"/>
              <a:gd name="connsiteY131" fmla="*/ 1702169 h 4609730"/>
              <a:gd name="connsiteX132" fmla="*/ 329365 w 12547487"/>
              <a:gd name="connsiteY132" fmla="*/ 1660633 h 4609730"/>
              <a:gd name="connsiteX133" fmla="*/ 396208 w 12547487"/>
              <a:gd name="connsiteY133" fmla="*/ 1588889 h 4609730"/>
              <a:gd name="connsiteX134" fmla="*/ 480537 w 12547487"/>
              <a:gd name="connsiteY134" fmla="*/ 1530535 h 4609730"/>
              <a:gd name="connsiteX135" fmla="*/ 493078 w 12547487"/>
              <a:gd name="connsiteY135" fmla="*/ 1531413 h 4609730"/>
              <a:gd name="connsiteX136" fmla="*/ 540222 w 12547487"/>
              <a:gd name="connsiteY136" fmla="*/ 1496202 h 4609730"/>
              <a:gd name="connsiteX137" fmla="*/ 674083 w 12547487"/>
              <a:gd name="connsiteY137" fmla="*/ 1398944 h 4609730"/>
              <a:gd name="connsiteX138" fmla="*/ 749648 w 12547487"/>
              <a:gd name="connsiteY138" fmla="*/ 1302435 h 4609730"/>
              <a:gd name="connsiteX139" fmla="*/ 795249 w 12547487"/>
              <a:gd name="connsiteY139" fmla="*/ 1251068 h 4609730"/>
              <a:gd name="connsiteX140" fmla="*/ 862097 w 12547487"/>
              <a:gd name="connsiteY140" fmla="*/ 1220007 h 4609730"/>
              <a:gd name="connsiteX141" fmla="*/ 877569 w 12547487"/>
              <a:gd name="connsiteY141" fmla="*/ 1223011 h 4609730"/>
              <a:gd name="connsiteX142" fmla="*/ 883467 w 12547487"/>
              <a:gd name="connsiteY142" fmla="*/ 1220174 h 4609730"/>
              <a:gd name="connsiteX143" fmla="*/ 884185 w 12547487"/>
              <a:gd name="connsiteY143" fmla="*/ 1220424 h 4609730"/>
              <a:gd name="connsiteX144" fmla="*/ 885322 w 12547487"/>
              <a:gd name="connsiteY144" fmla="*/ 1219281 h 4609730"/>
              <a:gd name="connsiteX145" fmla="*/ 898394 w 12547487"/>
              <a:gd name="connsiteY145" fmla="*/ 1212995 h 4609730"/>
              <a:gd name="connsiteX146" fmla="*/ 929382 w 12547487"/>
              <a:gd name="connsiteY146" fmla="*/ 1210940 h 4609730"/>
              <a:gd name="connsiteX147" fmla="*/ 947390 w 12547487"/>
              <a:gd name="connsiteY147" fmla="*/ 1206207 h 4609730"/>
              <a:gd name="connsiteX148" fmla="*/ 1002063 w 12547487"/>
              <a:gd name="connsiteY148" fmla="*/ 1161717 h 4609730"/>
              <a:gd name="connsiteX149" fmla="*/ 1054722 w 12547487"/>
              <a:gd name="connsiteY149" fmla="*/ 1133875 h 4609730"/>
              <a:gd name="connsiteX150" fmla="*/ 1123316 w 12547487"/>
              <a:gd name="connsiteY150" fmla="*/ 1104293 h 4609730"/>
              <a:gd name="connsiteX151" fmla="*/ 1244958 w 12547487"/>
              <a:gd name="connsiteY151" fmla="*/ 1096969 h 4609730"/>
              <a:gd name="connsiteX152" fmla="*/ 1770156 w 12547487"/>
              <a:gd name="connsiteY152" fmla="*/ 1084270 h 4609730"/>
              <a:gd name="connsiteX0" fmla="*/ 1770156 w 12547487"/>
              <a:gd name="connsiteY0" fmla="*/ 1084270 h 4609730"/>
              <a:gd name="connsiteX1" fmla="*/ 1941922 w 12547487"/>
              <a:gd name="connsiteY1" fmla="*/ 1105783 h 4609730"/>
              <a:gd name="connsiteX2" fmla="*/ 2139401 w 12547487"/>
              <a:gd name="connsiteY2" fmla="*/ 1138418 h 4609730"/>
              <a:gd name="connsiteX3" fmla="*/ 2513615 w 12547487"/>
              <a:gd name="connsiteY3" fmla="*/ 1079209 h 4609730"/>
              <a:gd name="connsiteX4" fmla="*/ 2883110 w 12547487"/>
              <a:gd name="connsiteY4" fmla="*/ 1082703 h 4609730"/>
              <a:gd name="connsiteX5" fmla="*/ 3067466 w 12547487"/>
              <a:gd name="connsiteY5" fmla="*/ 1017777 h 4609730"/>
              <a:gd name="connsiteX6" fmla="*/ 3142515 w 12547487"/>
              <a:gd name="connsiteY6" fmla="*/ 1004553 h 4609730"/>
              <a:gd name="connsiteX7" fmla="*/ 3153472 w 12547487"/>
              <a:gd name="connsiteY7" fmla="*/ 1011470 h 4609730"/>
              <a:gd name="connsiteX8" fmla="*/ 3256916 w 12547487"/>
              <a:gd name="connsiteY8" fmla="*/ 958732 h 4609730"/>
              <a:gd name="connsiteX9" fmla="*/ 3409231 w 12547487"/>
              <a:gd name="connsiteY9" fmla="*/ 951564 h 4609730"/>
              <a:gd name="connsiteX10" fmla="*/ 3524347 w 12547487"/>
              <a:gd name="connsiteY10" fmla="*/ 957376 h 4609730"/>
              <a:gd name="connsiteX11" fmla="*/ 3588810 w 12547487"/>
              <a:gd name="connsiteY11" fmla="*/ 955789 h 4609730"/>
              <a:gd name="connsiteX12" fmla="*/ 3635816 w 12547487"/>
              <a:gd name="connsiteY12" fmla="*/ 960010 h 4609730"/>
              <a:gd name="connsiteX13" fmla="*/ 3754941 w 12547487"/>
              <a:gd name="connsiteY13" fmla="*/ 941825 h 4609730"/>
              <a:gd name="connsiteX14" fmla="*/ 3952184 w 12547487"/>
              <a:gd name="connsiteY14" fmla="*/ 899594 h 4609730"/>
              <a:gd name="connsiteX15" fmla="*/ 4101714 w 12547487"/>
              <a:gd name="connsiteY15" fmla="*/ 917531 h 4609730"/>
              <a:gd name="connsiteX16" fmla="*/ 4177560 w 12547487"/>
              <a:gd name="connsiteY16" fmla="*/ 878696 h 4609730"/>
              <a:gd name="connsiteX17" fmla="*/ 4269581 w 12547487"/>
              <a:gd name="connsiteY17" fmla="*/ 877016 h 4609730"/>
              <a:gd name="connsiteX18" fmla="*/ 4619969 w 12547487"/>
              <a:gd name="connsiteY18" fmla="*/ 798815 h 4609730"/>
              <a:gd name="connsiteX19" fmla="*/ 4808566 w 12547487"/>
              <a:gd name="connsiteY19" fmla="*/ 781686 h 4609730"/>
              <a:gd name="connsiteX20" fmla="*/ 4875311 w 12547487"/>
              <a:gd name="connsiteY20" fmla="*/ 729496 h 4609730"/>
              <a:gd name="connsiteX21" fmla="*/ 4875123 w 12547487"/>
              <a:gd name="connsiteY21" fmla="*/ 726137 h 4609730"/>
              <a:gd name="connsiteX22" fmla="*/ 4879961 w 12547487"/>
              <a:gd name="connsiteY22" fmla="*/ 724303 h 4609730"/>
              <a:gd name="connsiteX23" fmla="*/ 4884283 w 12547487"/>
              <a:gd name="connsiteY23" fmla="*/ 726177 h 4609730"/>
              <a:gd name="connsiteX24" fmla="*/ 4890066 w 12547487"/>
              <a:gd name="connsiteY24" fmla="*/ 724037 h 4609730"/>
              <a:gd name="connsiteX25" fmla="*/ 4905872 w 12547487"/>
              <a:gd name="connsiteY25" fmla="*/ 719096 h 4609730"/>
              <a:gd name="connsiteX26" fmla="*/ 4911186 w 12547487"/>
              <a:gd name="connsiteY26" fmla="*/ 711907 h 4609730"/>
              <a:gd name="connsiteX27" fmla="*/ 4991897 w 12547487"/>
              <a:gd name="connsiteY27" fmla="*/ 697771 h 4609730"/>
              <a:gd name="connsiteX28" fmla="*/ 5024303 w 12547487"/>
              <a:gd name="connsiteY28" fmla="*/ 701951 h 4609730"/>
              <a:gd name="connsiteX29" fmla="*/ 5084207 w 12547487"/>
              <a:gd name="connsiteY29" fmla="*/ 682157 h 4609730"/>
              <a:gd name="connsiteX30" fmla="*/ 5184351 w 12547487"/>
              <a:gd name="connsiteY30" fmla="*/ 683463 h 4609730"/>
              <a:gd name="connsiteX31" fmla="*/ 5321507 w 12547487"/>
              <a:gd name="connsiteY31" fmla="*/ 719959 h 4609730"/>
              <a:gd name="connsiteX32" fmla="*/ 5391160 w 12547487"/>
              <a:gd name="connsiteY32" fmla="*/ 750959 h 4609730"/>
              <a:gd name="connsiteX33" fmla="*/ 5487125 w 12547487"/>
              <a:gd name="connsiteY33" fmla="*/ 772309 h 4609730"/>
              <a:gd name="connsiteX34" fmla="*/ 5643542 w 12547487"/>
              <a:gd name="connsiteY34" fmla="*/ 765979 h 4609730"/>
              <a:gd name="connsiteX35" fmla="*/ 5706451 w 12547487"/>
              <a:gd name="connsiteY35" fmla="*/ 766820 h 4609730"/>
              <a:gd name="connsiteX36" fmla="*/ 5762858 w 12547487"/>
              <a:gd name="connsiteY36" fmla="*/ 755247 h 4609730"/>
              <a:gd name="connsiteX37" fmla="*/ 5767471 w 12547487"/>
              <a:gd name="connsiteY37" fmla="*/ 796958 h 4609730"/>
              <a:gd name="connsiteX38" fmla="*/ 5824432 w 12547487"/>
              <a:gd name="connsiteY38" fmla="*/ 807810 h 4609730"/>
              <a:gd name="connsiteX39" fmla="*/ 5891463 w 12547487"/>
              <a:gd name="connsiteY39" fmla="*/ 836999 h 4609730"/>
              <a:gd name="connsiteX40" fmla="*/ 6056609 w 12547487"/>
              <a:gd name="connsiteY40" fmla="*/ 867466 h 4609730"/>
              <a:gd name="connsiteX41" fmla="*/ 6083954 w 12547487"/>
              <a:gd name="connsiteY41" fmla="*/ 886737 h 4609730"/>
              <a:gd name="connsiteX42" fmla="*/ 6123446 w 12547487"/>
              <a:gd name="connsiteY42" fmla="*/ 906272 h 4609730"/>
              <a:gd name="connsiteX43" fmla="*/ 6279213 w 12547487"/>
              <a:gd name="connsiteY43" fmla="*/ 941922 h 4609730"/>
              <a:gd name="connsiteX44" fmla="*/ 6417146 w 12547487"/>
              <a:gd name="connsiteY44" fmla="*/ 928318 h 4609730"/>
              <a:gd name="connsiteX45" fmla="*/ 6634850 w 12547487"/>
              <a:gd name="connsiteY45" fmla="*/ 900508 h 4609730"/>
              <a:gd name="connsiteX46" fmla="*/ 6671363 w 12547487"/>
              <a:gd name="connsiteY46" fmla="*/ 894080 h 4609730"/>
              <a:gd name="connsiteX47" fmla="*/ 6703400 w 12547487"/>
              <a:gd name="connsiteY47" fmla="*/ 902889 h 4609730"/>
              <a:gd name="connsiteX48" fmla="*/ 6711400 w 12547487"/>
              <a:gd name="connsiteY48" fmla="*/ 917430 h 4609730"/>
              <a:gd name="connsiteX49" fmla="*/ 6731586 w 12547487"/>
              <a:gd name="connsiteY49" fmla="*/ 916196 h 4609730"/>
              <a:gd name="connsiteX50" fmla="*/ 6737090 w 12547487"/>
              <a:gd name="connsiteY50" fmla="*/ 918862 h 4609730"/>
              <a:gd name="connsiteX51" fmla="*/ 6832245 w 12547487"/>
              <a:gd name="connsiteY51" fmla="*/ 882994 h 4609730"/>
              <a:gd name="connsiteX52" fmla="*/ 6913429 w 12547487"/>
              <a:gd name="connsiteY52" fmla="*/ 884954 h 4609730"/>
              <a:gd name="connsiteX53" fmla="*/ 7216421 w 12547487"/>
              <a:gd name="connsiteY53" fmla="*/ 796969 h 4609730"/>
              <a:gd name="connsiteX54" fmla="*/ 7376080 w 12547487"/>
              <a:gd name="connsiteY54" fmla="*/ 746472 h 4609730"/>
              <a:gd name="connsiteX55" fmla="*/ 7625639 w 12547487"/>
              <a:gd name="connsiteY55" fmla="*/ 716373 h 4609730"/>
              <a:gd name="connsiteX56" fmla="*/ 7756911 w 12547487"/>
              <a:gd name="connsiteY56" fmla="*/ 650604 h 4609730"/>
              <a:gd name="connsiteX57" fmla="*/ 7868519 w 12547487"/>
              <a:gd name="connsiteY57" fmla="*/ 616503 h 4609730"/>
              <a:gd name="connsiteX58" fmla="*/ 7872351 w 12547487"/>
              <a:gd name="connsiteY58" fmla="*/ 607157 h 4609730"/>
              <a:gd name="connsiteX59" fmla="*/ 7889820 w 12547487"/>
              <a:gd name="connsiteY59" fmla="*/ 599187 h 4609730"/>
              <a:gd name="connsiteX60" fmla="*/ 7989035 w 12547487"/>
              <a:gd name="connsiteY60" fmla="*/ 585180 h 4609730"/>
              <a:gd name="connsiteX61" fmla="*/ 8078927 w 12547487"/>
              <a:gd name="connsiteY61" fmla="*/ 574018 h 4609730"/>
              <a:gd name="connsiteX62" fmla="*/ 8171367 w 12547487"/>
              <a:gd name="connsiteY62" fmla="*/ 587956 h 4609730"/>
              <a:gd name="connsiteX63" fmla="*/ 8182680 w 12547487"/>
              <a:gd name="connsiteY63" fmla="*/ 584528 h 4609730"/>
              <a:gd name="connsiteX64" fmla="*/ 8183080 w 12547487"/>
              <a:gd name="connsiteY64" fmla="*/ 585096 h 4609730"/>
              <a:gd name="connsiteX65" fmla="*/ 8195361 w 12547487"/>
              <a:gd name="connsiteY65" fmla="*/ 582747 h 4609730"/>
              <a:gd name="connsiteX66" fmla="*/ 8203309 w 12547487"/>
              <a:gd name="connsiteY66" fmla="*/ 578279 h 4609730"/>
              <a:gd name="connsiteX67" fmla="*/ 8291217 w 12547487"/>
              <a:gd name="connsiteY67" fmla="*/ 567936 h 4609730"/>
              <a:gd name="connsiteX68" fmla="*/ 8397600 w 12547487"/>
              <a:gd name="connsiteY68" fmla="*/ 573764 h 4609730"/>
              <a:gd name="connsiteX69" fmla="*/ 8585817 w 12547487"/>
              <a:gd name="connsiteY69" fmla="*/ 528544 h 4609730"/>
              <a:gd name="connsiteX70" fmla="*/ 8597214 w 12547487"/>
              <a:gd name="connsiteY70" fmla="*/ 527540 h 4609730"/>
              <a:gd name="connsiteX71" fmla="*/ 8620277 w 12547487"/>
              <a:gd name="connsiteY71" fmla="*/ 529838 h 4609730"/>
              <a:gd name="connsiteX72" fmla="*/ 8750279 w 12547487"/>
              <a:gd name="connsiteY72" fmla="*/ 514355 h 4609730"/>
              <a:gd name="connsiteX73" fmla="*/ 8770952 w 12547487"/>
              <a:gd name="connsiteY73" fmla="*/ 531568 h 4609730"/>
              <a:gd name="connsiteX74" fmla="*/ 8776056 w 12547487"/>
              <a:gd name="connsiteY74" fmla="*/ 533522 h 4609730"/>
              <a:gd name="connsiteX75" fmla="*/ 8777497 w 12547487"/>
              <a:gd name="connsiteY75" fmla="*/ 532217 h 4609730"/>
              <a:gd name="connsiteX76" fmla="*/ 8801322 w 12547487"/>
              <a:gd name="connsiteY76" fmla="*/ 525101 h 4609730"/>
              <a:gd name="connsiteX77" fmla="*/ 8851058 w 12547487"/>
              <a:gd name="connsiteY77" fmla="*/ 487661 h 4609730"/>
              <a:gd name="connsiteX78" fmla="*/ 8911397 w 12547487"/>
              <a:gd name="connsiteY78" fmla="*/ 440878 h 4609730"/>
              <a:gd name="connsiteX79" fmla="*/ 8960165 w 12547487"/>
              <a:gd name="connsiteY79" fmla="*/ 426167 h 4609730"/>
              <a:gd name="connsiteX80" fmla="*/ 9074520 w 12547487"/>
              <a:gd name="connsiteY80" fmla="*/ 372999 h 4609730"/>
              <a:gd name="connsiteX81" fmla="*/ 9149702 w 12547487"/>
              <a:gd name="connsiteY81" fmla="*/ 344823 h 4609730"/>
              <a:gd name="connsiteX82" fmla="*/ 9151735 w 12547487"/>
              <a:gd name="connsiteY82" fmla="*/ 343693 h 4609730"/>
              <a:gd name="connsiteX83" fmla="*/ 9168799 w 12547487"/>
              <a:gd name="connsiteY83" fmla="*/ 345774 h 4609730"/>
              <a:gd name="connsiteX84" fmla="*/ 9169610 w 12547487"/>
              <a:gd name="connsiteY84" fmla="*/ 354357 h 4609730"/>
              <a:gd name="connsiteX85" fmla="*/ 9184805 w 12547487"/>
              <a:gd name="connsiteY85" fmla="*/ 358617 h 4609730"/>
              <a:gd name="connsiteX86" fmla="*/ 9212783 w 12547487"/>
              <a:gd name="connsiteY86" fmla="*/ 351552 h 4609730"/>
              <a:gd name="connsiteX87" fmla="*/ 9223893 w 12547487"/>
              <a:gd name="connsiteY87" fmla="*/ 353846 h 4609730"/>
              <a:gd name="connsiteX88" fmla="*/ 9227770 w 12547487"/>
              <a:gd name="connsiteY88" fmla="*/ 352887 h 4609730"/>
              <a:gd name="connsiteX89" fmla="*/ 9237095 w 12547487"/>
              <a:gd name="connsiteY89" fmla="*/ 351656 h 4609730"/>
              <a:gd name="connsiteX90" fmla="*/ 9235111 w 12547487"/>
              <a:gd name="connsiteY90" fmla="*/ 346483 h 4609730"/>
              <a:gd name="connsiteX91" fmla="*/ 9280504 w 12547487"/>
              <a:gd name="connsiteY91" fmla="*/ 320358 h 4609730"/>
              <a:gd name="connsiteX92" fmla="*/ 9328601 w 12547487"/>
              <a:gd name="connsiteY92" fmla="*/ 306436 h 4609730"/>
              <a:gd name="connsiteX93" fmla="*/ 9372019 w 12547487"/>
              <a:gd name="connsiteY93" fmla="*/ 272078 h 4609730"/>
              <a:gd name="connsiteX94" fmla="*/ 9452545 w 12547487"/>
              <a:gd name="connsiteY94" fmla="*/ 241860 h 4609730"/>
              <a:gd name="connsiteX95" fmla="*/ 9518291 w 12547487"/>
              <a:gd name="connsiteY95" fmla="*/ 210633 h 4609730"/>
              <a:gd name="connsiteX96" fmla="*/ 9601653 w 12547487"/>
              <a:gd name="connsiteY96" fmla="*/ 194064 h 4609730"/>
              <a:gd name="connsiteX97" fmla="*/ 9756909 w 12547487"/>
              <a:gd name="connsiteY97" fmla="*/ 193391 h 4609730"/>
              <a:gd name="connsiteX98" fmla="*/ 9880369 w 12547487"/>
              <a:gd name="connsiteY98" fmla="*/ 231894 h 4609730"/>
              <a:gd name="connsiteX99" fmla="*/ 9974881 w 12547487"/>
              <a:gd name="connsiteY99" fmla="*/ 256550 h 4609730"/>
              <a:gd name="connsiteX100" fmla="*/ 10025323 w 12547487"/>
              <a:gd name="connsiteY100" fmla="*/ 256596 h 4609730"/>
              <a:gd name="connsiteX101" fmla="*/ 10125155 w 12547487"/>
              <a:gd name="connsiteY101" fmla="*/ 257669 h 4609730"/>
              <a:gd name="connsiteX102" fmla="*/ 10175673 w 12547487"/>
              <a:gd name="connsiteY102" fmla="*/ 229584 h 4609730"/>
              <a:gd name="connsiteX103" fmla="*/ 10234385 w 12547487"/>
              <a:gd name="connsiteY103" fmla="*/ 221010 h 4609730"/>
              <a:gd name="connsiteX104" fmla="*/ 10249898 w 12547487"/>
              <a:gd name="connsiteY104" fmla="*/ 238521 h 4609730"/>
              <a:gd name="connsiteX105" fmla="*/ 10312094 w 12547487"/>
              <a:gd name="connsiteY105" fmla="*/ 223019 h 4609730"/>
              <a:gd name="connsiteX106" fmla="*/ 10406238 w 12547487"/>
              <a:gd name="connsiteY106" fmla="*/ 197367 h 4609730"/>
              <a:gd name="connsiteX107" fmla="*/ 10461019 w 12547487"/>
              <a:gd name="connsiteY107" fmla="*/ 187607 h 4609730"/>
              <a:gd name="connsiteX108" fmla="*/ 10610128 w 12547487"/>
              <a:gd name="connsiteY108" fmla="*/ 155478 h 4609730"/>
              <a:gd name="connsiteX109" fmla="*/ 10759076 w 12547487"/>
              <a:gd name="connsiteY109" fmla="*/ 119129 h 4609730"/>
              <a:gd name="connsiteX110" fmla="*/ 10845042 w 12547487"/>
              <a:gd name="connsiteY110" fmla="*/ 74065 h 4609730"/>
              <a:gd name="connsiteX111" fmla="*/ 10967723 w 12547487"/>
              <a:gd name="connsiteY111" fmla="*/ 46727 h 4609730"/>
              <a:gd name="connsiteX112" fmla="*/ 10987923 w 12547487"/>
              <a:gd name="connsiteY112" fmla="*/ 38704 h 4609730"/>
              <a:gd name="connsiteX113" fmla="*/ 11017061 w 12547487"/>
              <a:gd name="connsiteY113" fmla="*/ 38489 h 4609730"/>
              <a:gd name="connsiteX114" fmla="*/ 11133965 w 12547487"/>
              <a:gd name="connsiteY114" fmla="*/ 38707 h 4609730"/>
              <a:gd name="connsiteX115" fmla="*/ 11227034 w 12547487"/>
              <a:gd name="connsiteY115" fmla="*/ 48621 h 4609730"/>
              <a:gd name="connsiteX116" fmla="*/ 11381469 w 12547487"/>
              <a:gd name="connsiteY116" fmla="*/ 47048 h 4609730"/>
              <a:gd name="connsiteX117" fmla="*/ 11525790 w 12547487"/>
              <a:gd name="connsiteY117" fmla="*/ 92054 h 4609730"/>
              <a:gd name="connsiteX118" fmla="*/ 11637767 w 12547487"/>
              <a:gd name="connsiteY118" fmla="*/ 122688 h 4609730"/>
              <a:gd name="connsiteX119" fmla="*/ 11708024 w 12547487"/>
              <a:gd name="connsiteY119" fmla="*/ 116533 h 4609730"/>
              <a:gd name="connsiteX120" fmla="*/ 11801763 w 12547487"/>
              <a:gd name="connsiteY120" fmla="*/ 117985 h 4609730"/>
              <a:gd name="connsiteX121" fmla="*/ 11948668 w 12547487"/>
              <a:gd name="connsiteY121" fmla="*/ 55392 h 4609730"/>
              <a:gd name="connsiteX122" fmla="*/ 12059612 w 12547487"/>
              <a:gd name="connsiteY122" fmla="*/ 553 h 4609730"/>
              <a:gd name="connsiteX123" fmla="*/ 12090585 w 12547487"/>
              <a:gd name="connsiteY123" fmla="*/ 689 h 4609730"/>
              <a:gd name="connsiteX124" fmla="*/ 12115558 w 12547487"/>
              <a:gd name="connsiteY124" fmla="*/ 0 h 4609730"/>
              <a:gd name="connsiteX125" fmla="*/ 12547487 w 12547487"/>
              <a:gd name="connsiteY125" fmla="*/ 1880654 h 4609730"/>
              <a:gd name="connsiteX126" fmla="*/ 664852 w 12547487"/>
              <a:gd name="connsiteY126" fmla="*/ 4609730 h 4609730"/>
              <a:gd name="connsiteX127" fmla="*/ 0 w 12547487"/>
              <a:gd name="connsiteY127" fmla="*/ 1714905 h 4609730"/>
              <a:gd name="connsiteX128" fmla="*/ 8160 w 12547487"/>
              <a:gd name="connsiteY128" fmla="*/ 1717140 h 4609730"/>
              <a:gd name="connsiteX129" fmla="*/ 62595 w 12547487"/>
              <a:gd name="connsiteY129" fmla="*/ 1734714 h 4609730"/>
              <a:gd name="connsiteX130" fmla="*/ 191892 w 12547487"/>
              <a:gd name="connsiteY130" fmla="*/ 1725794 h 4609730"/>
              <a:gd name="connsiteX131" fmla="*/ 238860 w 12547487"/>
              <a:gd name="connsiteY131" fmla="*/ 1702169 h 4609730"/>
              <a:gd name="connsiteX132" fmla="*/ 329365 w 12547487"/>
              <a:gd name="connsiteY132" fmla="*/ 1660633 h 4609730"/>
              <a:gd name="connsiteX133" fmla="*/ 396208 w 12547487"/>
              <a:gd name="connsiteY133" fmla="*/ 1588889 h 4609730"/>
              <a:gd name="connsiteX134" fmla="*/ 480537 w 12547487"/>
              <a:gd name="connsiteY134" fmla="*/ 1530535 h 4609730"/>
              <a:gd name="connsiteX135" fmla="*/ 493078 w 12547487"/>
              <a:gd name="connsiteY135" fmla="*/ 1531413 h 4609730"/>
              <a:gd name="connsiteX136" fmla="*/ 540222 w 12547487"/>
              <a:gd name="connsiteY136" fmla="*/ 1496202 h 4609730"/>
              <a:gd name="connsiteX137" fmla="*/ 674083 w 12547487"/>
              <a:gd name="connsiteY137" fmla="*/ 1398944 h 4609730"/>
              <a:gd name="connsiteX138" fmla="*/ 749648 w 12547487"/>
              <a:gd name="connsiteY138" fmla="*/ 1302435 h 4609730"/>
              <a:gd name="connsiteX139" fmla="*/ 795249 w 12547487"/>
              <a:gd name="connsiteY139" fmla="*/ 1251068 h 4609730"/>
              <a:gd name="connsiteX140" fmla="*/ 862097 w 12547487"/>
              <a:gd name="connsiteY140" fmla="*/ 1220007 h 4609730"/>
              <a:gd name="connsiteX141" fmla="*/ 877569 w 12547487"/>
              <a:gd name="connsiteY141" fmla="*/ 1223011 h 4609730"/>
              <a:gd name="connsiteX142" fmla="*/ 883467 w 12547487"/>
              <a:gd name="connsiteY142" fmla="*/ 1220174 h 4609730"/>
              <a:gd name="connsiteX143" fmla="*/ 884185 w 12547487"/>
              <a:gd name="connsiteY143" fmla="*/ 1220424 h 4609730"/>
              <a:gd name="connsiteX144" fmla="*/ 885322 w 12547487"/>
              <a:gd name="connsiteY144" fmla="*/ 1219281 h 4609730"/>
              <a:gd name="connsiteX145" fmla="*/ 898394 w 12547487"/>
              <a:gd name="connsiteY145" fmla="*/ 1212995 h 4609730"/>
              <a:gd name="connsiteX146" fmla="*/ 929382 w 12547487"/>
              <a:gd name="connsiteY146" fmla="*/ 1210940 h 4609730"/>
              <a:gd name="connsiteX147" fmla="*/ 947390 w 12547487"/>
              <a:gd name="connsiteY147" fmla="*/ 1206207 h 4609730"/>
              <a:gd name="connsiteX148" fmla="*/ 1002063 w 12547487"/>
              <a:gd name="connsiteY148" fmla="*/ 1161717 h 4609730"/>
              <a:gd name="connsiteX149" fmla="*/ 1054722 w 12547487"/>
              <a:gd name="connsiteY149" fmla="*/ 1133875 h 4609730"/>
              <a:gd name="connsiteX150" fmla="*/ 1123316 w 12547487"/>
              <a:gd name="connsiteY150" fmla="*/ 1104293 h 4609730"/>
              <a:gd name="connsiteX151" fmla="*/ 1244958 w 12547487"/>
              <a:gd name="connsiteY151" fmla="*/ 1096969 h 4609730"/>
              <a:gd name="connsiteX152" fmla="*/ 1770156 w 12547487"/>
              <a:gd name="connsiteY152" fmla="*/ 1084270 h 4609730"/>
              <a:gd name="connsiteX0" fmla="*/ 1770156 w 12547487"/>
              <a:gd name="connsiteY0" fmla="*/ 1084270 h 4609730"/>
              <a:gd name="connsiteX1" fmla="*/ 1941922 w 12547487"/>
              <a:gd name="connsiteY1" fmla="*/ 1105783 h 4609730"/>
              <a:gd name="connsiteX2" fmla="*/ 2139401 w 12547487"/>
              <a:gd name="connsiteY2" fmla="*/ 1138418 h 4609730"/>
              <a:gd name="connsiteX3" fmla="*/ 2513615 w 12547487"/>
              <a:gd name="connsiteY3" fmla="*/ 1079209 h 4609730"/>
              <a:gd name="connsiteX4" fmla="*/ 2883110 w 12547487"/>
              <a:gd name="connsiteY4" fmla="*/ 1082703 h 4609730"/>
              <a:gd name="connsiteX5" fmla="*/ 3067466 w 12547487"/>
              <a:gd name="connsiteY5" fmla="*/ 1017777 h 4609730"/>
              <a:gd name="connsiteX6" fmla="*/ 3142515 w 12547487"/>
              <a:gd name="connsiteY6" fmla="*/ 1004553 h 4609730"/>
              <a:gd name="connsiteX7" fmla="*/ 3153472 w 12547487"/>
              <a:gd name="connsiteY7" fmla="*/ 1011470 h 4609730"/>
              <a:gd name="connsiteX8" fmla="*/ 3256916 w 12547487"/>
              <a:gd name="connsiteY8" fmla="*/ 958732 h 4609730"/>
              <a:gd name="connsiteX9" fmla="*/ 3409231 w 12547487"/>
              <a:gd name="connsiteY9" fmla="*/ 951564 h 4609730"/>
              <a:gd name="connsiteX10" fmla="*/ 3524347 w 12547487"/>
              <a:gd name="connsiteY10" fmla="*/ 957376 h 4609730"/>
              <a:gd name="connsiteX11" fmla="*/ 3588810 w 12547487"/>
              <a:gd name="connsiteY11" fmla="*/ 955789 h 4609730"/>
              <a:gd name="connsiteX12" fmla="*/ 3635816 w 12547487"/>
              <a:gd name="connsiteY12" fmla="*/ 960010 h 4609730"/>
              <a:gd name="connsiteX13" fmla="*/ 3754941 w 12547487"/>
              <a:gd name="connsiteY13" fmla="*/ 941825 h 4609730"/>
              <a:gd name="connsiteX14" fmla="*/ 3952184 w 12547487"/>
              <a:gd name="connsiteY14" fmla="*/ 899594 h 4609730"/>
              <a:gd name="connsiteX15" fmla="*/ 4101714 w 12547487"/>
              <a:gd name="connsiteY15" fmla="*/ 917531 h 4609730"/>
              <a:gd name="connsiteX16" fmla="*/ 4177560 w 12547487"/>
              <a:gd name="connsiteY16" fmla="*/ 878696 h 4609730"/>
              <a:gd name="connsiteX17" fmla="*/ 4269581 w 12547487"/>
              <a:gd name="connsiteY17" fmla="*/ 877016 h 4609730"/>
              <a:gd name="connsiteX18" fmla="*/ 4619969 w 12547487"/>
              <a:gd name="connsiteY18" fmla="*/ 798815 h 4609730"/>
              <a:gd name="connsiteX19" fmla="*/ 4808566 w 12547487"/>
              <a:gd name="connsiteY19" fmla="*/ 781686 h 4609730"/>
              <a:gd name="connsiteX20" fmla="*/ 4875311 w 12547487"/>
              <a:gd name="connsiteY20" fmla="*/ 729496 h 4609730"/>
              <a:gd name="connsiteX21" fmla="*/ 4875123 w 12547487"/>
              <a:gd name="connsiteY21" fmla="*/ 726137 h 4609730"/>
              <a:gd name="connsiteX22" fmla="*/ 4879961 w 12547487"/>
              <a:gd name="connsiteY22" fmla="*/ 724303 h 4609730"/>
              <a:gd name="connsiteX23" fmla="*/ 4884283 w 12547487"/>
              <a:gd name="connsiteY23" fmla="*/ 726177 h 4609730"/>
              <a:gd name="connsiteX24" fmla="*/ 4890066 w 12547487"/>
              <a:gd name="connsiteY24" fmla="*/ 724037 h 4609730"/>
              <a:gd name="connsiteX25" fmla="*/ 4905872 w 12547487"/>
              <a:gd name="connsiteY25" fmla="*/ 719096 h 4609730"/>
              <a:gd name="connsiteX26" fmla="*/ 4911186 w 12547487"/>
              <a:gd name="connsiteY26" fmla="*/ 711907 h 4609730"/>
              <a:gd name="connsiteX27" fmla="*/ 4991897 w 12547487"/>
              <a:gd name="connsiteY27" fmla="*/ 697771 h 4609730"/>
              <a:gd name="connsiteX28" fmla="*/ 5024303 w 12547487"/>
              <a:gd name="connsiteY28" fmla="*/ 701951 h 4609730"/>
              <a:gd name="connsiteX29" fmla="*/ 5084207 w 12547487"/>
              <a:gd name="connsiteY29" fmla="*/ 682157 h 4609730"/>
              <a:gd name="connsiteX30" fmla="*/ 5184351 w 12547487"/>
              <a:gd name="connsiteY30" fmla="*/ 683463 h 4609730"/>
              <a:gd name="connsiteX31" fmla="*/ 5321507 w 12547487"/>
              <a:gd name="connsiteY31" fmla="*/ 719959 h 4609730"/>
              <a:gd name="connsiteX32" fmla="*/ 5391160 w 12547487"/>
              <a:gd name="connsiteY32" fmla="*/ 750959 h 4609730"/>
              <a:gd name="connsiteX33" fmla="*/ 5487125 w 12547487"/>
              <a:gd name="connsiteY33" fmla="*/ 772309 h 4609730"/>
              <a:gd name="connsiteX34" fmla="*/ 5643542 w 12547487"/>
              <a:gd name="connsiteY34" fmla="*/ 765979 h 4609730"/>
              <a:gd name="connsiteX35" fmla="*/ 5706451 w 12547487"/>
              <a:gd name="connsiteY35" fmla="*/ 766820 h 4609730"/>
              <a:gd name="connsiteX36" fmla="*/ 5762858 w 12547487"/>
              <a:gd name="connsiteY36" fmla="*/ 755247 h 4609730"/>
              <a:gd name="connsiteX37" fmla="*/ 5767471 w 12547487"/>
              <a:gd name="connsiteY37" fmla="*/ 796958 h 4609730"/>
              <a:gd name="connsiteX38" fmla="*/ 5824432 w 12547487"/>
              <a:gd name="connsiteY38" fmla="*/ 807810 h 4609730"/>
              <a:gd name="connsiteX39" fmla="*/ 5891463 w 12547487"/>
              <a:gd name="connsiteY39" fmla="*/ 836999 h 4609730"/>
              <a:gd name="connsiteX40" fmla="*/ 6056609 w 12547487"/>
              <a:gd name="connsiteY40" fmla="*/ 867466 h 4609730"/>
              <a:gd name="connsiteX41" fmla="*/ 6083954 w 12547487"/>
              <a:gd name="connsiteY41" fmla="*/ 886737 h 4609730"/>
              <a:gd name="connsiteX42" fmla="*/ 6123446 w 12547487"/>
              <a:gd name="connsiteY42" fmla="*/ 906272 h 4609730"/>
              <a:gd name="connsiteX43" fmla="*/ 6279213 w 12547487"/>
              <a:gd name="connsiteY43" fmla="*/ 941922 h 4609730"/>
              <a:gd name="connsiteX44" fmla="*/ 6417146 w 12547487"/>
              <a:gd name="connsiteY44" fmla="*/ 928318 h 4609730"/>
              <a:gd name="connsiteX45" fmla="*/ 6634850 w 12547487"/>
              <a:gd name="connsiteY45" fmla="*/ 900508 h 4609730"/>
              <a:gd name="connsiteX46" fmla="*/ 6671363 w 12547487"/>
              <a:gd name="connsiteY46" fmla="*/ 894080 h 4609730"/>
              <a:gd name="connsiteX47" fmla="*/ 6703400 w 12547487"/>
              <a:gd name="connsiteY47" fmla="*/ 902889 h 4609730"/>
              <a:gd name="connsiteX48" fmla="*/ 6711400 w 12547487"/>
              <a:gd name="connsiteY48" fmla="*/ 917430 h 4609730"/>
              <a:gd name="connsiteX49" fmla="*/ 6731586 w 12547487"/>
              <a:gd name="connsiteY49" fmla="*/ 916196 h 4609730"/>
              <a:gd name="connsiteX50" fmla="*/ 6737090 w 12547487"/>
              <a:gd name="connsiteY50" fmla="*/ 918862 h 4609730"/>
              <a:gd name="connsiteX51" fmla="*/ 6832245 w 12547487"/>
              <a:gd name="connsiteY51" fmla="*/ 882994 h 4609730"/>
              <a:gd name="connsiteX52" fmla="*/ 6913429 w 12547487"/>
              <a:gd name="connsiteY52" fmla="*/ 884954 h 4609730"/>
              <a:gd name="connsiteX53" fmla="*/ 7216421 w 12547487"/>
              <a:gd name="connsiteY53" fmla="*/ 796969 h 4609730"/>
              <a:gd name="connsiteX54" fmla="*/ 7376080 w 12547487"/>
              <a:gd name="connsiteY54" fmla="*/ 746472 h 4609730"/>
              <a:gd name="connsiteX55" fmla="*/ 7625639 w 12547487"/>
              <a:gd name="connsiteY55" fmla="*/ 716373 h 4609730"/>
              <a:gd name="connsiteX56" fmla="*/ 7756911 w 12547487"/>
              <a:gd name="connsiteY56" fmla="*/ 650604 h 4609730"/>
              <a:gd name="connsiteX57" fmla="*/ 7868519 w 12547487"/>
              <a:gd name="connsiteY57" fmla="*/ 616503 h 4609730"/>
              <a:gd name="connsiteX58" fmla="*/ 7872351 w 12547487"/>
              <a:gd name="connsiteY58" fmla="*/ 607157 h 4609730"/>
              <a:gd name="connsiteX59" fmla="*/ 7889820 w 12547487"/>
              <a:gd name="connsiteY59" fmla="*/ 599187 h 4609730"/>
              <a:gd name="connsiteX60" fmla="*/ 7989035 w 12547487"/>
              <a:gd name="connsiteY60" fmla="*/ 585180 h 4609730"/>
              <a:gd name="connsiteX61" fmla="*/ 8078927 w 12547487"/>
              <a:gd name="connsiteY61" fmla="*/ 574018 h 4609730"/>
              <a:gd name="connsiteX62" fmla="*/ 8171367 w 12547487"/>
              <a:gd name="connsiteY62" fmla="*/ 587956 h 4609730"/>
              <a:gd name="connsiteX63" fmla="*/ 8182680 w 12547487"/>
              <a:gd name="connsiteY63" fmla="*/ 584528 h 4609730"/>
              <a:gd name="connsiteX64" fmla="*/ 8183080 w 12547487"/>
              <a:gd name="connsiteY64" fmla="*/ 585096 h 4609730"/>
              <a:gd name="connsiteX65" fmla="*/ 8195361 w 12547487"/>
              <a:gd name="connsiteY65" fmla="*/ 582747 h 4609730"/>
              <a:gd name="connsiteX66" fmla="*/ 8203309 w 12547487"/>
              <a:gd name="connsiteY66" fmla="*/ 578279 h 4609730"/>
              <a:gd name="connsiteX67" fmla="*/ 8291217 w 12547487"/>
              <a:gd name="connsiteY67" fmla="*/ 567936 h 4609730"/>
              <a:gd name="connsiteX68" fmla="*/ 8397600 w 12547487"/>
              <a:gd name="connsiteY68" fmla="*/ 573764 h 4609730"/>
              <a:gd name="connsiteX69" fmla="*/ 8585817 w 12547487"/>
              <a:gd name="connsiteY69" fmla="*/ 528544 h 4609730"/>
              <a:gd name="connsiteX70" fmla="*/ 8597214 w 12547487"/>
              <a:gd name="connsiteY70" fmla="*/ 527540 h 4609730"/>
              <a:gd name="connsiteX71" fmla="*/ 8620277 w 12547487"/>
              <a:gd name="connsiteY71" fmla="*/ 529838 h 4609730"/>
              <a:gd name="connsiteX72" fmla="*/ 8750279 w 12547487"/>
              <a:gd name="connsiteY72" fmla="*/ 514355 h 4609730"/>
              <a:gd name="connsiteX73" fmla="*/ 8770952 w 12547487"/>
              <a:gd name="connsiteY73" fmla="*/ 531568 h 4609730"/>
              <a:gd name="connsiteX74" fmla="*/ 8776056 w 12547487"/>
              <a:gd name="connsiteY74" fmla="*/ 533522 h 4609730"/>
              <a:gd name="connsiteX75" fmla="*/ 8777497 w 12547487"/>
              <a:gd name="connsiteY75" fmla="*/ 532217 h 4609730"/>
              <a:gd name="connsiteX76" fmla="*/ 8801322 w 12547487"/>
              <a:gd name="connsiteY76" fmla="*/ 525101 h 4609730"/>
              <a:gd name="connsiteX77" fmla="*/ 8851058 w 12547487"/>
              <a:gd name="connsiteY77" fmla="*/ 487661 h 4609730"/>
              <a:gd name="connsiteX78" fmla="*/ 8911397 w 12547487"/>
              <a:gd name="connsiteY78" fmla="*/ 440878 h 4609730"/>
              <a:gd name="connsiteX79" fmla="*/ 8960165 w 12547487"/>
              <a:gd name="connsiteY79" fmla="*/ 426167 h 4609730"/>
              <a:gd name="connsiteX80" fmla="*/ 9074520 w 12547487"/>
              <a:gd name="connsiteY80" fmla="*/ 372999 h 4609730"/>
              <a:gd name="connsiteX81" fmla="*/ 9149702 w 12547487"/>
              <a:gd name="connsiteY81" fmla="*/ 344823 h 4609730"/>
              <a:gd name="connsiteX82" fmla="*/ 9151735 w 12547487"/>
              <a:gd name="connsiteY82" fmla="*/ 343693 h 4609730"/>
              <a:gd name="connsiteX83" fmla="*/ 9168799 w 12547487"/>
              <a:gd name="connsiteY83" fmla="*/ 345774 h 4609730"/>
              <a:gd name="connsiteX84" fmla="*/ 9169610 w 12547487"/>
              <a:gd name="connsiteY84" fmla="*/ 354357 h 4609730"/>
              <a:gd name="connsiteX85" fmla="*/ 9184805 w 12547487"/>
              <a:gd name="connsiteY85" fmla="*/ 358617 h 4609730"/>
              <a:gd name="connsiteX86" fmla="*/ 9212783 w 12547487"/>
              <a:gd name="connsiteY86" fmla="*/ 351552 h 4609730"/>
              <a:gd name="connsiteX87" fmla="*/ 9223893 w 12547487"/>
              <a:gd name="connsiteY87" fmla="*/ 353846 h 4609730"/>
              <a:gd name="connsiteX88" fmla="*/ 9227770 w 12547487"/>
              <a:gd name="connsiteY88" fmla="*/ 352887 h 4609730"/>
              <a:gd name="connsiteX89" fmla="*/ 9237095 w 12547487"/>
              <a:gd name="connsiteY89" fmla="*/ 351656 h 4609730"/>
              <a:gd name="connsiteX90" fmla="*/ 9235111 w 12547487"/>
              <a:gd name="connsiteY90" fmla="*/ 346483 h 4609730"/>
              <a:gd name="connsiteX91" fmla="*/ 9280504 w 12547487"/>
              <a:gd name="connsiteY91" fmla="*/ 320358 h 4609730"/>
              <a:gd name="connsiteX92" fmla="*/ 9328601 w 12547487"/>
              <a:gd name="connsiteY92" fmla="*/ 306436 h 4609730"/>
              <a:gd name="connsiteX93" fmla="*/ 9372019 w 12547487"/>
              <a:gd name="connsiteY93" fmla="*/ 272078 h 4609730"/>
              <a:gd name="connsiteX94" fmla="*/ 9452545 w 12547487"/>
              <a:gd name="connsiteY94" fmla="*/ 241860 h 4609730"/>
              <a:gd name="connsiteX95" fmla="*/ 9518291 w 12547487"/>
              <a:gd name="connsiteY95" fmla="*/ 210633 h 4609730"/>
              <a:gd name="connsiteX96" fmla="*/ 9601653 w 12547487"/>
              <a:gd name="connsiteY96" fmla="*/ 194064 h 4609730"/>
              <a:gd name="connsiteX97" fmla="*/ 9756909 w 12547487"/>
              <a:gd name="connsiteY97" fmla="*/ 193391 h 4609730"/>
              <a:gd name="connsiteX98" fmla="*/ 9880369 w 12547487"/>
              <a:gd name="connsiteY98" fmla="*/ 231894 h 4609730"/>
              <a:gd name="connsiteX99" fmla="*/ 9974881 w 12547487"/>
              <a:gd name="connsiteY99" fmla="*/ 256550 h 4609730"/>
              <a:gd name="connsiteX100" fmla="*/ 10025323 w 12547487"/>
              <a:gd name="connsiteY100" fmla="*/ 256596 h 4609730"/>
              <a:gd name="connsiteX101" fmla="*/ 10125155 w 12547487"/>
              <a:gd name="connsiteY101" fmla="*/ 257669 h 4609730"/>
              <a:gd name="connsiteX102" fmla="*/ 10175673 w 12547487"/>
              <a:gd name="connsiteY102" fmla="*/ 229584 h 4609730"/>
              <a:gd name="connsiteX103" fmla="*/ 10234385 w 12547487"/>
              <a:gd name="connsiteY103" fmla="*/ 221010 h 4609730"/>
              <a:gd name="connsiteX104" fmla="*/ 10249898 w 12547487"/>
              <a:gd name="connsiteY104" fmla="*/ 238521 h 4609730"/>
              <a:gd name="connsiteX105" fmla="*/ 10312094 w 12547487"/>
              <a:gd name="connsiteY105" fmla="*/ 223019 h 4609730"/>
              <a:gd name="connsiteX106" fmla="*/ 10406238 w 12547487"/>
              <a:gd name="connsiteY106" fmla="*/ 197367 h 4609730"/>
              <a:gd name="connsiteX107" fmla="*/ 10461019 w 12547487"/>
              <a:gd name="connsiteY107" fmla="*/ 187607 h 4609730"/>
              <a:gd name="connsiteX108" fmla="*/ 10610128 w 12547487"/>
              <a:gd name="connsiteY108" fmla="*/ 155478 h 4609730"/>
              <a:gd name="connsiteX109" fmla="*/ 10759076 w 12547487"/>
              <a:gd name="connsiteY109" fmla="*/ 119129 h 4609730"/>
              <a:gd name="connsiteX110" fmla="*/ 10845042 w 12547487"/>
              <a:gd name="connsiteY110" fmla="*/ 74065 h 4609730"/>
              <a:gd name="connsiteX111" fmla="*/ 10967723 w 12547487"/>
              <a:gd name="connsiteY111" fmla="*/ 46727 h 4609730"/>
              <a:gd name="connsiteX112" fmla="*/ 10987923 w 12547487"/>
              <a:gd name="connsiteY112" fmla="*/ 38704 h 4609730"/>
              <a:gd name="connsiteX113" fmla="*/ 11017061 w 12547487"/>
              <a:gd name="connsiteY113" fmla="*/ 38489 h 4609730"/>
              <a:gd name="connsiteX114" fmla="*/ 11133965 w 12547487"/>
              <a:gd name="connsiteY114" fmla="*/ 38707 h 4609730"/>
              <a:gd name="connsiteX115" fmla="*/ 11227034 w 12547487"/>
              <a:gd name="connsiteY115" fmla="*/ 48621 h 4609730"/>
              <a:gd name="connsiteX116" fmla="*/ 11381469 w 12547487"/>
              <a:gd name="connsiteY116" fmla="*/ 47048 h 4609730"/>
              <a:gd name="connsiteX117" fmla="*/ 11525790 w 12547487"/>
              <a:gd name="connsiteY117" fmla="*/ 92054 h 4609730"/>
              <a:gd name="connsiteX118" fmla="*/ 11637767 w 12547487"/>
              <a:gd name="connsiteY118" fmla="*/ 122688 h 4609730"/>
              <a:gd name="connsiteX119" fmla="*/ 11708024 w 12547487"/>
              <a:gd name="connsiteY119" fmla="*/ 116533 h 4609730"/>
              <a:gd name="connsiteX120" fmla="*/ 11801763 w 12547487"/>
              <a:gd name="connsiteY120" fmla="*/ 117985 h 4609730"/>
              <a:gd name="connsiteX121" fmla="*/ 11948668 w 12547487"/>
              <a:gd name="connsiteY121" fmla="*/ 55392 h 4609730"/>
              <a:gd name="connsiteX122" fmla="*/ 12059612 w 12547487"/>
              <a:gd name="connsiteY122" fmla="*/ 553 h 4609730"/>
              <a:gd name="connsiteX123" fmla="*/ 12090585 w 12547487"/>
              <a:gd name="connsiteY123" fmla="*/ 689 h 4609730"/>
              <a:gd name="connsiteX124" fmla="*/ 12115558 w 12547487"/>
              <a:gd name="connsiteY124" fmla="*/ 0 h 4609730"/>
              <a:gd name="connsiteX125" fmla="*/ 12547487 w 12547487"/>
              <a:gd name="connsiteY125" fmla="*/ 1880654 h 4609730"/>
              <a:gd name="connsiteX126" fmla="*/ 664852 w 12547487"/>
              <a:gd name="connsiteY126" fmla="*/ 4609730 h 4609730"/>
              <a:gd name="connsiteX127" fmla="*/ 0 w 12547487"/>
              <a:gd name="connsiteY127" fmla="*/ 1714905 h 4609730"/>
              <a:gd name="connsiteX128" fmla="*/ 8160 w 12547487"/>
              <a:gd name="connsiteY128" fmla="*/ 1717140 h 4609730"/>
              <a:gd name="connsiteX129" fmla="*/ 62595 w 12547487"/>
              <a:gd name="connsiteY129" fmla="*/ 1734714 h 4609730"/>
              <a:gd name="connsiteX130" fmla="*/ 191892 w 12547487"/>
              <a:gd name="connsiteY130" fmla="*/ 1725794 h 4609730"/>
              <a:gd name="connsiteX131" fmla="*/ 238860 w 12547487"/>
              <a:gd name="connsiteY131" fmla="*/ 1702169 h 4609730"/>
              <a:gd name="connsiteX132" fmla="*/ 329365 w 12547487"/>
              <a:gd name="connsiteY132" fmla="*/ 1660633 h 4609730"/>
              <a:gd name="connsiteX133" fmla="*/ 396208 w 12547487"/>
              <a:gd name="connsiteY133" fmla="*/ 1588889 h 4609730"/>
              <a:gd name="connsiteX134" fmla="*/ 480537 w 12547487"/>
              <a:gd name="connsiteY134" fmla="*/ 1530535 h 4609730"/>
              <a:gd name="connsiteX135" fmla="*/ 493078 w 12547487"/>
              <a:gd name="connsiteY135" fmla="*/ 1531413 h 4609730"/>
              <a:gd name="connsiteX136" fmla="*/ 540222 w 12547487"/>
              <a:gd name="connsiteY136" fmla="*/ 1496202 h 4609730"/>
              <a:gd name="connsiteX137" fmla="*/ 674083 w 12547487"/>
              <a:gd name="connsiteY137" fmla="*/ 1398944 h 4609730"/>
              <a:gd name="connsiteX138" fmla="*/ 749648 w 12547487"/>
              <a:gd name="connsiteY138" fmla="*/ 1302435 h 4609730"/>
              <a:gd name="connsiteX139" fmla="*/ 795249 w 12547487"/>
              <a:gd name="connsiteY139" fmla="*/ 1251068 h 4609730"/>
              <a:gd name="connsiteX140" fmla="*/ 862097 w 12547487"/>
              <a:gd name="connsiteY140" fmla="*/ 1220007 h 4609730"/>
              <a:gd name="connsiteX141" fmla="*/ 877569 w 12547487"/>
              <a:gd name="connsiteY141" fmla="*/ 1223011 h 4609730"/>
              <a:gd name="connsiteX142" fmla="*/ 883467 w 12547487"/>
              <a:gd name="connsiteY142" fmla="*/ 1220174 h 4609730"/>
              <a:gd name="connsiteX143" fmla="*/ 884185 w 12547487"/>
              <a:gd name="connsiteY143" fmla="*/ 1220424 h 4609730"/>
              <a:gd name="connsiteX144" fmla="*/ 885322 w 12547487"/>
              <a:gd name="connsiteY144" fmla="*/ 1219281 h 4609730"/>
              <a:gd name="connsiteX145" fmla="*/ 898394 w 12547487"/>
              <a:gd name="connsiteY145" fmla="*/ 1212995 h 4609730"/>
              <a:gd name="connsiteX146" fmla="*/ 929382 w 12547487"/>
              <a:gd name="connsiteY146" fmla="*/ 1210940 h 4609730"/>
              <a:gd name="connsiteX147" fmla="*/ 947390 w 12547487"/>
              <a:gd name="connsiteY147" fmla="*/ 1206207 h 4609730"/>
              <a:gd name="connsiteX148" fmla="*/ 1002063 w 12547487"/>
              <a:gd name="connsiteY148" fmla="*/ 1161717 h 4609730"/>
              <a:gd name="connsiteX149" fmla="*/ 1054722 w 12547487"/>
              <a:gd name="connsiteY149" fmla="*/ 1133875 h 4609730"/>
              <a:gd name="connsiteX150" fmla="*/ 1123316 w 12547487"/>
              <a:gd name="connsiteY150" fmla="*/ 1104293 h 4609730"/>
              <a:gd name="connsiteX151" fmla="*/ 1470733 w 12547487"/>
              <a:gd name="connsiteY151" fmla="*/ 1030044 h 4609730"/>
              <a:gd name="connsiteX152" fmla="*/ 1770156 w 12547487"/>
              <a:gd name="connsiteY152" fmla="*/ 1084270 h 4609730"/>
              <a:gd name="connsiteX0" fmla="*/ 1770156 w 12547487"/>
              <a:gd name="connsiteY0" fmla="*/ 1084270 h 4609730"/>
              <a:gd name="connsiteX1" fmla="*/ 1941922 w 12547487"/>
              <a:gd name="connsiteY1" fmla="*/ 1105783 h 4609730"/>
              <a:gd name="connsiteX2" fmla="*/ 2139401 w 12547487"/>
              <a:gd name="connsiteY2" fmla="*/ 1138418 h 4609730"/>
              <a:gd name="connsiteX3" fmla="*/ 2513615 w 12547487"/>
              <a:gd name="connsiteY3" fmla="*/ 1079209 h 4609730"/>
              <a:gd name="connsiteX4" fmla="*/ 2883110 w 12547487"/>
              <a:gd name="connsiteY4" fmla="*/ 1082703 h 4609730"/>
              <a:gd name="connsiteX5" fmla="*/ 3067466 w 12547487"/>
              <a:gd name="connsiteY5" fmla="*/ 1017777 h 4609730"/>
              <a:gd name="connsiteX6" fmla="*/ 3142515 w 12547487"/>
              <a:gd name="connsiteY6" fmla="*/ 1004553 h 4609730"/>
              <a:gd name="connsiteX7" fmla="*/ 3153472 w 12547487"/>
              <a:gd name="connsiteY7" fmla="*/ 1011470 h 4609730"/>
              <a:gd name="connsiteX8" fmla="*/ 3256916 w 12547487"/>
              <a:gd name="connsiteY8" fmla="*/ 958732 h 4609730"/>
              <a:gd name="connsiteX9" fmla="*/ 3409231 w 12547487"/>
              <a:gd name="connsiteY9" fmla="*/ 951564 h 4609730"/>
              <a:gd name="connsiteX10" fmla="*/ 3524347 w 12547487"/>
              <a:gd name="connsiteY10" fmla="*/ 957376 h 4609730"/>
              <a:gd name="connsiteX11" fmla="*/ 3588810 w 12547487"/>
              <a:gd name="connsiteY11" fmla="*/ 955789 h 4609730"/>
              <a:gd name="connsiteX12" fmla="*/ 3635816 w 12547487"/>
              <a:gd name="connsiteY12" fmla="*/ 960010 h 4609730"/>
              <a:gd name="connsiteX13" fmla="*/ 3754941 w 12547487"/>
              <a:gd name="connsiteY13" fmla="*/ 941825 h 4609730"/>
              <a:gd name="connsiteX14" fmla="*/ 3952184 w 12547487"/>
              <a:gd name="connsiteY14" fmla="*/ 899594 h 4609730"/>
              <a:gd name="connsiteX15" fmla="*/ 4101714 w 12547487"/>
              <a:gd name="connsiteY15" fmla="*/ 917531 h 4609730"/>
              <a:gd name="connsiteX16" fmla="*/ 4177560 w 12547487"/>
              <a:gd name="connsiteY16" fmla="*/ 878696 h 4609730"/>
              <a:gd name="connsiteX17" fmla="*/ 4269581 w 12547487"/>
              <a:gd name="connsiteY17" fmla="*/ 877016 h 4609730"/>
              <a:gd name="connsiteX18" fmla="*/ 4619969 w 12547487"/>
              <a:gd name="connsiteY18" fmla="*/ 798815 h 4609730"/>
              <a:gd name="connsiteX19" fmla="*/ 4808566 w 12547487"/>
              <a:gd name="connsiteY19" fmla="*/ 781686 h 4609730"/>
              <a:gd name="connsiteX20" fmla="*/ 4875311 w 12547487"/>
              <a:gd name="connsiteY20" fmla="*/ 729496 h 4609730"/>
              <a:gd name="connsiteX21" fmla="*/ 4875123 w 12547487"/>
              <a:gd name="connsiteY21" fmla="*/ 726137 h 4609730"/>
              <a:gd name="connsiteX22" fmla="*/ 4879961 w 12547487"/>
              <a:gd name="connsiteY22" fmla="*/ 724303 h 4609730"/>
              <a:gd name="connsiteX23" fmla="*/ 4884283 w 12547487"/>
              <a:gd name="connsiteY23" fmla="*/ 726177 h 4609730"/>
              <a:gd name="connsiteX24" fmla="*/ 4890066 w 12547487"/>
              <a:gd name="connsiteY24" fmla="*/ 724037 h 4609730"/>
              <a:gd name="connsiteX25" fmla="*/ 4905872 w 12547487"/>
              <a:gd name="connsiteY25" fmla="*/ 719096 h 4609730"/>
              <a:gd name="connsiteX26" fmla="*/ 4911186 w 12547487"/>
              <a:gd name="connsiteY26" fmla="*/ 711907 h 4609730"/>
              <a:gd name="connsiteX27" fmla="*/ 4991897 w 12547487"/>
              <a:gd name="connsiteY27" fmla="*/ 697771 h 4609730"/>
              <a:gd name="connsiteX28" fmla="*/ 5024303 w 12547487"/>
              <a:gd name="connsiteY28" fmla="*/ 701951 h 4609730"/>
              <a:gd name="connsiteX29" fmla="*/ 5084207 w 12547487"/>
              <a:gd name="connsiteY29" fmla="*/ 682157 h 4609730"/>
              <a:gd name="connsiteX30" fmla="*/ 5184351 w 12547487"/>
              <a:gd name="connsiteY30" fmla="*/ 683463 h 4609730"/>
              <a:gd name="connsiteX31" fmla="*/ 5321507 w 12547487"/>
              <a:gd name="connsiteY31" fmla="*/ 719959 h 4609730"/>
              <a:gd name="connsiteX32" fmla="*/ 5391160 w 12547487"/>
              <a:gd name="connsiteY32" fmla="*/ 750959 h 4609730"/>
              <a:gd name="connsiteX33" fmla="*/ 5487125 w 12547487"/>
              <a:gd name="connsiteY33" fmla="*/ 772309 h 4609730"/>
              <a:gd name="connsiteX34" fmla="*/ 5643542 w 12547487"/>
              <a:gd name="connsiteY34" fmla="*/ 765979 h 4609730"/>
              <a:gd name="connsiteX35" fmla="*/ 5706451 w 12547487"/>
              <a:gd name="connsiteY35" fmla="*/ 766820 h 4609730"/>
              <a:gd name="connsiteX36" fmla="*/ 5762858 w 12547487"/>
              <a:gd name="connsiteY36" fmla="*/ 755247 h 4609730"/>
              <a:gd name="connsiteX37" fmla="*/ 5767471 w 12547487"/>
              <a:gd name="connsiteY37" fmla="*/ 796958 h 4609730"/>
              <a:gd name="connsiteX38" fmla="*/ 5824432 w 12547487"/>
              <a:gd name="connsiteY38" fmla="*/ 807810 h 4609730"/>
              <a:gd name="connsiteX39" fmla="*/ 5891463 w 12547487"/>
              <a:gd name="connsiteY39" fmla="*/ 836999 h 4609730"/>
              <a:gd name="connsiteX40" fmla="*/ 6056609 w 12547487"/>
              <a:gd name="connsiteY40" fmla="*/ 867466 h 4609730"/>
              <a:gd name="connsiteX41" fmla="*/ 6083954 w 12547487"/>
              <a:gd name="connsiteY41" fmla="*/ 886737 h 4609730"/>
              <a:gd name="connsiteX42" fmla="*/ 6123446 w 12547487"/>
              <a:gd name="connsiteY42" fmla="*/ 906272 h 4609730"/>
              <a:gd name="connsiteX43" fmla="*/ 6279213 w 12547487"/>
              <a:gd name="connsiteY43" fmla="*/ 941922 h 4609730"/>
              <a:gd name="connsiteX44" fmla="*/ 6417146 w 12547487"/>
              <a:gd name="connsiteY44" fmla="*/ 928318 h 4609730"/>
              <a:gd name="connsiteX45" fmla="*/ 6634850 w 12547487"/>
              <a:gd name="connsiteY45" fmla="*/ 900508 h 4609730"/>
              <a:gd name="connsiteX46" fmla="*/ 6671363 w 12547487"/>
              <a:gd name="connsiteY46" fmla="*/ 894080 h 4609730"/>
              <a:gd name="connsiteX47" fmla="*/ 6703400 w 12547487"/>
              <a:gd name="connsiteY47" fmla="*/ 902889 h 4609730"/>
              <a:gd name="connsiteX48" fmla="*/ 6711400 w 12547487"/>
              <a:gd name="connsiteY48" fmla="*/ 917430 h 4609730"/>
              <a:gd name="connsiteX49" fmla="*/ 6731586 w 12547487"/>
              <a:gd name="connsiteY49" fmla="*/ 916196 h 4609730"/>
              <a:gd name="connsiteX50" fmla="*/ 6737090 w 12547487"/>
              <a:gd name="connsiteY50" fmla="*/ 918862 h 4609730"/>
              <a:gd name="connsiteX51" fmla="*/ 6832245 w 12547487"/>
              <a:gd name="connsiteY51" fmla="*/ 882994 h 4609730"/>
              <a:gd name="connsiteX52" fmla="*/ 6913429 w 12547487"/>
              <a:gd name="connsiteY52" fmla="*/ 884954 h 4609730"/>
              <a:gd name="connsiteX53" fmla="*/ 7216421 w 12547487"/>
              <a:gd name="connsiteY53" fmla="*/ 796969 h 4609730"/>
              <a:gd name="connsiteX54" fmla="*/ 7376080 w 12547487"/>
              <a:gd name="connsiteY54" fmla="*/ 746472 h 4609730"/>
              <a:gd name="connsiteX55" fmla="*/ 7625639 w 12547487"/>
              <a:gd name="connsiteY55" fmla="*/ 716373 h 4609730"/>
              <a:gd name="connsiteX56" fmla="*/ 7756911 w 12547487"/>
              <a:gd name="connsiteY56" fmla="*/ 650604 h 4609730"/>
              <a:gd name="connsiteX57" fmla="*/ 7868519 w 12547487"/>
              <a:gd name="connsiteY57" fmla="*/ 616503 h 4609730"/>
              <a:gd name="connsiteX58" fmla="*/ 7872351 w 12547487"/>
              <a:gd name="connsiteY58" fmla="*/ 607157 h 4609730"/>
              <a:gd name="connsiteX59" fmla="*/ 7889820 w 12547487"/>
              <a:gd name="connsiteY59" fmla="*/ 599187 h 4609730"/>
              <a:gd name="connsiteX60" fmla="*/ 7989035 w 12547487"/>
              <a:gd name="connsiteY60" fmla="*/ 585180 h 4609730"/>
              <a:gd name="connsiteX61" fmla="*/ 8078927 w 12547487"/>
              <a:gd name="connsiteY61" fmla="*/ 574018 h 4609730"/>
              <a:gd name="connsiteX62" fmla="*/ 8171367 w 12547487"/>
              <a:gd name="connsiteY62" fmla="*/ 587956 h 4609730"/>
              <a:gd name="connsiteX63" fmla="*/ 8182680 w 12547487"/>
              <a:gd name="connsiteY63" fmla="*/ 584528 h 4609730"/>
              <a:gd name="connsiteX64" fmla="*/ 8183080 w 12547487"/>
              <a:gd name="connsiteY64" fmla="*/ 585096 h 4609730"/>
              <a:gd name="connsiteX65" fmla="*/ 8195361 w 12547487"/>
              <a:gd name="connsiteY65" fmla="*/ 582747 h 4609730"/>
              <a:gd name="connsiteX66" fmla="*/ 8203309 w 12547487"/>
              <a:gd name="connsiteY66" fmla="*/ 578279 h 4609730"/>
              <a:gd name="connsiteX67" fmla="*/ 8291217 w 12547487"/>
              <a:gd name="connsiteY67" fmla="*/ 567936 h 4609730"/>
              <a:gd name="connsiteX68" fmla="*/ 8397600 w 12547487"/>
              <a:gd name="connsiteY68" fmla="*/ 573764 h 4609730"/>
              <a:gd name="connsiteX69" fmla="*/ 8585817 w 12547487"/>
              <a:gd name="connsiteY69" fmla="*/ 528544 h 4609730"/>
              <a:gd name="connsiteX70" fmla="*/ 8597214 w 12547487"/>
              <a:gd name="connsiteY70" fmla="*/ 527540 h 4609730"/>
              <a:gd name="connsiteX71" fmla="*/ 8620277 w 12547487"/>
              <a:gd name="connsiteY71" fmla="*/ 529838 h 4609730"/>
              <a:gd name="connsiteX72" fmla="*/ 8750279 w 12547487"/>
              <a:gd name="connsiteY72" fmla="*/ 514355 h 4609730"/>
              <a:gd name="connsiteX73" fmla="*/ 8770952 w 12547487"/>
              <a:gd name="connsiteY73" fmla="*/ 531568 h 4609730"/>
              <a:gd name="connsiteX74" fmla="*/ 8776056 w 12547487"/>
              <a:gd name="connsiteY74" fmla="*/ 533522 h 4609730"/>
              <a:gd name="connsiteX75" fmla="*/ 8777497 w 12547487"/>
              <a:gd name="connsiteY75" fmla="*/ 532217 h 4609730"/>
              <a:gd name="connsiteX76" fmla="*/ 8801322 w 12547487"/>
              <a:gd name="connsiteY76" fmla="*/ 525101 h 4609730"/>
              <a:gd name="connsiteX77" fmla="*/ 8851058 w 12547487"/>
              <a:gd name="connsiteY77" fmla="*/ 487661 h 4609730"/>
              <a:gd name="connsiteX78" fmla="*/ 8911397 w 12547487"/>
              <a:gd name="connsiteY78" fmla="*/ 440878 h 4609730"/>
              <a:gd name="connsiteX79" fmla="*/ 8960165 w 12547487"/>
              <a:gd name="connsiteY79" fmla="*/ 426167 h 4609730"/>
              <a:gd name="connsiteX80" fmla="*/ 9074520 w 12547487"/>
              <a:gd name="connsiteY80" fmla="*/ 372999 h 4609730"/>
              <a:gd name="connsiteX81" fmla="*/ 9149702 w 12547487"/>
              <a:gd name="connsiteY81" fmla="*/ 344823 h 4609730"/>
              <a:gd name="connsiteX82" fmla="*/ 9151735 w 12547487"/>
              <a:gd name="connsiteY82" fmla="*/ 343693 h 4609730"/>
              <a:gd name="connsiteX83" fmla="*/ 9168799 w 12547487"/>
              <a:gd name="connsiteY83" fmla="*/ 345774 h 4609730"/>
              <a:gd name="connsiteX84" fmla="*/ 9169610 w 12547487"/>
              <a:gd name="connsiteY84" fmla="*/ 354357 h 4609730"/>
              <a:gd name="connsiteX85" fmla="*/ 9184805 w 12547487"/>
              <a:gd name="connsiteY85" fmla="*/ 358617 h 4609730"/>
              <a:gd name="connsiteX86" fmla="*/ 9212783 w 12547487"/>
              <a:gd name="connsiteY86" fmla="*/ 351552 h 4609730"/>
              <a:gd name="connsiteX87" fmla="*/ 9223893 w 12547487"/>
              <a:gd name="connsiteY87" fmla="*/ 353846 h 4609730"/>
              <a:gd name="connsiteX88" fmla="*/ 9227770 w 12547487"/>
              <a:gd name="connsiteY88" fmla="*/ 352887 h 4609730"/>
              <a:gd name="connsiteX89" fmla="*/ 9237095 w 12547487"/>
              <a:gd name="connsiteY89" fmla="*/ 351656 h 4609730"/>
              <a:gd name="connsiteX90" fmla="*/ 9235111 w 12547487"/>
              <a:gd name="connsiteY90" fmla="*/ 346483 h 4609730"/>
              <a:gd name="connsiteX91" fmla="*/ 9280504 w 12547487"/>
              <a:gd name="connsiteY91" fmla="*/ 320358 h 4609730"/>
              <a:gd name="connsiteX92" fmla="*/ 9328601 w 12547487"/>
              <a:gd name="connsiteY92" fmla="*/ 306436 h 4609730"/>
              <a:gd name="connsiteX93" fmla="*/ 9372019 w 12547487"/>
              <a:gd name="connsiteY93" fmla="*/ 272078 h 4609730"/>
              <a:gd name="connsiteX94" fmla="*/ 9452545 w 12547487"/>
              <a:gd name="connsiteY94" fmla="*/ 241860 h 4609730"/>
              <a:gd name="connsiteX95" fmla="*/ 9518291 w 12547487"/>
              <a:gd name="connsiteY95" fmla="*/ 210633 h 4609730"/>
              <a:gd name="connsiteX96" fmla="*/ 9601653 w 12547487"/>
              <a:gd name="connsiteY96" fmla="*/ 194064 h 4609730"/>
              <a:gd name="connsiteX97" fmla="*/ 9756909 w 12547487"/>
              <a:gd name="connsiteY97" fmla="*/ 193391 h 4609730"/>
              <a:gd name="connsiteX98" fmla="*/ 9880369 w 12547487"/>
              <a:gd name="connsiteY98" fmla="*/ 231894 h 4609730"/>
              <a:gd name="connsiteX99" fmla="*/ 9974881 w 12547487"/>
              <a:gd name="connsiteY99" fmla="*/ 256550 h 4609730"/>
              <a:gd name="connsiteX100" fmla="*/ 10025323 w 12547487"/>
              <a:gd name="connsiteY100" fmla="*/ 256596 h 4609730"/>
              <a:gd name="connsiteX101" fmla="*/ 10125155 w 12547487"/>
              <a:gd name="connsiteY101" fmla="*/ 257669 h 4609730"/>
              <a:gd name="connsiteX102" fmla="*/ 10175673 w 12547487"/>
              <a:gd name="connsiteY102" fmla="*/ 229584 h 4609730"/>
              <a:gd name="connsiteX103" fmla="*/ 10234385 w 12547487"/>
              <a:gd name="connsiteY103" fmla="*/ 221010 h 4609730"/>
              <a:gd name="connsiteX104" fmla="*/ 10249898 w 12547487"/>
              <a:gd name="connsiteY104" fmla="*/ 238521 h 4609730"/>
              <a:gd name="connsiteX105" fmla="*/ 10312094 w 12547487"/>
              <a:gd name="connsiteY105" fmla="*/ 223019 h 4609730"/>
              <a:gd name="connsiteX106" fmla="*/ 10406238 w 12547487"/>
              <a:gd name="connsiteY106" fmla="*/ 197367 h 4609730"/>
              <a:gd name="connsiteX107" fmla="*/ 10461019 w 12547487"/>
              <a:gd name="connsiteY107" fmla="*/ 187607 h 4609730"/>
              <a:gd name="connsiteX108" fmla="*/ 10610128 w 12547487"/>
              <a:gd name="connsiteY108" fmla="*/ 155478 h 4609730"/>
              <a:gd name="connsiteX109" fmla="*/ 10759076 w 12547487"/>
              <a:gd name="connsiteY109" fmla="*/ 119129 h 4609730"/>
              <a:gd name="connsiteX110" fmla="*/ 10845042 w 12547487"/>
              <a:gd name="connsiteY110" fmla="*/ 74065 h 4609730"/>
              <a:gd name="connsiteX111" fmla="*/ 10967723 w 12547487"/>
              <a:gd name="connsiteY111" fmla="*/ 46727 h 4609730"/>
              <a:gd name="connsiteX112" fmla="*/ 10987923 w 12547487"/>
              <a:gd name="connsiteY112" fmla="*/ 38704 h 4609730"/>
              <a:gd name="connsiteX113" fmla="*/ 11017061 w 12547487"/>
              <a:gd name="connsiteY113" fmla="*/ 38489 h 4609730"/>
              <a:gd name="connsiteX114" fmla="*/ 11133965 w 12547487"/>
              <a:gd name="connsiteY114" fmla="*/ 38707 h 4609730"/>
              <a:gd name="connsiteX115" fmla="*/ 11227034 w 12547487"/>
              <a:gd name="connsiteY115" fmla="*/ 48621 h 4609730"/>
              <a:gd name="connsiteX116" fmla="*/ 11381469 w 12547487"/>
              <a:gd name="connsiteY116" fmla="*/ 47048 h 4609730"/>
              <a:gd name="connsiteX117" fmla="*/ 11525790 w 12547487"/>
              <a:gd name="connsiteY117" fmla="*/ 92054 h 4609730"/>
              <a:gd name="connsiteX118" fmla="*/ 11637767 w 12547487"/>
              <a:gd name="connsiteY118" fmla="*/ 122688 h 4609730"/>
              <a:gd name="connsiteX119" fmla="*/ 11708024 w 12547487"/>
              <a:gd name="connsiteY119" fmla="*/ 116533 h 4609730"/>
              <a:gd name="connsiteX120" fmla="*/ 11801763 w 12547487"/>
              <a:gd name="connsiteY120" fmla="*/ 117985 h 4609730"/>
              <a:gd name="connsiteX121" fmla="*/ 11948668 w 12547487"/>
              <a:gd name="connsiteY121" fmla="*/ 55392 h 4609730"/>
              <a:gd name="connsiteX122" fmla="*/ 12059612 w 12547487"/>
              <a:gd name="connsiteY122" fmla="*/ 553 h 4609730"/>
              <a:gd name="connsiteX123" fmla="*/ 12090585 w 12547487"/>
              <a:gd name="connsiteY123" fmla="*/ 689 h 4609730"/>
              <a:gd name="connsiteX124" fmla="*/ 12115558 w 12547487"/>
              <a:gd name="connsiteY124" fmla="*/ 0 h 4609730"/>
              <a:gd name="connsiteX125" fmla="*/ 12547487 w 12547487"/>
              <a:gd name="connsiteY125" fmla="*/ 1880654 h 4609730"/>
              <a:gd name="connsiteX126" fmla="*/ 664852 w 12547487"/>
              <a:gd name="connsiteY126" fmla="*/ 4609730 h 4609730"/>
              <a:gd name="connsiteX127" fmla="*/ 0 w 12547487"/>
              <a:gd name="connsiteY127" fmla="*/ 1714905 h 4609730"/>
              <a:gd name="connsiteX128" fmla="*/ 8160 w 12547487"/>
              <a:gd name="connsiteY128" fmla="*/ 1717140 h 4609730"/>
              <a:gd name="connsiteX129" fmla="*/ 62595 w 12547487"/>
              <a:gd name="connsiteY129" fmla="*/ 1734714 h 4609730"/>
              <a:gd name="connsiteX130" fmla="*/ 191892 w 12547487"/>
              <a:gd name="connsiteY130" fmla="*/ 1725794 h 4609730"/>
              <a:gd name="connsiteX131" fmla="*/ 238860 w 12547487"/>
              <a:gd name="connsiteY131" fmla="*/ 1702169 h 4609730"/>
              <a:gd name="connsiteX132" fmla="*/ 329365 w 12547487"/>
              <a:gd name="connsiteY132" fmla="*/ 1660633 h 4609730"/>
              <a:gd name="connsiteX133" fmla="*/ 396208 w 12547487"/>
              <a:gd name="connsiteY133" fmla="*/ 1588889 h 4609730"/>
              <a:gd name="connsiteX134" fmla="*/ 480537 w 12547487"/>
              <a:gd name="connsiteY134" fmla="*/ 1530535 h 4609730"/>
              <a:gd name="connsiteX135" fmla="*/ 493078 w 12547487"/>
              <a:gd name="connsiteY135" fmla="*/ 1531413 h 4609730"/>
              <a:gd name="connsiteX136" fmla="*/ 540222 w 12547487"/>
              <a:gd name="connsiteY136" fmla="*/ 1496202 h 4609730"/>
              <a:gd name="connsiteX137" fmla="*/ 674083 w 12547487"/>
              <a:gd name="connsiteY137" fmla="*/ 1398944 h 4609730"/>
              <a:gd name="connsiteX138" fmla="*/ 749648 w 12547487"/>
              <a:gd name="connsiteY138" fmla="*/ 1302435 h 4609730"/>
              <a:gd name="connsiteX139" fmla="*/ 795249 w 12547487"/>
              <a:gd name="connsiteY139" fmla="*/ 1251068 h 4609730"/>
              <a:gd name="connsiteX140" fmla="*/ 862097 w 12547487"/>
              <a:gd name="connsiteY140" fmla="*/ 1220007 h 4609730"/>
              <a:gd name="connsiteX141" fmla="*/ 877569 w 12547487"/>
              <a:gd name="connsiteY141" fmla="*/ 1223011 h 4609730"/>
              <a:gd name="connsiteX142" fmla="*/ 883467 w 12547487"/>
              <a:gd name="connsiteY142" fmla="*/ 1220174 h 4609730"/>
              <a:gd name="connsiteX143" fmla="*/ 884185 w 12547487"/>
              <a:gd name="connsiteY143" fmla="*/ 1220424 h 4609730"/>
              <a:gd name="connsiteX144" fmla="*/ 885322 w 12547487"/>
              <a:gd name="connsiteY144" fmla="*/ 1219281 h 4609730"/>
              <a:gd name="connsiteX145" fmla="*/ 898394 w 12547487"/>
              <a:gd name="connsiteY145" fmla="*/ 1212995 h 4609730"/>
              <a:gd name="connsiteX146" fmla="*/ 929382 w 12547487"/>
              <a:gd name="connsiteY146" fmla="*/ 1210940 h 4609730"/>
              <a:gd name="connsiteX147" fmla="*/ 947390 w 12547487"/>
              <a:gd name="connsiteY147" fmla="*/ 1206207 h 4609730"/>
              <a:gd name="connsiteX148" fmla="*/ 1002063 w 12547487"/>
              <a:gd name="connsiteY148" fmla="*/ 1161717 h 4609730"/>
              <a:gd name="connsiteX149" fmla="*/ 1054722 w 12547487"/>
              <a:gd name="connsiteY149" fmla="*/ 1133875 h 4609730"/>
              <a:gd name="connsiteX150" fmla="*/ 1192672 w 12547487"/>
              <a:gd name="connsiteY150" fmla="*/ 1110972 h 4609730"/>
              <a:gd name="connsiteX151" fmla="*/ 1470733 w 12547487"/>
              <a:gd name="connsiteY151" fmla="*/ 1030044 h 4609730"/>
              <a:gd name="connsiteX152" fmla="*/ 1770156 w 12547487"/>
              <a:gd name="connsiteY152" fmla="*/ 1084270 h 4609730"/>
              <a:gd name="connsiteX0" fmla="*/ 1770156 w 12547487"/>
              <a:gd name="connsiteY0" fmla="*/ 1084270 h 4609730"/>
              <a:gd name="connsiteX1" fmla="*/ 1941922 w 12547487"/>
              <a:gd name="connsiteY1" fmla="*/ 1105783 h 4609730"/>
              <a:gd name="connsiteX2" fmla="*/ 2139401 w 12547487"/>
              <a:gd name="connsiteY2" fmla="*/ 1138418 h 4609730"/>
              <a:gd name="connsiteX3" fmla="*/ 2513615 w 12547487"/>
              <a:gd name="connsiteY3" fmla="*/ 1079209 h 4609730"/>
              <a:gd name="connsiteX4" fmla="*/ 2883110 w 12547487"/>
              <a:gd name="connsiteY4" fmla="*/ 1082703 h 4609730"/>
              <a:gd name="connsiteX5" fmla="*/ 3067466 w 12547487"/>
              <a:gd name="connsiteY5" fmla="*/ 1017777 h 4609730"/>
              <a:gd name="connsiteX6" fmla="*/ 3142515 w 12547487"/>
              <a:gd name="connsiteY6" fmla="*/ 1004553 h 4609730"/>
              <a:gd name="connsiteX7" fmla="*/ 3153472 w 12547487"/>
              <a:gd name="connsiteY7" fmla="*/ 1011470 h 4609730"/>
              <a:gd name="connsiteX8" fmla="*/ 3256916 w 12547487"/>
              <a:gd name="connsiteY8" fmla="*/ 958732 h 4609730"/>
              <a:gd name="connsiteX9" fmla="*/ 3409231 w 12547487"/>
              <a:gd name="connsiteY9" fmla="*/ 951564 h 4609730"/>
              <a:gd name="connsiteX10" fmla="*/ 3524347 w 12547487"/>
              <a:gd name="connsiteY10" fmla="*/ 957376 h 4609730"/>
              <a:gd name="connsiteX11" fmla="*/ 3588810 w 12547487"/>
              <a:gd name="connsiteY11" fmla="*/ 955789 h 4609730"/>
              <a:gd name="connsiteX12" fmla="*/ 3635816 w 12547487"/>
              <a:gd name="connsiteY12" fmla="*/ 960010 h 4609730"/>
              <a:gd name="connsiteX13" fmla="*/ 3754941 w 12547487"/>
              <a:gd name="connsiteY13" fmla="*/ 941825 h 4609730"/>
              <a:gd name="connsiteX14" fmla="*/ 3952184 w 12547487"/>
              <a:gd name="connsiteY14" fmla="*/ 899594 h 4609730"/>
              <a:gd name="connsiteX15" fmla="*/ 4101714 w 12547487"/>
              <a:gd name="connsiteY15" fmla="*/ 917531 h 4609730"/>
              <a:gd name="connsiteX16" fmla="*/ 4177560 w 12547487"/>
              <a:gd name="connsiteY16" fmla="*/ 878696 h 4609730"/>
              <a:gd name="connsiteX17" fmla="*/ 4269581 w 12547487"/>
              <a:gd name="connsiteY17" fmla="*/ 877016 h 4609730"/>
              <a:gd name="connsiteX18" fmla="*/ 4619969 w 12547487"/>
              <a:gd name="connsiteY18" fmla="*/ 798815 h 4609730"/>
              <a:gd name="connsiteX19" fmla="*/ 4808566 w 12547487"/>
              <a:gd name="connsiteY19" fmla="*/ 781686 h 4609730"/>
              <a:gd name="connsiteX20" fmla="*/ 4875311 w 12547487"/>
              <a:gd name="connsiteY20" fmla="*/ 729496 h 4609730"/>
              <a:gd name="connsiteX21" fmla="*/ 4875123 w 12547487"/>
              <a:gd name="connsiteY21" fmla="*/ 726137 h 4609730"/>
              <a:gd name="connsiteX22" fmla="*/ 4879961 w 12547487"/>
              <a:gd name="connsiteY22" fmla="*/ 724303 h 4609730"/>
              <a:gd name="connsiteX23" fmla="*/ 4884283 w 12547487"/>
              <a:gd name="connsiteY23" fmla="*/ 726177 h 4609730"/>
              <a:gd name="connsiteX24" fmla="*/ 4890066 w 12547487"/>
              <a:gd name="connsiteY24" fmla="*/ 724037 h 4609730"/>
              <a:gd name="connsiteX25" fmla="*/ 4905872 w 12547487"/>
              <a:gd name="connsiteY25" fmla="*/ 719096 h 4609730"/>
              <a:gd name="connsiteX26" fmla="*/ 4911186 w 12547487"/>
              <a:gd name="connsiteY26" fmla="*/ 711907 h 4609730"/>
              <a:gd name="connsiteX27" fmla="*/ 4991897 w 12547487"/>
              <a:gd name="connsiteY27" fmla="*/ 697771 h 4609730"/>
              <a:gd name="connsiteX28" fmla="*/ 5024303 w 12547487"/>
              <a:gd name="connsiteY28" fmla="*/ 701951 h 4609730"/>
              <a:gd name="connsiteX29" fmla="*/ 5084207 w 12547487"/>
              <a:gd name="connsiteY29" fmla="*/ 682157 h 4609730"/>
              <a:gd name="connsiteX30" fmla="*/ 5184351 w 12547487"/>
              <a:gd name="connsiteY30" fmla="*/ 683463 h 4609730"/>
              <a:gd name="connsiteX31" fmla="*/ 5321507 w 12547487"/>
              <a:gd name="connsiteY31" fmla="*/ 719959 h 4609730"/>
              <a:gd name="connsiteX32" fmla="*/ 5391160 w 12547487"/>
              <a:gd name="connsiteY32" fmla="*/ 750959 h 4609730"/>
              <a:gd name="connsiteX33" fmla="*/ 5487125 w 12547487"/>
              <a:gd name="connsiteY33" fmla="*/ 772309 h 4609730"/>
              <a:gd name="connsiteX34" fmla="*/ 5643542 w 12547487"/>
              <a:gd name="connsiteY34" fmla="*/ 765979 h 4609730"/>
              <a:gd name="connsiteX35" fmla="*/ 5706451 w 12547487"/>
              <a:gd name="connsiteY35" fmla="*/ 766820 h 4609730"/>
              <a:gd name="connsiteX36" fmla="*/ 5762858 w 12547487"/>
              <a:gd name="connsiteY36" fmla="*/ 755247 h 4609730"/>
              <a:gd name="connsiteX37" fmla="*/ 5767471 w 12547487"/>
              <a:gd name="connsiteY37" fmla="*/ 796958 h 4609730"/>
              <a:gd name="connsiteX38" fmla="*/ 5824432 w 12547487"/>
              <a:gd name="connsiteY38" fmla="*/ 807810 h 4609730"/>
              <a:gd name="connsiteX39" fmla="*/ 5891463 w 12547487"/>
              <a:gd name="connsiteY39" fmla="*/ 836999 h 4609730"/>
              <a:gd name="connsiteX40" fmla="*/ 6056609 w 12547487"/>
              <a:gd name="connsiteY40" fmla="*/ 867466 h 4609730"/>
              <a:gd name="connsiteX41" fmla="*/ 6083954 w 12547487"/>
              <a:gd name="connsiteY41" fmla="*/ 886737 h 4609730"/>
              <a:gd name="connsiteX42" fmla="*/ 6123446 w 12547487"/>
              <a:gd name="connsiteY42" fmla="*/ 906272 h 4609730"/>
              <a:gd name="connsiteX43" fmla="*/ 6279213 w 12547487"/>
              <a:gd name="connsiteY43" fmla="*/ 941922 h 4609730"/>
              <a:gd name="connsiteX44" fmla="*/ 6417146 w 12547487"/>
              <a:gd name="connsiteY44" fmla="*/ 928318 h 4609730"/>
              <a:gd name="connsiteX45" fmla="*/ 6634850 w 12547487"/>
              <a:gd name="connsiteY45" fmla="*/ 900508 h 4609730"/>
              <a:gd name="connsiteX46" fmla="*/ 6671363 w 12547487"/>
              <a:gd name="connsiteY46" fmla="*/ 894080 h 4609730"/>
              <a:gd name="connsiteX47" fmla="*/ 6703400 w 12547487"/>
              <a:gd name="connsiteY47" fmla="*/ 902889 h 4609730"/>
              <a:gd name="connsiteX48" fmla="*/ 6711400 w 12547487"/>
              <a:gd name="connsiteY48" fmla="*/ 917430 h 4609730"/>
              <a:gd name="connsiteX49" fmla="*/ 6731586 w 12547487"/>
              <a:gd name="connsiteY49" fmla="*/ 916196 h 4609730"/>
              <a:gd name="connsiteX50" fmla="*/ 6737090 w 12547487"/>
              <a:gd name="connsiteY50" fmla="*/ 918862 h 4609730"/>
              <a:gd name="connsiteX51" fmla="*/ 6832245 w 12547487"/>
              <a:gd name="connsiteY51" fmla="*/ 882994 h 4609730"/>
              <a:gd name="connsiteX52" fmla="*/ 6913429 w 12547487"/>
              <a:gd name="connsiteY52" fmla="*/ 884954 h 4609730"/>
              <a:gd name="connsiteX53" fmla="*/ 7216421 w 12547487"/>
              <a:gd name="connsiteY53" fmla="*/ 796969 h 4609730"/>
              <a:gd name="connsiteX54" fmla="*/ 7376080 w 12547487"/>
              <a:gd name="connsiteY54" fmla="*/ 746472 h 4609730"/>
              <a:gd name="connsiteX55" fmla="*/ 7625639 w 12547487"/>
              <a:gd name="connsiteY55" fmla="*/ 716373 h 4609730"/>
              <a:gd name="connsiteX56" fmla="*/ 7756911 w 12547487"/>
              <a:gd name="connsiteY56" fmla="*/ 650604 h 4609730"/>
              <a:gd name="connsiteX57" fmla="*/ 7868519 w 12547487"/>
              <a:gd name="connsiteY57" fmla="*/ 616503 h 4609730"/>
              <a:gd name="connsiteX58" fmla="*/ 7872351 w 12547487"/>
              <a:gd name="connsiteY58" fmla="*/ 607157 h 4609730"/>
              <a:gd name="connsiteX59" fmla="*/ 7889820 w 12547487"/>
              <a:gd name="connsiteY59" fmla="*/ 599187 h 4609730"/>
              <a:gd name="connsiteX60" fmla="*/ 7989035 w 12547487"/>
              <a:gd name="connsiteY60" fmla="*/ 585180 h 4609730"/>
              <a:gd name="connsiteX61" fmla="*/ 8078927 w 12547487"/>
              <a:gd name="connsiteY61" fmla="*/ 574018 h 4609730"/>
              <a:gd name="connsiteX62" fmla="*/ 8171367 w 12547487"/>
              <a:gd name="connsiteY62" fmla="*/ 587956 h 4609730"/>
              <a:gd name="connsiteX63" fmla="*/ 8182680 w 12547487"/>
              <a:gd name="connsiteY63" fmla="*/ 584528 h 4609730"/>
              <a:gd name="connsiteX64" fmla="*/ 8183080 w 12547487"/>
              <a:gd name="connsiteY64" fmla="*/ 585096 h 4609730"/>
              <a:gd name="connsiteX65" fmla="*/ 8195361 w 12547487"/>
              <a:gd name="connsiteY65" fmla="*/ 582747 h 4609730"/>
              <a:gd name="connsiteX66" fmla="*/ 8203309 w 12547487"/>
              <a:gd name="connsiteY66" fmla="*/ 578279 h 4609730"/>
              <a:gd name="connsiteX67" fmla="*/ 8291217 w 12547487"/>
              <a:gd name="connsiteY67" fmla="*/ 567936 h 4609730"/>
              <a:gd name="connsiteX68" fmla="*/ 8397600 w 12547487"/>
              <a:gd name="connsiteY68" fmla="*/ 573764 h 4609730"/>
              <a:gd name="connsiteX69" fmla="*/ 8585817 w 12547487"/>
              <a:gd name="connsiteY69" fmla="*/ 528544 h 4609730"/>
              <a:gd name="connsiteX70" fmla="*/ 8597214 w 12547487"/>
              <a:gd name="connsiteY70" fmla="*/ 527540 h 4609730"/>
              <a:gd name="connsiteX71" fmla="*/ 8620277 w 12547487"/>
              <a:gd name="connsiteY71" fmla="*/ 529838 h 4609730"/>
              <a:gd name="connsiteX72" fmla="*/ 8750279 w 12547487"/>
              <a:gd name="connsiteY72" fmla="*/ 514355 h 4609730"/>
              <a:gd name="connsiteX73" fmla="*/ 8770952 w 12547487"/>
              <a:gd name="connsiteY73" fmla="*/ 531568 h 4609730"/>
              <a:gd name="connsiteX74" fmla="*/ 8776056 w 12547487"/>
              <a:gd name="connsiteY74" fmla="*/ 533522 h 4609730"/>
              <a:gd name="connsiteX75" fmla="*/ 8777497 w 12547487"/>
              <a:gd name="connsiteY75" fmla="*/ 532217 h 4609730"/>
              <a:gd name="connsiteX76" fmla="*/ 8801322 w 12547487"/>
              <a:gd name="connsiteY76" fmla="*/ 525101 h 4609730"/>
              <a:gd name="connsiteX77" fmla="*/ 8851058 w 12547487"/>
              <a:gd name="connsiteY77" fmla="*/ 487661 h 4609730"/>
              <a:gd name="connsiteX78" fmla="*/ 8911397 w 12547487"/>
              <a:gd name="connsiteY78" fmla="*/ 440878 h 4609730"/>
              <a:gd name="connsiteX79" fmla="*/ 8960165 w 12547487"/>
              <a:gd name="connsiteY79" fmla="*/ 426167 h 4609730"/>
              <a:gd name="connsiteX80" fmla="*/ 9074520 w 12547487"/>
              <a:gd name="connsiteY80" fmla="*/ 372999 h 4609730"/>
              <a:gd name="connsiteX81" fmla="*/ 9149702 w 12547487"/>
              <a:gd name="connsiteY81" fmla="*/ 344823 h 4609730"/>
              <a:gd name="connsiteX82" fmla="*/ 9151735 w 12547487"/>
              <a:gd name="connsiteY82" fmla="*/ 343693 h 4609730"/>
              <a:gd name="connsiteX83" fmla="*/ 9168799 w 12547487"/>
              <a:gd name="connsiteY83" fmla="*/ 345774 h 4609730"/>
              <a:gd name="connsiteX84" fmla="*/ 9169610 w 12547487"/>
              <a:gd name="connsiteY84" fmla="*/ 354357 h 4609730"/>
              <a:gd name="connsiteX85" fmla="*/ 9184805 w 12547487"/>
              <a:gd name="connsiteY85" fmla="*/ 358617 h 4609730"/>
              <a:gd name="connsiteX86" fmla="*/ 9212783 w 12547487"/>
              <a:gd name="connsiteY86" fmla="*/ 351552 h 4609730"/>
              <a:gd name="connsiteX87" fmla="*/ 9223893 w 12547487"/>
              <a:gd name="connsiteY87" fmla="*/ 353846 h 4609730"/>
              <a:gd name="connsiteX88" fmla="*/ 9227770 w 12547487"/>
              <a:gd name="connsiteY88" fmla="*/ 352887 h 4609730"/>
              <a:gd name="connsiteX89" fmla="*/ 9237095 w 12547487"/>
              <a:gd name="connsiteY89" fmla="*/ 351656 h 4609730"/>
              <a:gd name="connsiteX90" fmla="*/ 9235111 w 12547487"/>
              <a:gd name="connsiteY90" fmla="*/ 346483 h 4609730"/>
              <a:gd name="connsiteX91" fmla="*/ 9280504 w 12547487"/>
              <a:gd name="connsiteY91" fmla="*/ 320358 h 4609730"/>
              <a:gd name="connsiteX92" fmla="*/ 9328601 w 12547487"/>
              <a:gd name="connsiteY92" fmla="*/ 306436 h 4609730"/>
              <a:gd name="connsiteX93" fmla="*/ 9372019 w 12547487"/>
              <a:gd name="connsiteY93" fmla="*/ 272078 h 4609730"/>
              <a:gd name="connsiteX94" fmla="*/ 9452545 w 12547487"/>
              <a:gd name="connsiteY94" fmla="*/ 241860 h 4609730"/>
              <a:gd name="connsiteX95" fmla="*/ 9518291 w 12547487"/>
              <a:gd name="connsiteY95" fmla="*/ 210633 h 4609730"/>
              <a:gd name="connsiteX96" fmla="*/ 9601653 w 12547487"/>
              <a:gd name="connsiteY96" fmla="*/ 194064 h 4609730"/>
              <a:gd name="connsiteX97" fmla="*/ 9756909 w 12547487"/>
              <a:gd name="connsiteY97" fmla="*/ 193391 h 4609730"/>
              <a:gd name="connsiteX98" fmla="*/ 9880369 w 12547487"/>
              <a:gd name="connsiteY98" fmla="*/ 231894 h 4609730"/>
              <a:gd name="connsiteX99" fmla="*/ 9974881 w 12547487"/>
              <a:gd name="connsiteY99" fmla="*/ 256550 h 4609730"/>
              <a:gd name="connsiteX100" fmla="*/ 10025323 w 12547487"/>
              <a:gd name="connsiteY100" fmla="*/ 256596 h 4609730"/>
              <a:gd name="connsiteX101" fmla="*/ 10125155 w 12547487"/>
              <a:gd name="connsiteY101" fmla="*/ 257669 h 4609730"/>
              <a:gd name="connsiteX102" fmla="*/ 10175673 w 12547487"/>
              <a:gd name="connsiteY102" fmla="*/ 229584 h 4609730"/>
              <a:gd name="connsiteX103" fmla="*/ 10234385 w 12547487"/>
              <a:gd name="connsiteY103" fmla="*/ 221010 h 4609730"/>
              <a:gd name="connsiteX104" fmla="*/ 10249898 w 12547487"/>
              <a:gd name="connsiteY104" fmla="*/ 238521 h 4609730"/>
              <a:gd name="connsiteX105" fmla="*/ 10312094 w 12547487"/>
              <a:gd name="connsiteY105" fmla="*/ 223019 h 4609730"/>
              <a:gd name="connsiteX106" fmla="*/ 10406238 w 12547487"/>
              <a:gd name="connsiteY106" fmla="*/ 197367 h 4609730"/>
              <a:gd name="connsiteX107" fmla="*/ 10461019 w 12547487"/>
              <a:gd name="connsiteY107" fmla="*/ 187607 h 4609730"/>
              <a:gd name="connsiteX108" fmla="*/ 10610128 w 12547487"/>
              <a:gd name="connsiteY108" fmla="*/ 155478 h 4609730"/>
              <a:gd name="connsiteX109" fmla="*/ 10759076 w 12547487"/>
              <a:gd name="connsiteY109" fmla="*/ 119129 h 4609730"/>
              <a:gd name="connsiteX110" fmla="*/ 10845042 w 12547487"/>
              <a:gd name="connsiteY110" fmla="*/ 74065 h 4609730"/>
              <a:gd name="connsiteX111" fmla="*/ 10967723 w 12547487"/>
              <a:gd name="connsiteY111" fmla="*/ 46727 h 4609730"/>
              <a:gd name="connsiteX112" fmla="*/ 10987923 w 12547487"/>
              <a:gd name="connsiteY112" fmla="*/ 38704 h 4609730"/>
              <a:gd name="connsiteX113" fmla="*/ 11017061 w 12547487"/>
              <a:gd name="connsiteY113" fmla="*/ 38489 h 4609730"/>
              <a:gd name="connsiteX114" fmla="*/ 11133965 w 12547487"/>
              <a:gd name="connsiteY114" fmla="*/ 38707 h 4609730"/>
              <a:gd name="connsiteX115" fmla="*/ 11227034 w 12547487"/>
              <a:gd name="connsiteY115" fmla="*/ 48621 h 4609730"/>
              <a:gd name="connsiteX116" fmla="*/ 11381469 w 12547487"/>
              <a:gd name="connsiteY116" fmla="*/ 47048 h 4609730"/>
              <a:gd name="connsiteX117" fmla="*/ 11525790 w 12547487"/>
              <a:gd name="connsiteY117" fmla="*/ 92054 h 4609730"/>
              <a:gd name="connsiteX118" fmla="*/ 11637767 w 12547487"/>
              <a:gd name="connsiteY118" fmla="*/ 122688 h 4609730"/>
              <a:gd name="connsiteX119" fmla="*/ 11708024 w 12547487"/>
              <a:gd name="connsiteY119" fmla="*/ 116533 h 4609730"/>
              <a:gd name="connsiteX120" fmla="*/ 11801763 w 12547487"/>
              <a:gd name="connsiteY120" fmla="*/ 117985 h 4609730"/>
              <a:gd name="connsiteX121" fmla="*/ 11948668 w 12547487"/>
              <a:gd name="connsiteY121" fmla="*/ 55392 h 4609730"/>
              <a:gd name="connsiteX122" fmla="*/ 12059612 w 12547487"/>
              <a:gd name="connsiteY122" fmla="*/ 553 h 4609730"/>
              <a:gd name="connsiteX123" fmla="*/ 12090585 w 12547487"/>
              <a:gd name="connsiteY123" fmla="*/ 689 h 4609730"/>
              <a:gd name="connsiteX124" fmla="*/ 12115558 w 12547487"/>
              <a:gd name="connsiteY124" fmla="*/ 0 h 4609730"/>
              <a:gd name="connsiteX125" fmla="*/ 12547487 w 12547487"/>
              <a:gd name="connsiteY125" fmla="*/ 1880654 h 4609730"/>
              <a:gd name="connsiteX126" fmla="*/ 664852 w 12547487"/>
              <a:gd name="connsiteY126" fmla="*/ 4609730 h 4609730"/>
              <a:gd name="connsiteX127" fmla="*/ 0 w 12547487"/>
              <a:gd name="connsiteY127" fmla="*/ 1714905 h 4609730"/>
              <a:gd name="connsiteX128" fmla="*/ 8160 w 12547487"/>
              <a:gd name="connsiteY128" fmla="*/ 1717140 h 4609730"/>
              <a:gd name="connsiteX129" fmla="*/ 62595 w 12547487"/>
              <a:gd name="connsiteY129" fmla="*/ 1734714 h 4609730"/>
              <a:gd name="connsiteX130" fmla="*/ 191892 w 12547487"/>
              <a:gd name="connsiteY130" fmla="*/ 1725794 h 4609730"/>
              <a:gd name="connsiteX131" fmla="*/ 238860 w 12547487"/>
              <a:gd name="connsiteY131" fmla="*/ 1702169 h 4609730"/>
              <a:gd name="connsiteX132" fmla="*/ 329365 w 12547487"/>
              <a:gd name="connsiteY132" fmla="*/ 1660633 h 4609730"/>
              <a:gd name="connsiteX133" fmla="*/ 396208 w 12547487"/>
              <a:gd name="connsiteY133" fmla="*/ 1588889 h 4609730"/>
              <a:gd name="connsiteX134" fmla="*/ 480537 w 12547487"/>
              <a:gd name="connsiteY134" fmla="*/ 1530535 h 4609730"/>
              <a:gd name="connsiteX135" fmla="*/ 493078 w 12547487"/>
              <a:gd name="connsiteY135" fmla="*/ 1531413 h 4609730"/>
              <a:gd name="connsiteX136" fmla="*/ 540222 w 12547487"/>
              <a:gd name="connsiteY136" fmla="*/ 1496202 h 4609730"/>
              <a:gd name="connsiteX137" fmla="*/ 674083 w 12547487"/>
              <a:gd name="connsiteY137" fmla="*/ 1398944 h 4609730"/>
              <a:gd name="connsiteX138" fmla="*/ 749648 w 12547487"/>
              <a:gd name="connsiteY138" fmla="*/ 1302435 h 4609730"/>
              <a:gd name="connsiteX139" fmla="*/ 795249 w 12547487"/>
              <a:gd name="connsiteY139" fmla="*/ 1251068 h 4609730"/>
              <a:gd name="connsiteX140" fmla="*/ 862097 w 12547487"/>
              <a:gd name="connsiteY140" fmla="*/ 1220007 h 4609730"/>
              <a:gd name="connsiteX141" fmla="*/ 877569 w 12547487"/>
              <a:gd name="connsiteY141" fmla="*/ 1223011 h 4609730"/>
              <a:gd name="connsiteX142" fmla="*/ 883467 w 12547487"/>
              <a:gd name="connsiteY142" fmla="*/ 1220174 h 4609730"/>
              <a:gd name="connsiteX143" fmla="*/ 884185 w 12547487"/>
              <a:gd name="connsiteY143" fmla="*/ 1220424 h 4609730"/>
              <a:gd name="connsiteX144" fmla="*/ 885322 w 12547487"/>
              <a:gd name="connsiteY144" fmla="*/ 1219281 h 4609730"/>
              <a:gd name="connsiteX145" fmla="*/ 898394 w 12547487"/>
              <a:gd name="connsiteY145" fmla="*/ 1212995 h 4609730"/>
              <a:gd name="connsiteX146" fmla="*/ 929382 w 12547487"/>
              <a:gd name="connsiteY146" fmla="*/ 1210940 h 4609730"/>
              <a:gd name="connsiteX147" fmla="*/ 947390 w 12547487"/>
              <a:gd name="connsiteY147" fmla="*/ 1206207 h 4609730"/>
              <a:gd name="connsiteX148" fmla="*/ 1002063 w 12547487"/>
              <a:gd name="connsiteY148" fmla="*/ 1161717 h 4609730"/>
              <a:gd name="connsiteX149" fmla="*/ 1054722 w 12547487"/>
              <a:gd name="connsiteY149" fmla="*/ 1133875 h 4609730"/>
              <a:gd name="connsiteX150" fmla="*/ 1192672 w 12547487"/>
              <a:gd name="connsiteY150" fmla="*/ 1110972 h 4609730"/>
              <a:gd name="connsiteX151" fmla="*/ 1413947 w 12547487"/>
              <a:gd name="connsiteY151" fmla="*/ 1110908 h 4609730"/>
              <a:gd name="connsiteX152" fmla="*/ 1770156 w 12547487"/>
              <a:gd name="connsiteY152" fmla="*/ 1084270 h 4609730"/>
              <a:gd name="connsiteX0" fmla="*/ 1770156 w 12547487"/>
              <a:gd name="connsiteY0" fmla="*/ 1084270 h 4609730"/>
              <a:gd name="connsiteX1" fmla="*/ 1941922 w 12547487"/>
              <a:gd name="connsiteY1" fmla="*/ 1105783 h 4609730"/>
              <a:gd name="connsiteX2" fmla="*/ 2139401 w 12547487"/>
              <a:gd name="connsiteY2" fmla="*/ 1138418 h 4609730"/>
              <a:gd name="connsiteX3" fmla="*/ 2513615 w 12547487"/>
              <a:gd name="connsiteY3" fmla="*/ 1079209 h 4609730"/>
              <a:gd name="connsiteX4" fmla="*/ 2883110 w 12547487"/>
              <a:gd name="connsiteY4" fmla="*/ 1082703 h 4609730"/>
              <a:gd name="connsiteX5" fmla="*/ 3067466 w 12547487"/>
              <a:gd name="connsiteY5" fmla="*/ 1017777 h 4609730"/>
              <a:gd name="connsiteX6" fmla="*/ 3142515 w 12547487"/>
              <a:gd name="connsiteY6" fmla="*/ 1004553 h 4609730"/>
              <a:gd name="connsiteX7" fmla="*/ 3153472 w 12547487"/>
              <a:gd name="connsiteY7" fmla="*/ 1011470 h 4609730"/>
              <a:gd name="connsiteX8" fmla="*/ 3256916 w 12547487"/>
              <a:gd name="connsiteY8" fmla="*/ 958732 h 4609730"/>
              <a:gd name="connsiteX9" fmla="*/ 3409231 w 12547487"/>
              <a:gd name="connsiteY9" fmla="*/ 951564 h 4609730"/>
              <a:gd name="connsiteX10" fmla="*/ 3524347 w 12547487"/>
              <a:gd name="connsiteY10" fmla="*/ 957376 h 4609730"/>
              <a:gd name="connsiteX11" fmla="*/ 3588810 w 12547487"/>
              <a:gd name="connsiteY11" fmla="*/ 955789 h 4609730"/>
              <a:gd name="connsiteX12" fmla="*/ 3635816 w 12547487"/>
              <a:gd name="connsiteY12" fmla="*/ 960010 h 4609730"/>
              <a:gd name="connsiteX13" fmla="*/ 3754941 w 12547487"/>
              <a:gd name="connsiteY13" fmla="*/ 941825 h 4609730"/>
              <a:gd name="connsiteX14" fmla="*/ 3952184 w 12547487"/>
              <a:gd name="connsiteY14" fmla="*/ 899594 h 4609730"/>
              <a:gd name="connsiteX15" fmla="*/ 4101714 w 12547487"/>
              <a:gd name="connsiteY15" fmla="*/ 917531 h 4609730"/>
              <a:gd name="connsiteX16" fmla="*/ 4177560 w 12547487"/>
              <a:gd name="connsiteY16" fmla="*/ 878696 h 4609730"/>
              <a:gd name="connsiteX17" fmla="*/ 4269581 w 12547487"/>
              <a:gd name="connsiteY17" fmla="*/ 877016 h 4609730"/>
              <a:gd name="connsiteX18" fmla="*/ 4619969 w 12547487"/>
              <a:gd name="connsiteY18" fmla="*/ 798815 h 4609730"/>
              <a:gd name="connsiteX19" fmla="*/ 4808566 w 12547487"/>
              <a:gd name="connsiteY19" fmla="*/ 781686 h 4609730"/>
              <a:gd name="connsiteX20" fmla="*/ 4875311 w 12547487"/>
              <a:gd name="connsiteY20" fmla="*/ 729496 h 4609730"/>
              <a:gd name="connsiteX21" fmla="*/ 4875123 w 12547487"/>
              <a:gd name="connsiteY21" fmla="*/ 726137 h 4609730"/>
              <a:gd name="connsiteX22" fmla="*/ 4879961 w 12547487"/>
              <a:gd name="connsiteY22" fmla="*/ 724303 h 4609730"/>
              <a:gd name="connsiteX23" fmla="*/ 4884283 w 12547487"/>
              <a:gd name="connsiteY23" fmla="*/ 726177 h 4609730"/>
              <a:gd name="connsiteX24" fmla="*/ 4890066 w 12547487"/>
              <a:gd name="connsiteY24" fmla="*/ 724037 h 4609730"/>
              <a:gd name="connsiteX25" fmla="*/ 4905872 w 12547487"/>
              <a:gd name="connsiteY25" fmla="*/ 719096 h 4609730"/>
              <a:gd name="connsiteX26" fmla="*/ 4911186 w 12547487"/>
              <a:gd name="connsiteY26" fmla="*/ 711907 h 4609730"/>
              <a:gd name="connsiteX27" fmla="*/ 4991897 w 12547487"/>
              <a:gd name="connsiteY27" fmla="*/ 697771 h 4609730"/>
              <a:gd name="connsiteX28" fmla="*/ 5024303 w 12547487"/>
              <a:gd name="connsiteY28" fmla="*/ 701951 h 4609730"/>
              <a:gd name="connsiteX29" fmla="*/ 5084207 w 12547487"/>
              <a:gd name="connsiteY29" fmla="*/ 682157 h 4609730"/>
              <a:gd name="connsiteX30" fmla="*/ 5184351 w 12547487"/>
              <a:gd name="connsiteY30" fmla="*/ 683463 h 4609730"/>
              <a:gd name="connsiteX31" fmla="*/ 5321507 w 12547487"/>
              <a:gd name="connsiteY31" fmla="*/ 719959 h 4609730"/>
              <a:gd name="connsiteX32" fmla="*/ 5391160 w 12547487"/>
              <a:gd name="connsiteY32" fmla="*/ 750959 h 4609730"/>
              <a:gd name="connsiteX33" fmla="*/ 5487125 w 12547487"/>
              <a:gd name="connsiteY33" fmla="*/ 772309 h 4609730"/>
              <a:gd name="connsiteX34" fmla="*/ 5643542 w 12547487"/>
              <a:gd name="connsiteY34" fmla="*/ 765979 h 4609730"/>
              <a:gd name="connsiteX35" fmla="*/ 5706451 w 12547487"/>
              <a:gd name="connsiteY35" fmla="*/ 766820 h 4609730"/>
              <a:gd name="connsiteX36" fmla="*/ 5762858 w 12547487"/>
              <a:gd name="connsiteY36" fmla="*/ 755247 h 4609730"/>
              <a:gd name="connsiteX37" fmla="*/ 5767471 w 12547487"/>
              <a:gd name="connsiteY37" fmla="*/ 796958 h 4609730"/>
              <a:gd name="connsiteX38" fmla="*/ 5824432 w 12547487"/>
              <a:gd name="connsiteY38" fmla="*/ 807810 h 4609730"/>
              <a:gd name="connsiteX39" fmla="*/ 5891463 w 12547487"/>
              <a:gd name="connsiteY39" fmla="*/ 836999 h 4609730"/>
              <a:gd name="connsiteX40" fmla="*/ 6056609 w 12547487"/>
              <a:gd name="connsiteY40" fmla="*/ 867466 h 4609730"/>
              <a:gd name="connsiteX41" fmla="*/ 6083954 w 12547487"/>
              <a:gd name="connsiteY41" fmla="*/ 886737 h 4609730"/>
              <a:gd name="connsiteX42" fmla="*/ 6123446 w 12547487"/>
              <a:gd name="connsiteY42" fmla="*/ 906272 h 4609730"/>
              <a:gd name="connsiteX43" fmla="*/ 6279213 w 12547487"/>
              <a:gd name="connsiteY43" fmla="*/ 941922 h 4609730"/>
              <a:gd name="connsiteX44" fmla="*/ 6417146 w 12547487"/>
              <a:gd name="connsiteY44" fmla="*/ 928318 h 4609730"/>
              <a:gd name="connsiteX45" fmla="*/ 6634850 w 12547487"/>
              <a:gd name="connsiteY45" fmla="*/ 900508 h 4609730"/>
              <a:gd name="connsiteX46" fmla="*/ 6671363 w 12547487"/>
              <a:gd name="connsiteY46" fmla="*/ 894080 h 4609730"/>
              <a:gd name="connsiteX47" fmla="*/ 6703400 w 12547487"/>
              <a:gd name="connsiteY47" fmla="*/ 902889 h 4609730"/>
              <a:gd name="connsiteX48" fmla="*/ 6711400 w 12547487"/>
              <a:gd name="connsiteY48" fmla="*/ 917430 h 4609730"/>
              <a:gd name="connsiteX49" fmla="*/ 6731586 w 12547487"/>
              <a:gd name="connsiteY49" fmla="*/ 916196 h 4609730"/>
              <a:gd name="connsiteX50" fmla="*/ 6737090 w 12547487"/>
              <a:gd name="connsiteY50" fmla="*/ 918862 h 4609730"/>
              <a:gd name="connsiteX51" fmla="*/ 6832245 w 12547487"/>
              <a:gd name="connsiteY51" fmla="*/ 882994 h 4609730"/>
              <a:gd name="connsiteX52" fmla="*/ 6913429 w 12547487"/>
              <a:gd name="connsiteY52" fmla="*/ 884954 h 4609730"/>
              <a:gd name="connsiteX53" fmla="*/ 7216421 w 12547487"/>
              <a:gd name="connsiteY53" fmla="*/ 796969 h 4609730"/>
              <a:gd name="connsiteX54" fmla="*/ 7376080 w 12547487"/>
              <a:gd name="connsiteY54" fmla="*/ 746472 h 4609730"/>
              <a:gd name="connsiteX55" fmla="*/ 7625639 w 12547487"/>
              <a:gd name="connsiteY55" fmla="*/ 716373 h 4609730"/>
              <a:gd name="connsiteX56" fmla="*/ 7756911 w 12547487"/>
              <a:gd name="connsiteY56" fmla="*/ 650604 h 4609730"/>
              <a:gd name="connsiteX57" fmla="*/ 7868519 w 12547487"/>
              <a:gd name="connsiteY57" fmla="*/ 616503 h 4609730"/>
              <a:gd name="connsiteX58" fmla="*/ 7872351 w 12547487"/>
              <a:gd name="connsiteY58" fmla="*/ 607157 h 4609730"/>
              <a:gd name="connsiteX59" fmla="*/ 7889820 w 12547487"/>
              <a:gd name="connsiteY59" fmla="*/ 599187 h 4609730"/>
              <a:gd name="connsiteX60" fmla="*/ 7989035 w 12547487"/>
              <a:gd name="connsiteY60" fmla="*/ 585180 h 4609730"/>
              <a:gd name="connsiteX61" fmla="*/ 8078927 w 12547487"/>
              <a:gd name="connsiteY61" fmla="*/ 574018 h 4609730"/>
              <a:gd name="connsiteX62" fmla="*/ 8171367 w 12547487"/>
              <a:gd name="connsiteY62" fmla="*/ 587956 h 4609730"/>
              <a:gd name="connsiteX63" fmla="*/ 8182680 w 12547487"/>
              <a:gd name="connsiteY63" fmla="*/ 584528 h 4609730"/>
              <a:gd name="connsiteX64" fmla="*/ 8183080 w 12547487"/>
              <a:gd name="connsiteY64" fmla="*/ 585096 h 4609730"/>
              <a:gd name="connsiteX65" fmla="*/ 8195361 w 12547487"/>
              <a:gd name="connsiteY65" fmla="*/ 582747 h 4609730"/>
              <a:gd name="connsiteX66" fmla="*/ 8203309 w 12547487"/>
              <a:gd name="connsiteY66" fmla="*/ 578279 h 4609730"/>
              <a:gd name="connsiteX67" fmla="*/ 8291217 w 12547487"/>
              <a:gd name="connsiteY67" fmla="*/ 567936 h 4609730"/>
              <a:gd name="connsiteX68" fmla="*/ 8397600 w 12547487"/>
              <a:gd name="connsiteY68" fmla="*/ 573764 h 4609730"/>
              <a:gd name="connsiteX69" fmla="*/ 8585817 w 12547487"/>
              <a:gd name="connsiteY69" fmla="*/ 528544 h 4609730"/>
              <a:gd name="connsiteX70" fmla="*/ 8597214 w 12547487"/>
              <a:gd name="connsiteY70" fmla="*/ 527540 h 4609730"/>
              <a:gd name="connsiteX71" fmla="*/ 8620277 w 12547487"/>
              <a:gd name="connsiteY71" fmla="*/ 529838 h 4609730"/>
              <a:gd name="connsiteX72" fmla="*/ 8750279 w 12547487"/>
              <a:gd name="connsiteY72" fmla="*/ 514355 h 4609730"/>
              <a:gd name="connsiteX73" fmla="*/ 8770952 w 12547487"/>
              <a:gd name="connsiteY73" fmla="*/ 531568 h 4609730"/>
              <a:gd name="connsiteX74" fmla="*/ 8776056 w 12547487"/>
              <a:gd name="connsiteY74" fmla="*/ 533522 h 4609730"/>
              <a:gd name="connsiteX75" fmla="*/ 8777497 w 12547487"/>
              <a:gd name="connsiteY75" fmla="*/ 532217 h 4609730"/>
              <a:gd name="connsiteX76" fmla="*/ 8801322 w 12547487"/>
              <a:gd name="connsiteY76" fmla="*/ 525101 h 4609730"/>
              <a:gd name="connsiteX77" fmla="*/ 8851058 w 12547487"/>
              <a:gd name="connsiteY77" fmla="*/ 487661 h 4609730"/>
              <a:gd name="connsiteX78" fmla="*/ 8911397 w 12547487"/>
              <a:gd name="connsiteY78" fmla="*/ 440878 h 4609730"/>
              <a:gd name="connsiteX79" fmla="*/ 8960165 w 12547487"/>
              <a:gd name="connsiteY79" fmla="*/ 426167 h 4609730"/>
              <a:gd name="connsiteX80" fmla="*/ 9074520 w 12547487"/>
              <a:gd name="connsiteY80" fmla="*/ 372999 h 4609730"/>
              <a:gd name="connsiteX81" fmla="*/ 9149702 w 12547487"/>
              <a:gd name="connsiteY81" fmla="*/ 344823 h 4609730"/>
              <a:gd name="connsiteX82" fmla="*/ 9151735 w 12547487"/>
              <a:gd name="connsiteY82" fmla="*/ 343693 h 4609730"/>
              <a:gd name="connsiteX83" fmla="*/ 9168799 w 12547487"/>
              <a:gd name="connsiteY83" fmla="*/ 345774 h 4609730"/>
              <a:gd name="connsiteX84" fmla="*/ 9169610 w 12547487"/>
              <a:gd name="connsiteY84" fmla="*/ 354357 h 4609730"/>
              <a:gd name="connsiteX85" fmla="*/ 9184805 w 12547487"/>
              <a:gd name="connsiteY85" fmla="*/ 358617 h 4609730"/>
              <a:gd name="connsiteX86" fmla="*/ 9212783 w 12547487"/>
              <a:gd name="connsiteY86" fmla="*/ 351552 h 4609730"/>
              <a:gd name="connsiteX87" fmla="*/ 9223893 w 12547487"/>
              <a:gd name="connsiteY87" fmla="*/ 353846 h 4609730"/>
              <a:gd name="connsiteX88" fmla="*/ 9227770 w 12547487"/>
              <a:gd name="connsiteY88" fmla="*/ 352887 h 4609730"/>
              <a:gd name="connsiteX89" fmla="*/ 9237095 w 12547487"/>
              <a:gd name="connsiteY89" fmla="*/ 351656 h 4609730"/>
              <a:gd name="connsiteX90" fmla="*/ 9235111 w 12547487"/>
              <a:gd name="connsiteY90" fmla="*/ 346483 h 4609730"/>
              <a:gd name="connsiteX91" fmla="*/ 9280504 w 12547487"/>
              <a:gd name="connsiteY91" fmla="*/ 320358 h 4609730"/>
              <a:gd name="connsiteX92" fmla="*/ 9328601 w 12547487"/>
              <a:gd name="connsiteY92" fmla="*/ 306436 h 4609730"/>
              <a:gd name="connsiteX93" fmla="*/ 9372019 w 12547487"/>
              <a:gd name="connsiteY93" fmla="*/ 272078 h 4609730"/>
              <a:gd name="connsiteX94" fmla="*/ 9452545 w 12547487"/>
              <a:gd name="connsiteY94" fmla="*/ 241860 h 4609730"/>
              <a:gd name="connsiteX95" fmla="*/ 9518291 w 12547487"/>
              <a:gd name="connsiteY95" fmla="*/ 210633 h 4609730"/>
              <a:gd name="connsiteX96" fmla="*/ 9601653 w 12547487"/>
              <a:gd name="connsiteY96" fmla="*/ 194064 h 4609730"/>
              <a:gd name="connsiteX97" fmla="*/ 9756909 w 12547487"/>
              <a:gd name="connsiteY97" fmla="*/ 193391 h 4609730"/>
              <a:gd name="connsiteX98" fmla="*/ 9880369 w 12547487"/>
              <a:gd name="connsiteY98" fmla="*/ 231894 h 4609730"/>
              <a:gd name="connsiteX99" fmla="*/ 9974881 w 12547487"/>
              <a:gd name="connsiteY99" fmla="*/ 256550 h 4609730"/>
              <a:gd name="connsiteX100" fmla="*/ 10025323 w 12547487"/>
              <a:gd name="connsiteY100" fmla="*/ 256596 h 4609730"/>
              <a:gd name="connsiteX101" fmla="*/ 10125155 w 12547487"/>
              <a:gd name="connsiteY101" fmla="*/ 257669 h 4609730"/>
              <a:gd name="connsiteX102" fmla="*/ 10175673 w 12547487"/>
              <a:gd name="connsiteY102" fmla="*/ 229584 h 4609730"/>
              <a:gd name="connsiteX103" fmla="*/ 10234385 w 12547487"/>
              <a:gd name="connsiteY103" fmla="*/ 221010 h 4609730"/>
              <a:gd name="connsiteX104" fmla="*/ 10249898 w 12547487"/>
              <a:gd name="connsiteY104" fmla="*/ 238521 h 4609730"/>
              <a:gd name="connsiteX105" fmla="*/ 10312094 w 12547487"/>
              <a:gd name="connsiteY105" fmla="*/ 223019 h 4609730"/>
              <a:gd name="connsiteX106" fmla="*/ 10406238 w 12547487"/>
              <a:gd name="connsiteY106" fmla="*/ 197367 h 4609730"/>
              <a:gd name="connsiteX107" fmla="*/ 10461019 w 12547487"/>
              <a:gd name="connsiteY107" fmla="*/ 187607 h 4609730"/>
              <a:gd name="connsiteX108" fmla="*/ 10610128 w 12547487"/>
              <a:gd name="connsiteY108" fmla="*/ 155478 h 4609730"/>
              <a:gd name="connsiteX109" fmla="*/ 10759076 w 12547487"/>
              <a:gd name="connsiteY109" fmla="*/ 119129 h 4609730"/>
              <a:gd name="connsiteX110" fmla="*/ 10845042 w 12547487"/>
              <a:gd name="connsiteY110" fmla="*/ 74065 h 4609730"/>
              <a:gd name="connsiteX111" fmla="*/ 10967723 w 12547487"/>
              <a:gd name="connsiteY111" fmla="*/ 46727 h 4609730"/>
              <a:gd name="connsiteX112" fmla="*/ 10987923 w 12547487"/>
              <a:gd name="connsiteY112" fmla="*/ 38704 h 4609730"/>
              <a:gd name="connsiteX113" fmla="*/ 11017061 w 12547487"/>
              <a:gd name="connsiteY113" fmla="*/ 38489 h 4609730"/>
              <a:gd name="connsiteX114" fmla="*/ 11133965 w 12547487"/>
              <a:gd name="connsiteY114" fmla="*/ 38707 h 4609730"/>
              <a:gd name="connsiteX115" fmla="*/ 11227034 w 12547487"/>
              <a:gd name="connsiteY115" fmla="*/ 48621 h 4609730"/>
              <a:gd name="connsiteX116" fmla="*/ 11381469 w 12547487"/>
              <a:gd name="connsiteY116" fmla="*/ 47048 h 4609730"/>
              <a:gd name="connsiteX117" fmla="*/ 11525790 w 12547487"/>
              <a:gd name="connsiteY117" fmla="*/ 92054 h 4609730"/>
              <a:gd name="connsiteX118" fmla="*/ 11637767 w 12547487"/>
              <a:gd name="connsiteY118" fmla="*/ 122688 h 4609730"/>
              <a:gd name="connsiteX119" fmla="*/ 11708024 w 12547487"/>
              <a:gd name="connsiteY119" fmla="*/ 116533 h 4609730"/>
              <a:gd name="connsiteX120" fmla="*/ 11801763 w 12547487"/>
              <a:gd name="connsiteY120" fmla="*/ 117985 h 4609730"/>
              <a:gd name="connsiteX121" fmla="*/ 11948668 w 12547487"/>
              <a:gd name="connsiteY121" fmla="*/ 55392 h 4609730"/>
              <a:gd name="connsiteX122" fmla="*/ 12059612 w 12547487"/>
              <a:gd name="connsiteY122" fmla="*/ 553 h 4609730"/>
              <a:gd name="connsiteX123" fmla="*/ 12090585 w 12547487"/>
              <a:gd name="connsiteY123" fmla="*/ 689 h 4609730"/>
              <a:gd name="connsiteX124" fmla="*/ 12115558 w 12547487"/>
              <a:gd name="connsiteY124" fmla="*/ 0 h 4609730"/>
              <a:gd name="connsiteX125" fmla="*/ 12547487 w 12547487"/>
              <a:gd name="connsiteY125" fmla="*/ 1880654 h 4609730"/>
              <a:gd name="connsiteX126" fmla="*/ 664852 w 12547487"/>
              <a:gd name="connsiteY126" fmla="*/ 4609730 h 4609730"/>
              <a:gd name="connsiteX127" fmla="*/ 0 w 12547487"/>
              <a:gd name="connsiteY127" fmla="*/ 1714905 h 4609730"/>
              <a:gd name="connsiteX128" fmla="*/ 8160 w 12547487"/>
              <a:gd name="connsiteY128" fmla="*/ 1717140 h 4609730"/>
              <a:gd name="connsiteX129" fmla="*/ 62595 w 12547487"/>
              <a:gd name="connsiteY129" fmla="*/ 1734714 h 4609730"/>
              <a:gd name="connsiteX130" fmla="*/ 191892 w 12547487"/>
              <a:gd name="connsiteY130" fmla="*/ 1725794 h 4609730"/>
              <a:gd name="connsiteX131" fmla="*/ 238860 w 12547487"/>
              <a:gd name="connsiteY131" fmla="*/ 1702169 h 4609730"/>
              <a:gd name="connsiteX132" fmla="*/ 329365 w 12547487"/>
              <a:gd name="connsiteY132" fmla="*/ 1660633 h 4609730"/>
              <a:gd name="connsiteX133" fmla="*/ 396208 w 12547487"/>
              <a:gd name="connsiteY133" fmla="*/ 1588889 h 4609730"/>
              <a:gd name="connsiteX134" fmla="*/ 480537 w 12547487"/>
              <a:gd name="connsiteY134" fmla="*/ 1530535 h 4609730"/>
              <a:gd name="connsiteX135" fmla="*/ 493078 w 12547487"/>
              <a:gd name="connsiteY135" fmla="*/ 1531413 h 4609730"/>
              <a:gd name="connsiteX136" fmla="*/ 540222 w 12547487"/>
              <a:gd name="connsiteY136" fmla="*/ 1496202 h 4609730"/>
              <a:gd name="connsiteX137" fmla="*/ 674083 w 12547487"/>
              <a:gd name="connsiteY137" fmla="*/ 1398944 h 4609730"/>
              <a:gd name="connsiteX138" fmla="*/ 749648 w 12547487"/>
              <a:gd name="connsiteY138" fmla="*/ 1302435 h 4609730"/>
              <a:gd name="connsiteX139" fmla="*/ 795249 w 12547487"/>
              <a:gd name="connsiteY139" fmla="*/ 1251068 h 4609730"/>
              <a:gd name="connsiteX140" fmla="*/ 862097 w 12547487"/>
              <a:gd name="connsiteY140" fmla="*/ 1220007 h 4609730"/>
              <a:gd name="connsiteX141" fmla="*/ 877569 w 12547487"/>
              <a:gd name="connsiteY141" fmla="*/ 1223011 h 4609730"/>
              <a:gd name="connsiteX142" fmla="*/ 883467 w 12547487"/>
              <a:gd name="connsiteY142" fmla="*/ 1220174 h 4609730"/>
              <a:gd name="connsiteX143" fmla="*/ 884185 w 12547487"/>
              <a:gd name="connsiteY143" fmla="*/ 1220424 h 4609730"/>
              <a:gd name="connsiteX144" fmla="*/ 885322 w 12547487"/>
              <a:gd name="connsiteY144" fmla="*/ 1219281 h 4609730"/>
              <a:gd name="connsiteX145" fmla="*/ 898394 w 12547487"/>
              <a:gd name="connsiteY145" fmla="*/ 1212995 h 4609730"/>
              <a:gd name="connsiteX146" fmla="*/ 929382 w 12547487"/>
              <a:gd name="connsiteY146" fmla="*/ 1210940 h 4609730"/>
              <a:gd name="connsiteX147" fmla="*/ 947390 w 12547487"/>
              <a:gd name="connsiteY147" fmla="*/ 1206207 h 4609730"/>
              <a:gd name="connsiteX148" fmla="*/ 1002063 w 12547487"/>
              <a:gd name="connsiteY148" fmla="*/ 1161717 h 4609730"/>
              <a:gd name="connsiteX149" fmla="*/ 1054722 w 12547487"/>
              <a:gd name="connsiteY149" fmla="*/ 1133875 h 4609730"/>
              <a:gd name="connsiteX150" fmla="*/ 1247130 w 12547487"/>
              <a:gd name="connsiteY150" fmla="*/ 1151215 h 4609730"/>
              <a:gd name="connsiteX151" fmla="*/ 1413947 w 12547487"/>
              <a:gd name="connsiteY151" fmla="*/ 1110908 h 4609730"/>
              <a:gd name="connsiteX152" fmla="*/ 1770156 w 12547487"/>
              <a:gd name="connsiteY152" fmla="*/ 1084270 h 4609730"/>
              <a:gd name="connsiteX0" fmla="*/ 1770156 w 12547487"/>
              <a:gd name="connsiteY0" fmla="*/ 1084270 h 4609730"/>
              <a:gd name="connsiteX1" fmla="*/ 1941922 w 12547487"/>
              <a:gd name="connsiteY1" fmla="*/ 1105783 h 4609730"/>
              <a:gd name="connsiteX2" fmla="*/ 2139401 w 12547487"/>
              <a:gd name="connsiteY2" fmla="*/ 1138418 h 4609730"/>
              <a:gd name="connsiteX3" fmla="*/ 2513615 w 12547487"/>
              <a:gd name="connsiteY3" fmla="*/ 1079209 h 4609730"/>
              <a:gd name="connsiteX4" fmla="*/ 2883110 w 12547487"/>
              <a:gd name="connsiteY4" fmla="*/ 1082703 h 4609730"/>
              <a:gd name="connsiteX5" fmla="*/ 3067466 w 12547487"/>
              <a:gd name="connsiteY5" fmla="*/ 1017777 h 4609730"/>
              <a:gd name="connsiteX6" fmla="*/ 3142515 w 12547487"/>
              <a:gd name="connsiteY6" fmla="*/ 1004553 h 4609730"/>
              <a:gd name="connsiteX7" fmla="*/ 3153472 w 12547487"/>
              <a:gd name="connsiteY7" fmla="*/ 1011470 h 4609730"/>
              <a:gd name="connsiteX8" fmla="*/ 3256916 w 12547487"/>
              <a:gd name="connsiteY8" fmla="*/ 958732 h 4609730"/>
              <a:gd name="connsiteX9" fmla="*/ 3409231 w 12547487"/>
              <a:gd name="connsiteY9" fmla="*/ 951564 h 4609730"/>
              <a:gd name="connsiteX10" fmla="*/ 3524347 w 12547487"/>
              <a:gd name="connsiteY10" fmla="*/ 957376 h 4609730"/>
              <a:gd name="connsiteX11" fmla="*/ 3588810 w 12547487"/>
              <a:gd name="connsiteY11" fmla="*/ 955789 h 4609730"/>
              <a:gd name="connsiteX12" fmla="*/ 3635816 w 12547487"/>
              <a:gd name="connsiteY12" fmla="*/ 960010 h 4609730"/>
              <a:gd name="connsiteX13" fmla="*/ 3754941 w 12547487"/>
              <a:gd name="connsiteY13" fmla="*/ 941825 h 4609730"/>
              <a:gd name="connsiteX14" fmla="*/ 3952184 w 12547487"/>
              <a:gd name="connsiteY14" fmla="*/ 899594 h 4609730"/>
              <a:gd name="connsiteX15" fmla="*/ 4101714 w 12547487"/>
              <a:gd name="connsiteY15" fmla="*/ 917531 h 4609730"/>
              <a:gd name="connsiteX16" fmla="*/ 4177560 w 12547487"/>
              <a:gd name="connsiteY16" fmla="*/ 878696 h 4609730"/>
              <a:gd name="connsiteX17" fmla="*/ 4269581 w 12547487"/>
              <a:gd name="connsiteY17" fmla="*/ 877016 h 4609730"/>
              <a:gd name="connsiteX18" fmla="*/ 4619969 w 12547487"/>
              <a:gd name="connsiteY18" fmla="*/ 798815 h 4609730"/>
              <a:gd name="connsiteX19" fmla="*/ 4808566 w 12547487"/>
              <a:gd name="connsiteY19" fmla="*/ 781686 h 4609730"/>
              <a:gd name="connsiteX20" fmla="*/ 4875311 w 12547487"/>
              <a:gd name="connsiteY20" fmla="*/ 729496 h 4609730"/>
              <a:gd name="connsiteX21" fmla="*/ 4875123 w 12547487"/>
              <a:gd name="connsiteY21" fmla="*/ 726137 h 4609730"/>
              <a:gd name="connsiteX22" fmla="*/ 4879961 w 12547487"/>
              <a:gd name="connsiteY22" fmla="*/ 724303 h 4609730"/>
              <a:gd name="connsiteX23" fmla="*/ 4884283 w 12547487"/>
              <a:gd name="connsiteY23" fmla="*/ 726177 h 4609730"/>
              <a:gd name="connsiteX24" fmla="*/ 4890066 w 12547487"/>
              <a:gd name="connsiteY24" fmla="*/ 724037 h 4609730"/>
              <a:gd name="connsiteX25" fmla="*/ 4905872 w 12547487"/>
              <a:gd name="connsiteY25" fmla="*/ 719096 h 4609730"/>
              <a:gd name="connsiteX26" fmla="*/ 4911186 w 12547487"/>
              <a:gd name="connsiteY26" fmla="*/ 711907 h 4609730"/>
              <a:gd name="connsiteX27" fmla="*/ 4991897 w 12547487"/>
              <a:gd name="connsiteY27" fmla="*/ 697771 h 4609730"/>
              <a:gd name="connsiteX28" fmla="*/ 5024303 w 12547487"/>
              <a:gd name="connsiteY28" fmla="*/ 701951 h 4609730"/>
              <a:gd name="connsiteX29" fmla="*/ 5084207 w 12547487"/>
              <a:gd name="connsiteY29" fmla="*/ 682157 h 4609730"/>
              <a:gd name="connsiteX30" fmla="*/ 5184351 w 12547487"/>
              <a:gd name="connsiteY30" fmla="*/ 683463 h 4609730"/>
              <a:gd name="connsiteX31" fmla="*/ 5321507 w 12547487"/>
              <a:gd name="connsiteY31" fmla="*/ 719959 h 4609730"/>
              <a:gd name="connsiteX32" fmla="*/ 5391160 w 12547487"/>
              <a:gd name="connsiteY32" fmla="*/ 750959 h 4609730"/>
              <a:gd name="connsiteX33" fmla="*/ 5487125 w 12547487"/>
              <a:gd name="connsiteY33" fmla="*/ 772309 h 4609730"/>
              <a:gd name="connsiteX34" fmla="*/ 5643542 w 12547487"/>
              <a:gd name="connsiteY34" fmla="*/ 765979 h 4609730"/>
              <a:gd name="connsiteX35" fmla="*/ 5706451 w 12547487"/>
              <a:gd name="connsiteY35" fmla="*/ 766820 h 4609730"/>
              <a:gd name="connsiteX36" fmla="*/ 5762858 w 12547487"/>
              <a:gd name="connsiteY36" fmla="*/ 755247 h 4609730"/>
              <a:gd name="connsiteX37" fmla="*/ 5767471 w 12547487"/>
              <a:gd name="connsiteY37" fmla="*/ 796958 h 4609730"/>
              <a:gd name="connsiteX38" fmla="*/ 5824432 w 12547487"/>
              <a:gd name="connsiteY38" fmla="*/ 807810 h 4609730"/>
              <a:gd name="connsiteX39" fmla="*/ 5891463 w 12547487"/>
              <a:gd name="connsiteY39" fmla="*/ 836999 h 4609730"/>
              <a:gd name="connsiteX40" fmla="*/ 6056609 w 12547487"/>
              <a:gd name="connsiteY40" fmla="*/ 867466 h 4609730"/>
              <a:gd name="connsiteX41" fmla="*/ 6083954 w 12547487"/>
              <a:gd name="connsiteY41" fmla="*/ 886737 h 4609730"/>
              <a:gd name="connsiteX42" fmla="*/ 6123446 w 12547487"/>
              <a:gd name="connsiteY42" fmla="*/ 906272 h 4609730"/>
              <a:gd name="connsiteX43" fmla="*/ 6279213 w 12547487"/>
              <a:gd name="connsiteY43" fmla="*/ 941922 h 4609730"/>
              <a:gd name="connsiteX44" fmla="*/ 6417146 w 12547487"/>
              <a:gd name="connsiteY44" fmla="*/ 928318 h 4609730"/>
              <a:gd name="connsiteX45" fmla="*/ 6634850 w 12547487"/>
              <a:gd name="connsiteY45" fmla="*/ 900508 h 4609730"/>
              <a:gd name="connsiteX46" fmla="*/ 6671363 w 12547487"/>
              <a:gd name="connsiteY46" fmla="*/ 894080 h 4609730"/>
              <a:gd name="connsiteX47" fmla="*/ 6703400 w 12547487"/>
              <a:gd name="connsiteY47" fmla="*/ 902889 h 4609730"/>
              <a:gd name="connsiteX48" fmla="*/ 6711400 w 12547487"/>
              <a:gd name="connsiteY48" fmla="*/ 917430 h 4609730"/>
              <a:gd name="connsiteX49" fmla="*/ 6731586 w 12547487"/>
              <a:gd name="connsiteY49" fmla="*/ 916196 h 4609730"/>
              <a:gd name="connsiteX50" fmla="*/ 6737090 w 12547487"/>
              <a:gd name="connsiteY50" fmla="*/ 918862 h 4609730"/>
              <a:gd name="connsiteX51" fmla="*/ 6832245 w 12547487"/>
              <a:gd name="connsiteY51" fmla="*/ 882994 h 4609730"/>
              <a:gd name="connsiteX52" fmla="*/ 6913429 w 12547487"/>
              <a:gd name="connsiteY52" fmla="*/ 884954 h 4609730"/>
              <a:gd name="connsiteX53" fmla="*/ 7216421 w 12547487"/>
              <a:gd name="connsiteY53" fmla="*/ 796969 h 4609730"/>
              <a:gd name="connsiteX54" fmla="*/ 7376080 w 12547487"/>
              <a:gd name="connsiteY54" fmla="*/ 746472 h 4609730"/>
              <a:gd name="connsiteX55" fmla="*/ 7625639 w 12547487"/>
              <a:gd name="connsiteY55" fmla="*/ 716373 h 4609730"/>
              <a:gd name="connsiteX56" fmla="*/ 7756911 w 12547487"/>
              <a:gd name="connsiteY56" fmla="*/ 650604 h 4609730"/>
              <a:gd name="connsiteX57" fmla="*/ 7868519 w 12547487"/>
              <a:gd name="connsiteY57" fmla="*/ 616503 h 4609730"/>
              <a:gd name="connsiteX58" fmla="*/ 7872351 w 12547487"/>
              <a:gd name="connsiteY58" fmla="*/ 607157 h 4609730"/>
              <a:gd name="connsiteX59" fmla="*/ 7889820 w 12547487"/>
              <a:gd name="connsiteY59" fmla="*/ 599187 h 4609730"/>
              <a:gd name="connsiteX60" fmla="*/ 7989035 w 12547487"/>
              <a:gd name="connsiteY60" fmla="*/ 585180 h 4609730"/>
              <a:gd name="connsiteX61" fmla="*/ 8078927 w 12547487"/>
              <a:gd name="connsiteY61" fmla="*/ 574018 h 4609730"/>
              <a:gd name="connsiteX62" fmla="*/ 8171367 w 12547487"/>
              <a:gd name="connsiteY62" fmla="*/ 587956 h 4609730"/>
              <a:gd name="connsiteX63" fmla="*/ 8182680 w 12547487"/>
              <a:gd name="connsiteY63" fmla="*/ 584528 h 4609730"/>
              <a:gd name="connsiteX64" fmla="*/ 8183080 w 12547487"/>
              <a:gd name="connsiteY64" fmla="*/ 585096 h 4609730"/>
              <a:gd name="connsiteX65" fmla="*/ 8195361 w 12547487"/>
              <a:gd name="connsiteY65" fmla="*/ 582747 h 4609730"/>
              <a:gd name="connsiteX66" fmla="*/ 8203309 w 12547487"/>
              <a:gd name="connsiteY66" fmla="*/ 578279 h 4609730"/>
              <a:gd name="connsiteX67" fmla="*/ 8291217 w 12547487"/>
              <a:gd name="connsiteY67" fmla="*/ 567936 h 4609730"/>
              <a:gd name="connsiteX68" fmla="*/ 8397600 w 12547487"/>
              <a:gd name="connsiteY68" fmla="*/ 573764 h 4609730"/>
              <a:gd name="connsiteX69" fmla="*/ 8585817 w 12547487"/>
              <a:gd name="connsiteY69" fmla="*/ 528544 h 4609730"/>
              <a:gd name="connsiteX70" fmla="*/ 8597214 w 12547487"/>
              <a:gd name="connsiteY70" fmla="*/ 527540 h 4609730"/>
              <a:gd name="connsiteX71" fmla="*/ 8620277 w 12547487"/>
              <a:gd name="connsiteY71" fmla="*/ 529838 h 4609730"/>
              <a:gd name="connsiteX72" fmla="*/ 8750279 w 12547487"/>
              <a:gd name="connsiteY72" fmla="*/ 514355 h 4609730"/>
              <a:gd name="connsiteX73" fmla="*/ 8770952 w 12547487"/>
              <a:gd name="connsiteY73" fmla="*/ 531568 h 4609730"/>
              <a:gd name="connsiteX74" fmla="*/ 8776056 w 12547487"/>
              <a:gd name="connsiteY74" fmla="*/ 533522 h 4609730"/>
              <a:gd name="connsiteX75" fmla="*/ 8777497 w 12547487"/>
              <a:gd name="connsiteY75" fmla="*/ 532217 h 4609730"/>
              <a:gd name="connsiteX76" fmla="*/ 8801322 w 12547487"/>
              <a:gd name="connsiteY76" fmla="*/ 525101 h 4609730"/>
              <a:gd name="connsiteX77" fmla="*/ 8851058 w 12547487"/>
              <a:gd name="connsiteY77" fmla="*/ 487661 h 4609730"/>
              <a:gd name="connsiteX78" fmla="*/ 8911397 w 12547487"/>
              <a:gd name="connsiteY78" fmla="*/ 440878 h 4609730"/>
              <a:gd name="connsiteX79" fmla="*/ 8960165 w 12547487"/>
              <a:gd name="connsiteY79" fmla="*/ 426167 h 4609730"/>
              <a:gd name="connsiteX80" fmla="*/ 9074520 w 12547487"/>
              <a:gd name="connsiteY80" fmla="*/ 372999 h 4609730"/>
              <a:gd name="connsiteX81" fmla="*/ 9149702 w 12547487"/>
              <a:gd name="connsiteY81" fmla="*/ 344823 h 4609730"/>
              <a:gd name="connsiteX82" fmla="*/ 9151735 w 12547487"/>
              <a:gd name="connsiteY82" fmla="*/ 343693 h 4609730"/>
              <a:gd name="connsiteX83" fmla="*/ 9168799 w 12547487"/>
              <a:gd name="connsiteY83" fmla="*/ 345774 h 4609730"/>
              <a:gd name="connsiteX84" fmla="*/ 9169610 w 12547487"/>
              <a:gd name="connsiteY84" fmla="*/ 354357 h 4609730"/>
              <a:gd name="connsiteX85" fmla="*/ 9184805 w 12547487"/>
              <a:gd name="connsiteY85" fmla="*/ 358617 h 4609730"/>
              <a:gd name="connsiteX86" fmla="*/ 9212783 w 12547487"/>
              <a:gd name="connsiteY86" fmla="*/ 351552 h 4609730"/>
              <a:gd name="connsiteX87" fmla="*/ 9223893 w 12547487"/>
              <a:gd name="connsiteY87" fmla="*/ 353846 h 4609730"/>
              <a:gd name="connsiteX88" fmla="*/ 9227770 w 12547487"/>
              <a:gd name="connsiteY88" fmla="*/ 352887 h 4609730"/>
              <a:gd name="connsiteX89" fmla="*/ 9237095 w 12547487"/>
              <a:gd name="connsiteY89" fmla="*/ 351656 h 4609730"/>
              <a:gd name="connsiteX90" fmla="*/ 9235111 w 12547487"/>
              <a:gd name="connsiteY90" fmla="*/ 346483 h 4609730"/>
              <a:gd name="connsiteX91" fmla="*/ 9280504 w 12547487"/>
              <a:gd name="connsiteY91" fmla="*/ 320358 h 4609730"/>
              <a:gd name="connsiteX92" fmla="*/ 9328601 w 12547487"/>
              <a:gd name="connsiteY92" fmla="*/ 306436 h 4609730"/>
              <a:gd name="connsiteX93" fmla="*/ 9372019 w 12547487"/>
              <a:gd name="connsiteY93" fmla="*/ 272078 h 4609730"/>
              <a:gd name="connsiteX94" fmla="*/ 9452545 w 12547487"/>
              <a:gd name="connsiteY94" fmla="*/ 241860 h 4609730"/>
              <a:gd name="connsiteX95" fmla="*/ 9518291 w 12547487"/>
              <a:gd name="connsiteY95" fmla="*/ 210633 h 4609730"/>
              <a:gd name="connsiteX96" fmla="*/ 9601653 w 12547487"/>
              <a:gd name="connsiteY96" fmla="*/ 194064 h 4609730"/>
              <a:gd name="connsiteX97" fmla="*/ 9756909 w 12547487"/>
              <a:gd name="connsiteY97" fmla="*/ 193391 h 4609730"/>
              <a:gd name="connsiteX98" fmla="*/ 9880369 w 12547487"/>
              <a:gd name="connsiteY98" fmla="*/ 231894 h 4609730"/>
              <a:gd name="connsiteX99" fmla="*/ 9974881 w 12547487"/>
              <a:gd name="connsiteY99" fmla="*/ 256550 h 4609730"/>
              <a:gd name="connsiteX100" fmla="*/ 10025323 w 12547487"/>
              <a:gd name="connsiteY100" fmla="*/ 256596 h 4609730"/>
              <a:gd name="connsiteX101" fmla="*/ 10125155 w 12547487"/>
              <a:gd name="connsiteY101" fmla="*/ 257669 h 4609730"/>
              <a:gd name="connsiteX102" fmla="*/ 10175673 w 12547487"/>
              <a:gd name="connsiteY102" fmla="*/ 229584 h 4609730"/>
              <a:gd name="connsiteX103" fmla="*/ 10234385 w 12547487"/>
              <a:gd name="connsiteY103" fmla="*/ 221010 h 4609730"/>
              <a:gd name="connsiteX104" fmla="*/ 10249898 w 12547487"/>
              <a:gd name="connsiteY104" fmla="*/ 238521 h 4609730"/>
              <a:gd name="connsiteX105" fmla="*/ 10312094 w 12547487"/>
              <a:gd name="connsiteY105" fmla="*/ 223019 h 4609730"/>
              <a:gd name="connsiteX106" fmla="*/ 10406238 w 12547487"/>
              <a:gd name="connsiteY106" fmla="*/ 197367 h 4609730"/>
              <a:gd name="connsiteX107" fmla="*/ 10461019 w 12547487"/>
              <a:gd name="connsiteY107" fmla="*/ 187607 h 4609730"/>
              <a:gd name="connsiteX108" fmla="*/ 10610128 w 12547487"/>
              <a:gd name="connsiteY108" fmla="*/ 155478 h 4609730"/>
              <a:gd name="connsiteX109" fmla="*/ 10759076 w 12547487"/>
              <a:gd name="connsiteY109" fmla="*/ 119129 h 4609730"/>
              <a:gd name="connsiteX110" fmla="*/ 10845042 w 12547487"/>
              <a:gd name="connsiteY110" fmla="*/ 74065 h 4609730"/>
              <a:gd name="connsiteX111" fmla="*/ 10967723 w 12547487"/>
              <a:gd name="connsiteY111" fmla="*/ 46727 h 4609730"/>
              <a:gd name="connsiteX112" fmla="*/ 10987923 w 12547487"/>
              <a:gd name="connsiteY112" fmla="*/ 38704 h 4609730"/>
              <a:gd name="connsiteX113" fmla="*/ 11017061 w 12547487"/>
              <a:gd name="connsiteY113" fmla="*/ 38489 h 4609730"/>
              <a:gd name="connsiteX114" fmla="*/ 11133965 w 12547487"/>
              <a:gd name="connsiteY114" fmla="*/ 38707 h 4609730"/>
              <a:gd name="connsiteX115" fmla="*/ 11227034 w 12547487"/>
              <a:gd name="connsiteY115" fmla="*/ 48621 h 4609730"/>
              <a:gd name="connsiteX116" fmla="*/ 11381469 w 12547487"/>
              <a:gd name="connsiteY116" fmla="*/ 47048 h 4609730"/>
              <a:gd name="connsiteX117" fmla="*/ 11525790 w 12547487"/>
              <a:gd name="connsiteY117" fmla="*/ 92054 h 4609730"/>
              <a:gd name="connsiteX118" fmla="*/ 11637767 w 12547487"/>
              <a:gd name="connsiteY118" fmla="*/ 122688 h 4609730"/>
              <a:gd name="connsiteX119" fmla="*/ 11708024 w 12547487"/>
              <a:gd name="connsiteY119" fmla="*/ 116533 h 4609730"/>
              <a:gd name="connsiteX120" fmla="*/ 11801763 w 12547487"/>
              <a:gd name="connsiteY120" fmla="*/ 117985 h 4609730"/>
              <a:gd name="connsiteX121" fmla="*/ 11948668 w 12547487"/>
              <a:gd name="connsiteY121" fmla="*/ 55392 h 4609730"/>
              <a:gd name="connsiteX122" fmla="*/ 12059612 w 12547487"/>
              <a:gd name="connsiteY122" fmla="*/ 553 h 4609730"/>
              <a:gd name="connsiteX123" fmla="*/ 12090585 w 12547487"/>
              <a:gd name="connsiteY123" fmla="*/ 689 h 4609730"/>
              <a:gd name="connsiteX124" fmla="*/ 12115558 w 12547487"/>
              <a:gd name="connsiteY124" fmla="*/ 0 h 4609730"/>
              <a:gd name="connsiteX125" fmla="*/ 12547487 w 12547487"/>
              <a:gd name="connsiteY125" fmla="*/ 1880654 h 4609730"/>
              <a:gd name="connsiteX126" fmla="*/ 664852 w 12547487"/>
              <a:gd name="connsiteY126" fmla="*/ 4609730 h 4609730"/>
              <a:gd name="connsiteX127" fmla="*/ 0 w 12547487"/>
              <a:gd name="connsiteY127" fmla="*/ 1714905 h 4609730"/>
              <a:gd name="connsiteX128" fmla="*/ 8160 w 12547487"/>
              <a:gd name="connsiteY128" fmla="*/ 1717140 h 4609730"/>
              <a:gd name="connsiteX129" fmla="*/ 62595 w 12547487"/>
              <a:gd name="connsiteY129" fmla="*/ 1734714 h 4609730"/>
              <a:gd name="connsiteX130" fmla="*/ 191892 w 12547487"/>
              <a:gd name="connsiteY130" fmla="*/ 1725794 h 4609730"/>
              <a:gd name="connsiteX131" fmla="*/ 238860 w 12547487"/>
              <a:gd name="connsiteY131" fmla="*/ 1702169 h 4609730"/>
              <a:gd name="connsiteX132" fmla="*/ 329365 w 12547487"/>
              <a:gd name="connsiteY132" fmla="*/ 1660633 h 4609730"/>
              <a:gd name="connsiteX133" fmla="*/ 396208 w 12547487"/>
              <a:gd name="connsiteY133" fmla="*/ 1588889 h 4609730"/>
              <a:gd name="connsiteX134" fmla="*/ 480537 w 12547487"/>
              <a:gd name="connsiteY134" fmla="*/ 1530535 h 4609730"/>
              <a:gd name="connsiteX135" fmla="*/ 493078 w 12547487"/>
              <a:gd name="connsiteY135" fmla="*/ 1531413 h 4609730"/>
              <a:gd name="connsiteX136" fmla="*/ 540222 w 12547487"/>
              <a:gd name="connsiteY136" fmla="*/ 1496202 h 4609730"/>
              <a:gd name="connsiteX137" fmla="*/ 674083 w 12547487"/>
              <a:gd name="connsiteY137" fmla="*/ 1398944 h 4609730"/>
              <a:gd name="connsiteX138" fmla="*/ 749648 w 12547487"/>
              <a:gd name="connsiteY138" fmla="*/ 1302435 h 4609730"/>
              <a:gd name="connsiteX139" fmla="*/ 795249 w 12547487"/>
              <a:gd name="connsiteY139" fmla="*/ 1251068 h 4609730"/>
              <a:gd name="connsiteX140" fmla="*/ 862097 w 12547487"/>
              <a:gd name="connsiteY140" fmla="*/ 1220007 h 4609730"/>
              <a:gd name="connsiteX141" fmla="*/ 877569 w 12547487"/>
              <a:gd name="connsiteY141" fmla="*/ 1223011 h 4609730"/>
              <a:gd name="connsiteX142" fmla="*/ 883467 w 12547487"/>
              <a:gd name="connsiteY142" fmla="*/ 1220174 h 4609730"/>
              <a:gd name="connsiteX143" fmla="*/ 884185 w 12547487"/>
              <a:gd name="connsiteY143" fmla="*/ 1220424 h 4609730"/>
              <a:gd name="connsiteX144" fmla="*/ 885322 w 12547487"/>
              <a:gd name="connsiteY144" fmla="*/ 1219281 h 4609730"/>
              <a:gd name="connsiteX145" fmla="*/ 898394 w 12547487"/>
              <a:gd name="connsiteY145" fmla="*/ 1212995 h 4609730"/>
              <a:gd name="connsiteX146" fmla="*/ 929382 w 12547487"/>
              <a:gd name="connsiteY146" fmla="*/ 1210940 h 4609730"/>
              <a:gd name="connsiteX147" fmla="*/ 947390 w 12547487"/>
              <a:gd name="connsiteY147" fmla="*/ 1206207 h 4609730"/>
              <a:gd name="connsiteX148" fmla="*/ 1002063 w 12547487"/>
              <a:gd name="connsiteY148" fmla="*/ 1161717 h 4609730"/>
              <a:gd name="connsiteX149" fmla="*/ 1054722 w 12547487"/>
              <a:gd name="connsiteY149" fmla="*/ 1133875 h 4609730"/>
              <a:gd name="connsiteX150" fmla="*/ 1247130 w 12547487"/>
              <a:gd name="connsiteY150" fmla="*/ 1151215 h 4609730"/>
              <a:gd name="connsiteX151" fmla="*/ 1413947 w 12547487"/>
              <a:gd name="connsiteY151" fmla="*/ 1110908 h 4609730"/>
              <a:gd name="connsiteX152" fmla="*/ 1770156 w 12547487"/>
              <a:gd name="connsiteY152" fmla="*/ 1084270 h 4609730"/>
              <a:gd name="connsiteX0" fmla="*/ 1770156 w 12547487"/>
              <a:gd name="connsiteY0" fmla="*/ 1084270 h 4609730"/>
              <a:gd name="connsiteX1" fmla="*/ 1941922 w 12547487"/>
              <a:gd name="connsiteY1" fmla="*/ 1105783 h 4609730"/>
              <a:gd name="connsiteX2" fmla="*/ 2139401 w 12547487"/>
              <a:gd name="connsiteY2" fmla="*/ 1138418 h 4609730"/>
              <a:gd name="connsiteX3" fmla="*/ 2513615 w 12547487"/>
              <a:gd name="connsiteY3" fmla="*/ 1079209 h 4609730"/>
              <a:gd name="connsiteX4" fmla="*/ 2883110 w 12547487"/>
              <a:gd name="connsiteY4" fmla="*/ 1082703 h 4609730"/>
              <a:gd name="connsiteX5" fmla="*/ 3067466 w 12547487"/>
              <a:gd name="connsiteY5" fmla="*/ 1017777 h 4609730"/>
              <a:gd name="connsiteX6" fmla="*/ 3142515 w 12547487"/>
              <a:gd name="connsiteY6" fmla="*/ 1004553 h 4609730"/>
              <a:gd name="connsiteX7" fmla="*/ 3153472 w 12547487"/>
              <a:gd name="connsiteY7" fmla="*/ 1011470 h 4609730"/>
              <a:gd name="connsiteX8" fmla="*/ 3256916 w 12547487"/>
              <a:gd name="connsiteY8" fmla="*/ 958732 h 4609730"/>
              <a:gd name="connsiteX9" fmla="*/ 3409231 w 12547487"/>
              <a:gd name="connsiteY9" fmla="*/ 951564 h 4609730"/>
              <a:gd name="connsiteX10" fmla="*/ 3524347 w 12547487"/>
              <a:gd name="connsiteY10" fmla="*/ 957376 h 4609730"/>
              <a:gd name="connsiteX11" fmla="*/ 3588810 w 12547487"/>
              <a:gd name="connsiteY11" fmla="*/ 955789 h 4609730"/>
              <a:gd name="connsiteX12" fmla="*/ 3635816 w 12547487"/>
              <a:gd name="connsiteY12" fmla="*/ 960010 h 4609730"/>
              <a:gd name="connsiteX13" fmla="*/ 3754941 w 12547487"/>
              <a:gd name="connsiteY13" fmla="*/ 941825 h 4609730"/>
              <a:gd name="connsiteX14" fmla="*/ 3952184 w 12547487"/>
              <a:gd name="connsiteY14" fmla="*/ 899594 h 4609730"/>
              <a:gd name="connsiteX15" fmla="*/ 4101714 w 12547487"/>
              <a:gd name="connsiteY15" fmla="*/ 917531 h 4609730"/>
              <a:gd name="connsiteX16" fmla="*/ 4177560 w 12547487"/>
              <a:gd name="connsiteY16" fmla="*/ 878696 h 4609730"/>
              <a:gd name="connsiteX17" fmla="*/ 4269581 w 12547487"/>
              <a:gd name="connsiteY17" fmla="*/ 877016 h 4609730"/>
              <a:gd name="connsiteX18" fmla="*/ 4619969 w 12547487"/>
              <a:gd name="connsiteY18" fmla="*/ 798815 h 4609730"/>
              <a:gd name="connsiteX19" fmla="*/ 4808566 w 12547487"/>
              <a:gd name="connsiteY19" fmla="*/ 781686 h 4609730"/>
              <a:gd name="connsiteX20" fmla="*/ 4875311 w 12547487"/>
              <a:gd name="connsiteY20" fmla="*/ 729496 h 4609730"/>
              <a:gd name="connsiteX21" fmla="*/ 4875123 w 12547487"/>
              <a:gd name="connsiteY21" fmla="*/ 726137 h 4609730"/>
              <a:gd name="connsiteX22" fmla="*/ 4879961 w 12547487"/>
              <a:gd name="connsiteY22" fmla="*/ 724303 h 4609730"/>
              <a:gd name="connsiteX23" fmla="*/ 4884283 w 12547487"/>
              <a:gd name="connsiteY23" fmla="*/ 726177 h 4609730"/>
              <a:gd name="connsiteX24" fmla="*/ 4890066 w 12547487"/>
              <a:gd name="connsiteY24" fmla="*/ 724037 h 4609730"/>
              <a:gd name="connsiteX25" fmla="*/ 4905872 w 12547487"/>
              <a:gd name="connsiteY25" fmla="*/ 719096 h 4609730"/>
              <a:gd name="connsiteX26" fmla="*/ 4911186 w 12547487"/>
              <a:gd name="connsiteY26" fmla="*/ 711907 h 4609730"/>
              <a:gd name="connsiteX27" fmla="*/ 4991897 w 12547487"/>
              <a:gd name="connsiteY27" fmla="*/ 697771 h 4609730"/>
              <a:gd name="connsiteX28" fmla="*/ 5024303 w 12547487"/>
              <a:gd name="connsiteY28" fmla="*/ 701951 h 4609730"/>
              <a:gd name="connsiteX29" fmla="*/ 5084207 w 12547487"/>
              <a:gd name="connsiteY29" fmla="*/ 682157 h 4609730"/>
              <a:gd name="connsiteX30" fmla="*/ 5184351 w 12547487"/>
              <a:gd name="connsiteY30" fmla="*/ 683463 h 4609730"/>
              <a:gd name="connsiteX31" fmla="*/ 5321507 w 12547487"/>
              <a:gd name="connsiteY31" fmla="*/ 719959 h 4609730"/>
              <a:gd name="connsiteX32" fmla="*/ 5391160 w 12547487"/>
              <a:gd name="connsiteY32" fmla="*/ 750959 h 4609730"/>
              <a:gd name="connsiteX33" fmla="*/ 5487125 w 12547487"/>
              <a:gd name="connsiteY33" fmla="*/ 772309 h 4609730"/>
              <a:gd name="connsiteX34" fmla="*/ 5643542 w 12547487"/>
              <a:gd name="connsiteY34" fmla="*/ 765979 h 4609730"/>
              <a:gd name="connsiteX35" fmla="*/ 5706451 w 12547487"/>
              <a:gd name="connsiteY35" fmla="*/ 766820 h 4609730"/>
              <a:gd name="connsiteX36" fmla="*/ 5762858 w 12547487"/>
              <a:gd name="connsiteY36" fmla="*/ 755247 h 4609730"/>
              <a:gd name="connsiteX37" fmla="*/ 5767471 w 12547487"/>
              <a:gd name="connsiteY37" fmla="*/ 796958 h 4609730"/>
              <a:gd name="connsiteX38" fmla="*/ 5824432 w 12547487"/>
              <a:gd name="connsiteY38" fmla="*/ 807810 h 4609730"/>
              <a:gd name="connsiteX39" fmla="*/ 5891463 w 12547487"/>
              <a:gd name="connsiteY39" fmla="*/ 836999 h 4609730"/>
              <a:gd name="connsiteX40" fmla="*/ 6056609 w 12547487"/>
              <a:gd name="connsiteY40" fmla="*/ 867466 h 4609730"/>
              <a:gd name="connsiteX41" fmla="*/ 6083954 w 12547487"/>
              <a:gd name="connsiteY41" fmla="*/ 886737 h 4609730"/>
              <a:gd name="connsiteX42" fmla="*/ 6123446 w 12547487"/>
              <a:gd name="connsiteY42" fmla="*/ 906272 h 4609730"/>
              <a:gd name="connsiteX43" fmla="*/ 6279213 w 12547487"/>
              <a:gd name="connsiteY43" fmla="*/ 941922 h 4609730"/>
              <a:gd name="connsiteX44" fmla="*/ 6417146 w 12547487"/>
              <a:gd name="connsiteY44" fmla="*/ 928318 h 4609730"/>
              <a:gd name="connsiteX45" fmla="*/ 6634850 w 12547487"/>
              <a:gd name="connsiteY45" fmla="*/ 900508 h 4609730"/>
              <a:gd name="connsiteX46" fmla="*/ 6671363 w 12547487"/>
              <a:gd name="connsiteY46" fmla="*/ 894080 h 4609730"/>
              <a:gd name="connsiteX47" fmla="*/ 6703400 w 12547487"/>
              <a:gd name="connsiteY47" fmla="*/ 902889 h 4609730"/>
              <a:gd name="connsiteX48" fmla="*/ 6711400 w 12547487"/>
              <a:gd name="connsiteY48" fmla="*/ 917430 h 4609730"/>
              <a:gd name="connsiteX49" fmla="*/ 6731586 w 12547487"/>
              <a:gd name="connsiteY49" fmla="*/ 916196 h 4609730"/>
              <a:gd name="connsiteX50" fmla="*/ 6737090 w 12547487"/>
              <a:gd name="connsiteY50" fmla="*/ 918862 h 4609730"/>
              <a:gd name="connsiteX51" fmla="*/ 6832245 w 12547487"/>
              <a:gd name="connsiteY51" fmla="*/ 882994 h 4609730"/>
              <a:gd name="connsiteX52" fmla="*/ 6913429 w 12547487"/>
              <a:gd name="connsiteY52" fmla="*/ 884954 h 4609730"/>
              <a:gd name="connsiteX53" fmla="*/ 7216421 w 12547487"/>
              <a:gd name="connsiteY53" fmla="*/ 796969 h 4609730"/>
              <a:gd name="connsiteX54" fmla="*/ 7376080 w 12547487"/>
              <a:gd name="connsiteY54" fmla="*/ 746472 h 4609730"/>
              <a:gd name="connsiteX55" fmla="*/ 7625639 w 12547487"/>
              <a:gd name="connsiteY55" fmla="*/ 716373 h 4609730"/>
              <a:gd name="connsiteX56" fmla="*/ 7756911 w 12547487"/>
              <a:gd name="connsiteY56" fmla="*/ 650604 h 4609730"/>
              <a:gd name="connsiteX57" fmla="*/ 7868519 w 12547487"/>
              <a:gd name="connsiteY57" fmla="*/ 616503 h 4609730"/>
              <a:gd name="connsiteX58" fmla="*/ 7872351 w 12547487"/>
              <a:gd name="connsiteY58" fmla="*/ 607157 h 4609730"/>
              <a:gd name="connsiteX59" fmla="*/ 7889820 w 12547487"/>
              <a:gd name="connsiteY59" fmla="*/ 599187 h 4609730"/>
              <a:gd name="connsiteX60" fmla="*/ 7989035 w 12547487"/>
              <a:gd name="connsiteY60" fmla="*/ 585180 h 4609730"/>
              <a:gd name="connsiteX61" fmla="*/ 8078927 w 12547487"/>
              <a:gd name="connsiteY61" fmla="*/ 574018 h 4609730"/>
              <a:gd name="connsiteX62" fmla="*/ 8171367 w 12547487"/>
              <a:gd name="connsiteY62" fmla="*/ 587956 h 4609730"/>
              <a:gd name="connsiteX63" fmla="*/ 8182680 w 12547487"/>
              <a:gd name="connsiteY63" fmla="*/ 584528 h 4609730"/>
              <a:gd name="connsiteX64" fmla="*/ 8183080 w 12547487"/>
              <a:gd name="connsiteY64" fmla="*/ 585096 h 4609730"/>
              <a:gd name="connsiteX65" fmla="*/ 8195361 w 12547487"/>
              <a:gd name="connsiteY65" fmla="*/ 582747 h 4609730"/>
              <a:gd name="connsiteX66" fmla="*/ 8203309 w 12547487"/>
              <a:gd name="connsiteY66" fmla="*/ 578279 h 4609730"/>
              <a:gd name="connsiteX67" fmla="*/ 8291217 w 12547487"/>
              <a:gd name="connsiteY67" fmla="*/ 567936 h 4609730"/>
              <a:gd name="connsiteX68" fmla="*/ 8397600 w 12547487"/>
              <a:gd name="connsiteY68" fmla="*/ 573764 h 4609730"/>
              <a:gd name="connsiteX69" fmla="*/ 8585817 w 12547487"/>
              <a:gd name="connsiteY69" fmla="*/ 528544 h 4609730"/>
              <a:gd name="connsiteX70" fmla="*/ 8597214 w 12547487"/>
              <a:gd name="connsiteY70" fmla="*/ 527540 h 4609730"/>
              <a:gd name="connsiteX71" fmla="*/ 8620277 w 12547487"/>
              <a:gd name="connsiteY71" fmla="*/ 529838 h 4609730"/>
              <a:gd name="connsiteX72" fmla="*/ 8750279 w 12547487"/>
              <a:gd name="connsiteY72" fmla="*/ 514355 h 4609730"/>
              <a:gd name="connsiteX73" fmla="*/ 8770952 w 12547487"/>
              <a:gd name="connsiteY73" fmla="*/ 531568 h 4609730"/>
              <a:gd name="connsiteX74" fmla="*/ 8776056 w 12547487"/>
              <a:gd name="connsiteY74" fmla="*/ 533522 h 4609730"/>
              <a:gd name="connsiteX75" fmla="*/ 8777497 w 12547487"/>
              <a:gd name="connsiteY75" fmla="*/ 532217 h 4609730"/>
              <a:gd name="connsiteX76" fmla="*/ 8801322 w 12547487"/>
              <a:gd name="connsiteY76" fmla="*/ 525101 h 4609730"/>
              <a:gd name="connsiteX77" fmla="*/ 8851058 w 12547487"/>
              <a:gd name="connsiteY77" fmla="*/ 487661 h 4609730"/>
              <a:gd name="connsiteX78" fmla="*/ 8911397 w 12547487"/>
              <a:gd name="connsiteY78" fmla="*/ 440878 h 4609730"/>
              <a:gd name="connsiteX79" fmla="*/ 8960165 w 12547487"/>
              <a:gd name="connsiteY79" fmla="*/ 426167 h 4609730"/>
              <a:gd name="connsiteX80" fmla="*/ 9074520 w 12547487"/>
              <a:gd name="connsiteY80" fmla="*/ 372999 h 4609730"/>
              <a:gd name="connsiteX81" fmla="*/ 9149702 w 12547487"/>
              <a:gd name="connsiteY81" fmla="*/ 344823 h 4609730"/>
              <a:gd name="connsiteX82" fmla="*/ 9151735 w 12547487"/>
              <a:gd name="connsiteY82" fmla="*/ 343693 h 4609730"/>
              <a:gd name="connsiteX83" fmla="*/ 9168799 w 12547487"/>
              <a:gd name="connsiteY83" fmla="*/ 345774 h 4609730"/>
              <a:gd name="connsiteX84" fmla="*/ 9169610 w 12547487"/>
              <a:gd name="connsiteY84" fmla="*/ 354357 h 4609730"/>
              <a:gd name="connsiteX85" fmla="*/ 9184805 w 12547487"/>
              <a:gd name="connsiteY85" fmla="*/ 358617 h 4609730"/>
              <a:gd name="connsiteX86" fmla="*/ 9212783 w 12547487"/>
              <a:gd name="connsiteY86" fmla="*/ 351552 h 4609730"/>
              <a:gd name="connsiteX87" fmla="*/ 9223893 w 12547487"/>
              <a:gd name="connsiteY87" fmla="*/ 353846 h 4609730"/>
              <a:gd name="connsiteX88" fmla="*/ 9227770 w 12547487"/>
              <a:gd name="connsiteY88" fmla="*/ 352887 h 4609730"/>
              <a:gd name="connsiteX89" fmla="*/ 9237095 w 12547487"/>
              <a:gd name="connsiteY89" fmla="*/ 351656 h 4609730"/>
              <a:gd name="connsiteX90" fmla="*/ 9235111 w 12547487"/>
              <a:gd name="connsiteY90" fmla="*/ 346483 h 4609730"/>
              <a:gd name="connsiteX91" fmla="*/ 9280504 w 12547487"/>
              <a:gd name="connsiteY91" fmla="*/ 320358 h 4609730"/>
              <a:gd name="connsiteX92" fmla="*/ 9328601 w 12547487"/>
              <a:gd name="connsiteY92" fmla="*/ 306436 h 4609730"/>
              <a:gd name="connsiteX93" fmla="*/ 9372019 w 12547487"/>
              <a:gd name="connsiteY93" fmla="*/ 272078 h 4609730"/>
              <a:gd name="connsiteX94" fmla="*/ 9452545 w 12547487"/>
              <a:gd name="connsiteY94" fmla="*/ 241860 h 4609730"/>
              <a:gd name="connsiteX95" fmla="*/ 9518291 w 12547487"/>
              <a:gd name="connsiteY95" fmla="*/ 210633 h 4609730"/>
              <a:gd name="connsiteX96" fmla="*/ 9601653 w 12547487"/>
              <a:gd name="connsiteY96" fmla="*/ 194064 h 4609730"/>
              <a:gd name="connsiteX97" fmla="*/ 9756909 w 12547487"/>
              <a:gd name="connsiteY97" fmla="*/ 193391 h 4609730"/>
              <a:gd name="connsiteX98" fmla="*/ 9880369 w 12547487"/>
              <a:gd name="connsiteY98" fmla="*/ 231894 h 4609730"/>
              <a:gd name="connsiteX99" fmla="*/ 9974881 w 12547487"/>
              <a:gd name="connsiteY99" fmla="*/ 256550 h 4609730"/>
              <a:gd name="connsiteX100" fmla="*/ 10025323 w 12547487"/>
              <a:gd name="connsiteY100" fmla="*/ 256596 h 4609730"/>
              <a:gd name="connsiteX101" fmla="*/ 10125155 w 12547487"/>
              <a:gd name="connsiteY101" fmla="*/ 257669 h 4609730"/>
              <a:gd name="connsiteX102" fmla="*/ 10175673 w 12547487"/>
              <a:gd name="connsiteY102" fmla="*/ 229584 h 4609730"/>
              <a:gd name="connsiteX103" fmla="*/ 10234385 w 12547487"/>
              <a:gd name="connsiteY103" fmla="*/ 221010 h 4609730"/>
              <a:gd name="connsiteX104" fmla="*/ 10249898 w 12547487"/>
              <a:gd name="connsiteY104" fmla="*/ 238521 h 4609730"/>
              <a:gd name="connsiteX105" fmla="*/ 10312094 w 12547487"/>
              <a:gd name="connsiteY105" fmla="*/ 223019 h 4609730"/>
              <a:gd name="connsiteX106" fmla="*/ 10406238 w 12547487"/>
              <a:gd name="connsiteY106" fmla="*/ 197367 h 4609730"/>
              <a:gd name="connsiteX107" fmla="*/ 10461019 w 12547487"/>
              <a:gd name="connsiteY107" fmla="*/ 187607 h 4609730"/>
              <a:gd name="connsiteX108" fmla="*/ 10610128 w 12547487"/>
              <a:gd name="connsiteY108" fmla="*/ 155478 h 4609730"/>
              <a:gd name="connsiteX109" fmla="*/ 10759076 w 12547487"/>
              <a:gd name="connsiteY109" fmla="*/ 119129 h 4609730"/>
              <a:gd name="connsiteX110" fmla="*/ 10845042 w 12547487"/>
              <a:gd name="connsiteY110" fmla="*/ 74065 h 4609730"/>
              <a:gd name="connsiteX111" fmla="*/ 10967723 w 12547487"/>
              <a:gd name="connsiteY111" fmla="*/ 46727 h 4609730"/>
              <a:gd name="connsiteX112" fmla="*/ 10987923 w 12547487"/>
              <a:gd name="connsiteY112" fmla="*/ 38704 h 4609730"/>
              <a:gd name="connsiteX113" fmla="*/ 11017061 w 12547487"/>
              <a:gd name="connsiteY113" fmla="*/ 38489 h 4609730"/>
              <a:gd name="connsiteX114" fmla="*/ 11133965 w 12547487"/>
              <a:gd name="connsiteY114" fmla="*/ 38707 h 4609730"/>
              <a:gd name="connsiteX115" fmla="*/ 11227034 w 12547487"/>
              <a:gd name="connsiteY115" fmla="*/ 48621 h 4609730"/>
              <a:gd name="connsiteX116" fmla="*/ 11381469 w 12547487"/>
              <a:gd name="connsiteY116" fmla="*/ 47048 h 4609730"/>
              <a:gd name="connsiteX117" fmla="*/ 11525790 w 12547487"/>
              <a:gd name="connsiteY117" fmla="*/ 92054 h 4609730"/>
              <a:gd name="connsiteX118" fmla="*/ 11637767 w 12547487"/>
              <a:gd name="connsiteY118" fmla="*/ 122688 h 4609730"/>
              <a:gd name="connsiteX119" fmla="*/ 11708024 w 12547487"/>
              <a:gd name="connsiteY119" fmla="*/ 116533 h 4609730"/>
              <a:gd name="connsiteX120" fmla="*/ 11801763 w 12547487"/>
              <a:gd name="connsiteY120" fmla="*/ 117985 h 4609730"/>
              <a:gd name="connsiteX121" fmla="*/ 11948668 w 12547487"/>
              <a:gd name="connsiteY121" fmla="*/ 55392 h 4609730"/>
              <a:gd name="connsiteX122" fmla="*/ 12059612 w 12547487"/>
              <a:gd name="connsiteY122" fmla="*/ 553 h 4609730"/>
              <a:gd name="connsiteX123" fmla="*/ 12090585 w 12547487"/>
              <a:gd name="connsiteY123" fmla="*/ 689 h 4609730"/>
              <a:gd name="connsiteX124" fmla="*/ 12115558 w 12547487"/>
              <a:gd name="connsiteY124" fmla="*/ 0 h 4609730"/>
              <a:gd name="connsiteX125" fmla="*/ 12547487 w 12547487"/>
              <a:gd name="connsiteY125" fmla="*/ 1880654 h 4609730"/>
              <a:gd name="connsiteX126" fmla="*/ 664852 w 12547487"/>
              <a:gd name="connsiteY126" fmla="*/ 4609730 h 4609730"/>
              <a:gd name="connsiteX127" fmla="*/ 0 w 12547487"/>
              <a:gd name="connsiteY127" fmla="*/ 1714905 h 4609730"/>
              <a:gd name="connsiteX128" fmla="*/ 8160 w 12547487"/>
              <a:gd name="connsiteY128" fmla="*/ 1717140 h 4609730"/>
              <a:gd name="connsiteX129" fmla="*/ 62595 w 12547487"/>
              <a:gd name="connsiteY129" fmla="*/ 1734714 h 4609730"/>
              <a:gd name="connsiteX130" fmla="*/ 191892 w 12547487"/>
              <a:gd name="connsiteY130" fmla="*/ 1725794 h 4609730"/>
              <a:gd name="connsiteX131" fmla="*/ 238860 w 12547487"/>
              <a:gd name="connsiteY131" fmla="*/ 1702169 h 4609730"/>
              <a:gd name="connsiteX132" fmla="*/ 329365 w 12547487"/>
              <a:gd name="connsiteY132" fmla="*/ 1660633 h 4609730"/>
              <a:gd name="connsiteX133" fmla="*/ 396208 w 12547487"/>
              <a:gd name="connsiteY133" fmla="*/ 1588889 h 4609730"/>
              <a:gd name="connsiteX134" fmla="*/ 480537 w 12547487"/>
              <a:gd name="connsiteY134" fmla="*/ 1530535 h 4609730"/>
              <a:gd name="connsiteX135" fmla="*/ 493078 w 12547487"/>
              <a:gd name="connsiteY135" fmla="*/ 1531413 h 4609730"/>
              <a:gd name="connsiteX136" fmla="*/ 540222 w 12547487"/>
              <a:gd name="connsiteY136" fmla="*/ 1496202 h 4609730"/>
              <a:gd name="connsiteX137" fmla="*/ 674083 w 12547487"/>
              <a:gd name="connsiteY137" fmla="*/ 1398944 h 4609730"/>
              <a:gd name="connsiteX138" fmla="*/ 749648 w 12547487"/>
              <a:gd name="connsiteY138" fmla="*/ 1302435 h 4609730"/>
              <a:gd name="connsiteX139" fmla="*/ 795249 w 12547487"/>
              <a:gd name="connsiteY139" fmla="*/ 1251068 h 4609730"/>
              <a:gd name="connsiteX140" fmla="*/ 862097 w 12547487"/>
              <a:gd name="connsiteY140" fmla="*/ 1220007 h 4609730"/>
              <a:gd name="connsiteX141" fmla="*/ 877569 w 12547487"/>
              <a:gd name="connsiteY141" fmla="*/ 1223011 h 4609730"/>
              <a:gd name="connsiteX142" fmla="*/ 883467 w 12547487"/>
              <a:gd name="connsiteY142" fmla="*/ 1220174 h 4609730"/>
              <a:gd name="connsiteX143" fmla="*/ 884185 w 12547487"/>
              <a:gd name="connsiteY143" fmla="*/ 1220424 h 4609730"/>
              <a:gd name="connsiteX144" fmla="*/ 885322 w 12547487"/>
              <a:gd name="connsiteY144" fmla="*/ 1219281 h 4609730"/>
              <a:gd name="connsiteX145" fmla="*/ 898394 w 12547487"/>
              <a:gd name="connsiteY145" fmla="*/ 1212995 h 4609730"/>
              <a:gd name="connsiteX146" fmla="*/ 929382 w 12547487"/>
              <a:gd name="connsiteY146" fmla="*/ 1210940 h 4609730"/>
              <a:gd name="connsiteX147" fmla="*/ 947390 w 12547487"/>
              <a:gd name="connsiteY147" fmla="*/ 1206207 h 4609730"/>
              <a:gd name="connsiteX148" fmla="*/ 1002063 w 12547487"/>
              <a:gd name="connsiteY148" fmla="*/ 1161717 h 4609730"/>
              <a:gd name="connsiteX149" fmla="*/ 1054722 w 12547487"/>
              <a:gd name="connsiteY149" fmla="*/ 1133875 h 4609730"/>
              <a:gd name="connsiteX150" fmla="*/ 1247130 w 12547487"/>
              <a:gd name="connsiteY150" fmla="*/ 1151215 h 4609730"/>
              <a:gd name="connsiteX151" fmla="*/ 1413947 w 12547487"/>
              <a:gd name="connsiteY151" fmla="*/ 1110908 h 4609730"/>
              <a:gd name="connsiteX152" fmla="*/ 1770156 w 12547487"/>
              <a:gd name="connsiteY152" fmla="*/ 1084270 h 460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2547487" h="4609730">
                <a:moveTo>
                  <a:pt x="1770156" y="1084270"/>
                </a:moveTo>
                <a:lnTo>
                  <a:pt x="1941922" y="1105783"/>
                </a:lnTo>
                <a:cubicBezTo>
                  <a:pt x="2007748" y="1116661"/>
                  <a:pt x="2081795" y="1163332"/>
                  <a:pt x="2139401" y="1138418"/>
                </a:cubicBezTo>
                <a:cubicBezTo>
                  <a:pt x="2264139" y="1118682"/>
                  <a:pt x="2350381" y="1062572"/>
                  <a:pt x="2513615" y="1079209"/>
                </a:cubicBezTo>
                <a:cubicBezTo>
                  <a:pt x="2633892" y="1075813"/>
                  <a:pt x="2785199" y="1125578"/>
                  <a:pt x="2883110" y="1082703"/>
                </a:cubicBezTo>
                <a:lnTo>
                  <a:pt x="3067466" y="1017777"/>
                </a:lnTo>
                <a:cubicBezTo>
                  <a:pt x="3084874" y="999495"/>
                  <a:pt x="3118475" y="993575"/>
                  <a:pt x="3142515" y="1004553"/>
                </a:cubicBezTo>
                <a:cubicBezTo>
                  <a:pt x="3146650" y="1006443"/>
                  <a:pt x="3150340" y="1008772"/>
                  <a:pt x="3153472" y="1011470"/>
                </a:cubicBezTo>
                <a:cubicBezTo>
                  <a:pt x="3206554" y="966199"/>
                  <a:pt x="3230735" y="989718"/>
                  <a:pt x="3256916" y="958732"/>
                </a:cubicBezTo>
                <a:cubicBezTo>
                  <a:pt x="3331546" y="947172"/>
                  <a:pt x="3385053" y="978708"/>
                  <a:pt x="3409231" y="951564"/>
                </a:cubicBezTo>
                <a:cubicBezTo>
                  <a:pt x="3446094" y="953833"/>
                  <a:pt x="3491800" y="986597"/>
                  <a:pt x="3524347" y="957376"/>
                </a:cubicBezTo>
                <a:cubicBezTo>
                  <a:pt x="3524354" y="981687"/>
                  <a:pt x="3569829" y="939502"/>
                  <a:pt x="3588810" y="955789"/>
                </a:cubicBezTo>
                <a:cubicBezTo>
                  <a:pt x="3601823" y="969950"/>
                  <a:pt x="3618658" y="960451"/>
                  <a:pt x="3635816" y="960010"/>
                </a:cubicBezTo>
                <a:cubicBezTo>
                  <a:pt x="3655597" y="971494"/>
                  <a:pt x="3732765" y="954931"/>
                  <a:pt x="3754941" y="941825"/>
                </a:cubicBezTo>
                <a:cubicBezTo>
                  <a:pt x="3811439" y="895527"/>
                  <a:pt x="3905961" y="934965"/>
                  <a:pt x="3952184" y="899594"/>
                </a:cubicBezTo>
                <a:cubicBezTo>
                  <a:pt x="4011821" y="880065"/>
                  <a:pt x="4054741" y="911582"/>
                  <a:pt x="4101714" y="917531"/>
                </a:cubicBezTo>
                <a:cubicBezTo>
                  <a:pt x="4098023" y="865421"/>
                  <a:pt x="4200983" y="921593"/>
                  <a:pt x="4177560" y="878696"/>
                </a:cubicBezTo>
                <a:cubicBezTo>
                  <a:pt x="4241433" y="877802"/>
                  <a:pt x="4202378" y="837203"/>
                  <a:pt x="4269581" y="877016"/>
                </a:cubicBezTo>
                <a:cubicBezTo>
                  <a:pt x="4377446" y="838504"/>
                  <a:pt x="4528241" y="859905"/>
                  <a:pt x="4619969" y="798815"/>
                </a:cubicBezTo>
                <a:lnTo>
                  <a:pt x="4808566" y="781686"/>
                </a:lnTo>
                <a:lnTo>
                  <a:pt x="4875311" y="729496"/>
                </a:lnTo>
                <a:cubicBezTo>
                  <a:pt x="4875249" y="728376"/>
                  <a:pt x="4875185" y="727257"/>
                  <a:pt x="4875123" y="726137"/>
                </a:cubicBezTo>
                <a:cubicBezTo>
                  <a:pt x="4875838" y="723876"/>
                  <a:pt x="4877487" y="723584"/>
                  <a:pt x="4879961" y="724303"/>
                </a:cubicBezTo>
                <a:lnTo>
                  <a:pt x="4884283" y="726177"/>
                </a:lnTo>
                <a:lnTo>
                  <a:pt x="4890066" y="724037"/>
                </a:lnTo>
                <a:lnTo>
                  <a:pt x="4905872" y="719096"/>
                </a:lnTo>
                <a:lnTo>
                  <a:pt x="4911186" y="711907"/>
                </a:lnTo>
                <a:lnTo>
                  <a:pt x="4991897" y="697771"/>
                </a:lnTo>
                <a:lnTo>
                  <a:pt x="5024303" y="701951"/>
                </a:lnTo>
                <a:cubicBezTo>
                  <a:pt x="5044620" y="691522"/>
                  <a:pt x="5062666" y="672929"/>
                  <a:pt x="5084207" y="682157"/>
                </a:cubicBezTo>
                <a:cubicBezTo>
                  <a:pt x="5077528" y="658952"/>
                  <a:pt x="5168392" y="704507"/>
                  <a:pt x="5184351" y="683463"/>
                </a:cubicBezTo>
                <a:cubicBezTo>
                  <a:pt x="5225164" y="690532"/>
                  <a:pt x="5280725" y="704861"/>
                  <a:pt x="5321507" y="719959"/>
                </a:cubicBezTo>
                <a:cubicBezTo>
                  <a:pt x="5339895" y="724029"/>
                  <a:pt x="5364695" y="737734"/>
                  <a:pt x="5391160" y="750959"/>
                </a:cubicBezTo>
                <a:cubicBezTo>
                  <a:pt x="5413188" y="750877"/>
                  <a:pt x="5502839" y="754797"/>
                  <a:pt x="5487125" y="772309"/>
                </a:cubicBezTo>
                <a:cubicBezTo>
                  <a:pt x="5559144" y="745121"/>
                  <a:pt x="5567815" y="766803"/>
                  <a:pt x="5643542" y="765979"/>
                </a:cubicBezTo>
                <a:cubicBezTo>
                  <a:pt x="5677406" y="785130"/>
                  <a:pt x="5667504" y="746826"/>
                  <a:pt x="5706451" y="766820"/>
                </a:cubicBezTo>
                <a:cubicBezTo>
                  <a:pt x="5703795" y="719080"/>
                  <a:pt x="5751077" y="805163"/>
                  <a:pt x="5762858" y="755247"/>
                </a:cubicBezTo>
                <a:cubicBezTo>
                  <a:pt x="5769573" y="760465"/>
                  <a:pt x="5761404" y="789927"/>
                  <a:pt x="5767471" y="796958"/>
                </a:cubicBezTo>
                <a:lnTo>
                  <a:pt x="5824432" y="807810"/>
                </a:lnTo>
                <a:lnTo>
                  <a:pt x="5891463" y="836999"/>
                </a:lnTo>
                <a:lnTo>
                  <a:pt x="6056609" y="867466"/>
                </a:lnTo>
                <a:cubicBezTo>
                  <a:pt x="6067126" y="872648"/>
                  <a:pt x="6079878" y="869258"/>
                  <a:pt x="6083954" y="886737"/>
                </a:cubicBezTo>
                <a:cubicBezTo>
                  <a:pt x="6091076" y="908149"/>
                  <a:pt x="6129984" y="883547"/>
                  <a:pt x="6123446" y="906272"/>
                </a:cubicBezTo>
                <a:lnTo>
                  <a:pt x="6279213" y="941922"/>
                </a:lnTo>
                <a:lnTo>
                  <a:pt x="6417146" y="928318"/>
                </a:lnTo>
                <a:lnTo>
                  <a:pt x="6634850" y="900508"/>
                </a:lnTo>
                <a:cubicBezTo>
                  <a:pt x="6647611" y="894698"/>
                  <a:pt x="6659722" y="893079"/>
                  <a:pt x="6671363" y="894080"/>
                </a:cubicBezTo>
                <a:lnTo>
                  <a:pt x="6703400" y="902889"/>
                </a:lnTo>
                <a:lnTo>
                  <a:pt x="6711400" y="917430"/>
                </a:lnTo>
                <a:lnTo>
                  <a:pt x="6731586" y="916196"/>
                </a:lnTo>
                <a:lnTo>
                  <a:pt x="6737090" y="918862"/>
                </a:lnTo>
                <a:cubicBezTo>
                  <a:pt x="6753867" y="913329"/>
                  <a:pt x="6802856" y="888646"/>
                  <a:pt x="6832245" y="882994"/>
                </a:cubicBezTo>
                <a:cubicBezTo>
                  <a:pt x="6888620" y="884716"/>
                  <a:pt x="6850645" y="828974"/>
                  <a:pt x="6913429" y="884954"/>
                </a:cubicBezTo>
                <a:cubicBezTo>
                  <a:pt x="7005473" y="838680"/>
                  <a:pt x="7140562" y="873990"/>
                  <a:pt x="7216421" y="796969"/>
                </a:cubicBezTo>
                <a:cubicBezTo>
                  <a:pt x="7296077" y="787703"/>
                  <a:pt x="7316553" y="763078"/>
                  <a:pt x="7376080" y="746472"/>
                </a:cubicBezTo>
                <a:cubicBezTo>
                  <a:pt x="7444283" y="733039"/>
                  <a:pt x="7560300" y="714764"/>
                  <a:pt x="7625639" y="716373"/>
                </a:cubicBezTo>
                <a:lnTo>
                  <a:pt x="7756911" y="650604"/>
                </a:lnTo>
                <a:cubicBezTo>
                  <a:pt x="7770906" y="652341"/>
                  <a:pt x="7863764" y="622657"/>
                  <a:pt x="7868519" y="616503"/>
                </a:cubicBezTo>
                <a:lnTo>
                  <a:pt x="7872351" y="607157"/>
                </a:lnTo>
                <a:lnTo>
                  <a:pt x="7889820" y="599187"/>
                </a:lnTo>
                <a:lnTo>
                  <a:pt x="7989035" y="585180"/>
                </a:lnTo>
                <a:lnTo>
                  <a:pt x="8078927" y="574018"/>
                </a:lnTo>
                <a:cubicBezTo>
                  <a:pt x="8096031" y="564929"/>
                  <a:pt x="8152497" y="595174"/>
                  <a:pt x="8171367" y="587956"/>
                </a:cubicBezTo>
                <a:lnTo>
                  <a:pt x="8182680" y="584528"/>
                </a:lnTo>
                <a:lnTo>
                  <a:pt x="8183080" y="585096"/>
                </a:lnTo>
                <a:cubicBezTo>
                  <a:pt x="8185909" y="585710"/>
                  <a:pt x="8189772" y="585092"/>
                  <a:pt x="8195361" y="582747"/>
                </a:cubicBezTo>
                <a:lnTo>
                  <a:pt x="8203309" y="578279"/>
                </a:lnTo>
                <a:lnTo>
                  <a:pt x="8291217" y="567936"/>
                </a:lnTo>
                <a:lnTo>
                  <a:pt x="8397600" y="573764"/>
                </a:lnTo>
                <a:cubicBezTo>
                  <a:pt x="8460339" y="558690"/>
                  <a:pt x="8515268" y="554685"/>
                  <a:pt x="8585817" y="528544"/>
                </a:cubicBezTo>
                <a:lnTo>
                  <a:pt x="8597214" y="527540"/>
                </a:lnTo>
                <a:lnTo>
                  <a:pt x="8620277" y="529838"/>
                </a:lnTo>
                <a:cubicBezTo>
                  <a:pt x="8663420" y="533408"/>
                  <a:pt x="8705813" y="533020"/>
                  <a:pt x="8750279" y="514355"/>
                </a:cubicBezTo>
                <a:cubicBezTo>
                  <a:pt x="8755861" y="521565"/>
                  <a:pt x="8762909" y="527150"/>
                  <a:pt x="8770952" y="531568"/>
                </a:cubicBezTo>
                <a:lnTo>
                  <a:pt x="8776056" y="533522"/>
                </a:lnTo>
                <a:lnTo>
                  <a:pt x="8777497" y="532217"/>
                </a:lnTo>
                <a:cubicBezTo>
                  <a:pt x="8783304" y="528871"/>
                  <a:pt x="8790735" y="526458"/>
                  <a:pt x="8801322" y="525101"/>
                </a:cubicBezTo>
                <a:cubicBezTo>
                  <a:pt x="8793664" y="470647"/>
                  <a:pt x="8819376" y="504280"/>
                  <a:pt x="8851058" y="487661"/>
                </a:cubicBezTo>
                <a:cubicBezTo>
                  <a:pt x="8879282" y="476682"/>
                  <a:pt x="8889434" y="455400"/>
                  <a:pt x="8911397" y="440878"/>
                </a:cubicBezTo>
                <a:cubicBezTo>
                  <a:pt x="8929582" y="430629"/>
                  <a:pt x="8937582" y="445906"/>
                  <a:pt x="8960165" y="426167"/>
                </a:cubicBezTo>
                <a:cubicBezTo>
                  <a:pt x="9009909" y="431300"/>
                  <a:pt x="9039989" y="387124"/>
                  <a:pt x="9074520" y="372999"/>
                </a:cubicBezTo>
                <a:cubicBezTo>
                  <a:pt x="9086266" y="372063"/>
                  <a:pt x="9119516" y="359438"/>
                  <a:pt x="9149702" y="344823"/>
                </a:cubicBezTo>
                <a:lnTo>
                  <a:pt x="9151735" y="343693"/>
                </a:lnTo>
                <a:lnTo>
                  <a:pt x="9168799" y="345774"/>
                </a:lnTo>
                <a:cubicBezTo>
                  <a:pt x="9173179" y="347275"/>
                  <a:pt x="9174396" y="349806"/>
                  <a:pt x="9169610" y="354357"/>
                </a:cubicBezTo>
                <a:cubicBezTo>
                  <a:pt x="9175014" y="357847"/>
                  <a:pt x="9180010" y="358865"/>
                  <a:pt x="9184805" y="358617"/>
                </a:cubicBezTo>
                <a:cubicBezTo>
                  <a:pt x="9194393" y="358116"/>
                  <a:pt x="9203171" y="352547"/>
                  <a:pt x="9212783" y="351552"/>
                </a:cubicBezTo>
                <a:lnTo>
                  <a:pt x="9223893" y="353846"/>
                </a:lnTo>
                <a:lnTo>
                  <a:pt x="9227770" y="352887"/>
                </a:lnTo>
                <a:lnTo>
                  <a:pt x="9237095" y="351656"/>
                </a:lnTo>
                <a:lnTo>
                  <a:pt x="9235111" y="346483"/>
                </a:lnTo>
                <a:cubicBezTo>
                  <a:pt x="9232341" y="341667"/>
                  <a:pt x="9265745" y="321727"/>
                  <a:pt x="9280504" y="320358"/>
                </a:cubicBezTo>
                <a:cubicBezTo>
                  <a:pt x="9296085" y="313684"/>
                  <a:pt x="9307390" y="316910"/>
                  <a:pt x="9328601" y="306436"/>
                </a:cubicBezTo>
                <a:cubicBezTo>
                  <a:pt x="9332190" y="305747"/>
                  <a:pt x="9373184" y="275920"/>
                  <a:pt x="9372019" y="272078"/>
                </a:cubicBezTo>
                <a:cubicBezTo>
                  <a:pt x="9402858" y="284347"/>
                  <a:pt x="9424409" y="250319"/>
                  <a:pt x="9452545" y="241860"/>
                </a:cubicBezTo>
                <a:cubicBezTo>
                  <a:pt x="9476493" y="254412"/>
                  <a:pt x="9458237" y="217540"/>
                  <a:pt x="9518291" y="210633"/>
                </a:cubicBezTo>
                <a:cubicBezTo>
                  <a:pt x="9544535" y="225229"/>
                  <a:pt x="9551821" y="175560"/>
                  <a:pt x="9601653" y="194064"/>
                </a:cubicBezTo>
                <a:cubicBezTo>
                  <a:pt x="9641423" y="191190"/>
                  <a:pt x="9710456" y="187086"/>
                  <a:pt x="9756909" y="193391"/>
                </a:cubicBezTo>
                <a:cubicBezTo>
                  <a:pt x="9836068" y="217138"/>
                  <a:pt x="9813738" y="231270"/>
                  <a:pt x="9880369" y="231894"/>
                </a:cubicBezTo>
                <a:cubicBezTo>
                  <a:pt x="9955524" y="229202"/>
                  <a:pt x="9879479" y="235694"/>
                  <a:pt x="9974881" y="256550"/>
                </a:cubicBezTo>
                <a:cubicBezTo>
                  <a:pt x="9984115" y="243502"/>
                  <a:pt x="10004909" y="252536"/>
                  <a:pt x="10025323" y="256596"/>
                </a:cubicBezTo>
                <a:cubicBezTo>
                  <a:pt x="10061777" y="254377"/>
                  <a:pt x="10087083" y="242520"/>
                  <a:pt x="10125155" y="257669"/>
                </a:cubicBezTo>
                <a:cubicBezTo>
                  <a:pt x="10117387" y="241823"/>
                  <a:pt x="10193716" y="245172"/>
                  <a:pt x="10175673" y="229584"/>
                </a:cubicBezTo>
                <a:cubicBezTo>
                  <a:pt x="10198295" y="212509"/>
                  <a:pt x="10211791" y="236113"/>
                  <a:pt x="10234385" y="221010"/>
                </a:cubicBezTo>
                <a:cubicBezTo>
                  <a:pt x="10260711" y="215614"/>
                  <a:pt x="10220424" y="239927"/>
                  <a:pt x="10249898" y="238521"/>
                </a:cubicBezTo>
                <a:cubicBezTo>
                  <a:pt x="10285418" y="233851"/>
                  <a:pt x="10287537" y="263981"/>
                  <a:pt x="10312094" y="223019"/>
                </a:cubicBezTo>
                <a:cubicBezTo>
                  <a:pt x="10350058" y="228863"/>
                  <a:pt x="10355996" y="210915"/>
                  <a:pt x="10406238" y="197367"/>
                </a:cubicBezTo>
                <a:cubicBezTo>
                  <a:pt x="10428293" y="204913"/>
                  <a:pt x="10445031" y="198533"/>
                  <a:pt x="10461019" y="187607"/>
                </a:cubicBezTo>
                <a:cubicBezTo>
                  <a:pt x="10510788" y="185205"/>
                  <a:pt x="10554867" y="166653"/>
                  <a:pt x="10610128" y="155478"/>
                </a:cubicBezTo>
                <a:cubicBezTo>
                  <a:pt x="10671246" y="160428"/>
                  <a:pt x="10700011" y="130963"/>
                  <a:pt x="10759076" y="119129"/>
                </a:cubicBezTo>
                <a:cubicBezTo>
                  <a:pt x="10819961" y="137781"/>
                  <a:pt x="10794860" y="78286"/>
                  <a:pt x="10845042" y="74065"/>
                </a:cubicBezTo>
                <a:cubicBezTo>
                  <a:pt x="10928398" y="87674"/>
                  <a:pt x="10841343" y="53794"/>
                  <a:pt x="10967723" y="46727"/>
                </a:cubicBezTo>
                <a:cubicBezTo>
                  <a:pt x="10975162" y="49785"/>
                  <a:pt x="10990024" y="43883"/>
                  <a:pt x="10987923" y="38704"/>
                </a:cubicBezTo>
                <a:cubicBezTo>
                  <a:pt x="10996039" y="39383"/>
                  <a:pt x="11016028" y="47336"/>
                  <a:pt x="11017061" y="38489"/>
                </a:cubicBezTo>
                <a:cubicBezTo>
                  <a:pt x="11056935" y="32489"/>
                  <a:pt x="11097197" y="32564"/>
                  <a:pt x="11133965" y="38707"/>
                </a:cubicBezTo>
                <a:cubicBezTo>
                  <a:pt x="11209462" y="14327"/>
                  <a:pt x="11171756" y="59695"/>
                  <a:pt x="11227034" y="48621"/>
                </a:cubicBezTo>
                <a:cubicBezTo>
                  <a:pt x="11269928" y="26101"/>
                  <a:pt x="11331025" y="64767"/>
                  <a:pt x="11381469" y="47048"/>
                </a:cubicBezTo>
                <a:cubicBezTo>
                  <a:pt x="11431262" y="54287"/>
                  <a:pt x="11475911" y="74960"/>
                  <a:pt x="11525790" y="92054"/>
                </a:cubicBezTo>
                <a:cubicBezTo>
                  <a:pt x="11581601" y="78831"/>
                  <a:pt x="11602575" y="94798"/>
                  <a:pt x="11637767" y="122688"/>
                </a:cubicBezTo>
                <a:cubicBezTo>
                  <a:pt x="11640117" y="108886"/>
                  <a:pt x="11675437" y="118495"/>
                  <a:pt x="11708024" y="116533"/>
                </a:cubicBezTo>
                <a:cubicBezTo>
                  <a:pt x="11719968" y="108057"/>
                  <a:pt x="11774043" y="111679"/>
                  <a:pt x="11801763" y="117985"/>
                </a:cubicBezTo>
                <a:cubicBezTo>
                  <a:pt x="11834050" y="123209"/>
                  <a:pt x="11911971" y="45893"/>
                  <a:pt x="11948668" y="55392"/>
                </a:cubicBezTo>
                <a:cubicBezTo>
                  <a:pt x="11991643" y="35820"/>
                  <a:pt x="12026671" y="895"/>
                  <a:pt x="12059612" y="553"/>
                </a:cubicBezTo>
                <a:cubicBezTo>
                  <a:pt x="12068341" y="10357"/>
                  <a:pt x="12076771" y="8609"/>
                  <a:pt x="12090585" y="689"/>
                </a:cubicBezTo>
                <a:lnTo>
                  <a:pt x="12115558" y="0"/>
                </a:lnTo>
                <a:lnTo>
                  <a:pt x="12547487" y="1880654"/>
                </a:lnTo>
                <a:lnTo>
                  <a:pt x="664852" y="4609730"/>
                </a:lnTo>
                <a:lnTo>
                  <a:pt x="0" y="1714905"/>
                </a:lnTo>
                <a:lnTo>
                  <a:pt x="8160" y="1717140"/>
                </a:lnTo>
                <a:cubicBezTo>
                  <a:pt x="26620" y="1724058"/>
                  <a:pt x="43697" y="1731040"/>
                  <a:pt x="62595" y="1734714"/>
                </a:cubicBezTo>
                <a:cubicBezTo>
                  <a:pt x="80686" y="1757273"/>
                  <a:pt x="169887" y="1724889"/>
                  <a:pt x="191892" y="1725794"/>
                </a:cubicBezTo>
                <a:cubicBezTo>
                  <a:pt x="218708" y="1710607"/>
                  <a:pt x="209980" y="1714402"/>
                  <a:pt x="238860" y="1702169"/>
                </a:cubicBezTo>
                <a:cubicBezTo>
                  <a:pt x="244289" y="1670915"/>
                  <a:pt x="300595" y="1671961"/>
                  <a:pt x="329365" y="1660633"/>
                </a:cubicBezTo>
                <a:cubicBezTo>
                  <a:pt x="329915" y="1633718"/>
                  <a:pt x="348313" y="1622821"/>
                  <a:pt x="396208" y="1588889"/>
                </a:cubicBezTo>
                <a:cubicBezTo>
                  <a:pt x="395790" y="1558661"/>
                  <a:pt x="470162" y="1579883"/>
                  <a:pt x="480537" y="1530535"/>
                </a:cubicBezTo>
                <a:cubicBezTo>
                  <a:pt x="484579" y="1531278"/>
                  <a:pt x="488803" y="1531573"/>
                  <a:pt x="493078" y="1531413"/>
                </a:cubicBezTo>
                <a:cubicBezTo>
                  <a:pt x="517910" y="1530488"/>
                  <a:pt x="539020" y="1514723"/>
                  <a:pt x="540222" y="1496202"/>
                </a:cubicBezTo>
                <a:cubicBezTo>
                  <a:pt x="563545" y="1422752"/>
                  <a:pt x="630984" y="1443838"/>
                  <a:pt x="674083" y="1398944"/>
                </a:cubicBezTo>
                <a:cubicBezTo>
                  <a:pt x="726810" y="1351276"/>
                  <a:pt x="712134" y="1384172"/>
                  <a:pt x="749648" y="1302435"/>
                </a:cubicBezTo>
                <a:cubicBezTo>
                  <a:pt x="771538" y="1307700"/>
                  <a:pt x="786734" y="1268205"/>
                  <a:pt x="795249" y="1251068"/>
                </a:cubicBezTo>
                <a:cubicBezTo>
                  <a:pt x="821931" y="1228744"/>
                  <a:pt x="855400" y="1258590"/>
                  <a:pt x="862097" y="1220007"/>
                </a:cubicBezTo>
                <a:cubicBezTo>
                  <a:pt x="865620" y="1224763"/>
                  <a:pt x="871148" y="1224972"/>
                  <a:pt x="877569" y="1223011"/>
                </a:cubicBezTo>
                <a:lnTo>
                  <a:pt x="883467" y="1220174"/>
                </a:lnTo>
                <a:lnTo>
                  <a:pt x="884185" y="1220424"/>
                </a:lnTo>
                <a:lnTo>
                  <a:pt x="885322" y="1219281"/>
                </a:lnTo>
                <a:lnTo>
                  <a:pt x="898394" y="1212995"/>
                </a:lnTo>
                <a:cubicBezTo>
                  <a:pt x="912576" y="1205143"/>
                  <a:pt x="925875" y="1198120"/>
                  <a:pt x="929382" y="1210940"/>
                </a:cubicBezTo>
                <a:cubicBezTo>
                  <a:pt x="938276" y="1210907"/>
                  <a:pt x="935277" y="1214411"/>
                  <a:pt x="947390" y="1206207"/>
                </a:cubicBezTo>
                <a:cubicBezTo>
                  <a:pt x="959502" y="1198003"/>
                  <a:pt x="997310" y="1166421"/>
                  <a:pt x="1002063" y="1161717"/>
                </a:cubicBezTo>
                <a:lnTo>
                  <a:pt x="1054722" y="1133875"/>
                </a:lnTo>
                <a:lnTo>
                  <a:pt x="1247130" y="1151215"/>
                </a:lnTo>
                <a:lnTo>
                  <a:pt x="1413947" y="1110908"/>
                </a:lnTo>
                <a:lnTo>
                  <a:pt x="1770156" y="108427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C2C5B33-C3C6-6C70-45B9-FE16087FB05F}"/>
              </a:ext>
            </a:extLst>
          </p:cNvPr>
          <p:cNvSpPr>
            <a:spLocks noGrp="1"/>
          </p:cNvSpPr>
          <p:nvPr>
            <p:ph type="title"/>
          </p:nvPr>
        </p:nvSpPr>
        <p:spPr>
          <a:xfrm>
            <a:off x="574560" y="321687"/>
            <a:ext cx="9414344" cy="1026742"/>
          </a:xfrm>
        </p:spPr>
        <p:txBody>
          <a:bodyPr vert="horz" lIns="91440" tIns="45720" rIns="91440" bIns="45720" rtlCol="0" anchor="b">
            <a:normAutofit/>
          </a:bodyPr>
          <a:lstStyle/>
          <a:p>
            <a:r>
              <a:rPr lang="en-US"/>
              <a:t>Post-op bitewings</a:t>
            </a:r>
          </a:p>
        </p:txBody>
      </p:sp>
      <p:pic>
        <p:nvPicPr>
          <p:cNvPr id="6" name="Picture 5" descr="Teeth x-ray of teeth&#10;&#10;AI-generated content may be incorrect.">
            <a:extLst>
              <a:ext uri="{FF2B5EF4-FFF2-40B4-BE49-F238E27FC236}">
                <a16:creationId xmlns:a16="http://schemas.microsoft.com/office/drawing/2014/main" id="{3F1B097E-9778-6969-4B2F-AD97C79D7CEF}"/>
              </a:ext>
            </a:extLst>
          </p:cNvPr>
          <p:cNvPicPr>
            <a:picLocks noChangeAspect="1"/>
          </p:cNvPicPr>
          <p:nvPr/>
        </p:nvPicPr>
        <p:blipFill>
          <a:blip r:embed="rId5"/>
          <a:stretch>
            <a:fillRect/>
          </a:stretch>
        </p:blipFill>
        <p:spPr>
          <a:xfrm>
            <a:off x="6295753" y="2677855"/>
            <a:ext cx="2741018" cy="1960259"/>
          </a:xfrm>
          <a:prstGeom prst="rect">
            <a:avLst/>
          </a:prstGeom>
        </p:spPr>
      </p:pic>
      <p:pic>
        <p:nvPicPr>
          <p:cNvPr id="7" name="Picture 6" descr="Teeth in a dental x-ray&#10;&#10;AI-generated content may be incorrect.">
            <a:extLst>
              <a:ext uri="{FF2B5EF4-FFF2-40B4-BE49-F238E27FC236}">
                <a16:creationId xmlns:a16="http://schemas.microsoft.com/office/drawing/2014/main" id="{7C3B8381-7675-9309-2AF5-24A307ACF58E}"/>
              </a:ext>
            </a:extLst>
          </p:cNvPr>
          <p:cNvPicPr>
            <a:picLocks noChangeAspect="1"/>
          </p:cNvPicPr>
          <p:nvPr/>
        </p:nvPicPr>
        <p:blipFill>
          <a:blip r:embed="rId6"/>
          <a:stretch>
            <a:fillRect/>
          </a:stretch>
        </p:blipFill>
        <p:spPr>
          <a:xfrm>
            <a:off x="254198" y="2649857"/>
            <a:ext cx="2797048" cy="1982636"/>
          </a:xfrm>
          <a:prstGeom prst="rect">
            <a:avLst/>
          </a:prstGeom>
        </p:spPr>
      </p:pic>
      <p:pic>
        <p:nvPicPr>
          <p:cNvPr id="5" name="Picture 4" descr="A x-ray of teeth&#10;&#10;AI-generated content may be incorrect.">
            <a:extLst>
              <a:ext uri="{FF2B5EF4-FFF2-40B4-BE49-F238E27FC236}">
                <a16:creationId xmlns:a16="http://schemas.microsoft.com/office/drawing/2014/main" id="{98E31451-F72E-F61D-27F6-D220394233BC}"/>
              </a:ext>
            </a:extLst>
          </p:cNvPr>
          <p:cNvPicPr>
            <a:picLocks noChangeAspect="1"/>
          </p:cNvPicPr>
          <p:nvPr/>
        </p:nvPicPr>
        <p:blipFill>
          <a:blip r:embed="rId7"/>
          <a:stretch>
            <a:fillRect/>
          </a:stretch>
        </p:blipFill>
        <p:spPr>
          <a:xfrm>
            <a:off x="9284020" y="2672269"/>
            <a:ext cx="2718607" cy="1960225"/>
          </a:xfrm>
          <a:prstGeom prst="rect">
            <a:avLst/>
          </a:prstGeom>
        </p:spPr>
      </p:pic>
      <p:pic>
        <p:nvPicPr>
          <p:cNvPr id="4" name="Picture 3" descr="Teeth x-ray of teeth&#10;&#10;AI-generated content may be incorrect.">
            <a:extLst>
              <a:ext uri="{FF2B5EF4-FFF2-40B4-BE49-F238E27FC236}">
                <a16:creationId xmlns:a16="http://schemas.microsoft.com/office/drawing/2014/main" id="{5BD25698-39E8-3F97-6908-9F8199933C84}"/>
              </a:ext>
            </a:extLst>
          </p:cNvPr>
          <p:cNvPicPr>
            <a:picLocks noChangeAspect="1"/>
          </p:cNvPicPr>
          <p:nvPr/>
        </p:nvPicPr>
        <p:blipFill>
          <a:blip r:embed="rId8"/>
          <a:stretch>
            <a:fillRect/>
          </a:stretch>
        </p:blipFill>
        <p:spPr>
          <a:xfrm>
            <a:off x="3313630" y="2661063"/>
            <a:ext cx="2673783" cy="1971431"/>
          </a:xfrm>
          <a:prstGeom prst="rect">
            <a:avLst/>
          </a:prstGeom>
        </p:spPr>
      </p:pic>
      <p:sp>
        <p:nvSpPr>
          <p:cNvPr id="8" name="TextBox 7">
            <a:extLst>
              <a:ext uri="{FF2B5EF4-FFF2-40B4-BE49-F238E27FC236}">
                <a16:creationId xmlns:a16="http://schemas.microsoft.com/office/drawing/2014/main" id="{8461BFF3-3B05-8C34-CA8C-61D4ACEE9FDD}"/>
              </a:ext>
            </a:extLst>
          </p:cNvPr>
          <p:cNvSpPr txBox="1"/>
          <p:nvPr/>
        </p:nvSpPr>
        <p:spPr>
          <a:xfrm>
            <a:off x="7998116" y="4928218"/>
            <a:ext cx="35562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Taken 11/20/25</a:t>
            </a:r>
          </a:p>
        </p:txBody>
      </p:sp>
    </p:spTree>
    <p:extLst>
      <p:ext uri="{BB962C8B-B14F-4D97-AF65-F5344CB8AC3E}">
        <p14:creationId xmlns:p14="http://schemas.microsoft.com/office/powerpoint/2010/main" val="1704195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C685BF-E9A7-4525-ABF3-CCC2EAC37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2687005"/>
          </a:xfrm>
          <a:custGeom>
            <a:avLst/>
            <a:gdLst>
              <a:gd name="connsiteX0" fmla="*/ 12192000 w 12192000"/>
              <a:gd name="connsiteY0" fmla="*/ 0 h 2785707"/>
              <a:gd name="connsiteX1" fmla="*/ 0 w 12192000"/>
              <a:gd name="connsiteY1" fmla="*/ 0 h 2785707"/>
              <a:gd name="connsiteX2" fmla="*/ 0 w 12192000"/>
              <a:gd name="connsiteY2" fmla="*/ 591237 h 2785707"/>
              <a:gd name="connsiteX3" fmla="*/ 7462 w 12192000"/>
              <a:gd name="connsiteY3" fmla="*/ 596097 h 2785707"/>
              <a:gd name="connsiteX4" fmla="*/ 65949 w 12192000"/>
              <a:gd name="connsiteY4" fmla="*/ 623063 h 2785707"/>
              <a:gd name="connsiteX5" fmla="*/ 174040 w 12192000"/>
              <a:gd name="connsiteY5" fmla="*/ 614935 h 2785707"/>
              <a:gd name="connsiteX6" fmla="*/ 331354 w 12192000"/>
              <a:gd name="connsiteY6" fmla="*/ 605310 h 2785707"/>
              <a:gd name="connsiteX7" fmla="*/ 437701 w 12192000"/>
              <a:gd name="connsiteY7" fmla="*/ 649169 h 2785707"/>
              <a:gd name="connsiteX8" fmla="*/ 570985 w 12192000"/>
              <a:gd name="connsiteY8" fmla="*/ 634864 h 2785707"/>
              <a:gd name="connsiteX9" fmla="*/ 660488 w 12192000"/>
              <a:gd name="connsiteY9" fmla="*/ 637694 h 2785707"/>
              <a:gd name="connsiteX10" fmla="*/ 862240 w 12192000"/>
              <a:gd name="connsiteY10" fmla="*/ 647402 h 2785707"/>
              <a:gd name="connsiteX11" fmla="*/ 1055198 w 12192000"/>
              <a:gd name="connsiteY11" fmla="*/ 658414 h 2785707"/>
              <a:gd name="connsiteX12" fmla="*/ 1161490 w 12192000"/>
              <a:gd name="connsiteY12" fmla="*/ 664553 h 2785707"/>
              <a:gd name="connsiteX13" fmla="*/ 1335488 w 12192000"/>
              <a:gd name="connsiteY13" fmla="*/ 684838 h 2785707"/>
              <a:gd name="connsiteX14" fmla="*/ 1384901 w 12192000"/>
              <a:gd name="connsiteY14" fmla="*/ 684207 h 2785707"/>
              <a:gd name="connsiteX15" fmla="*/ 1414557 w 12192000"/>
              <a:gd name="connsiteY15" fmla="*/ 685540 h 2785707"/>
              <a:gd name="connsiteX16" fmla="*/ 1479073 w 12192000"/>
              <a:gd name="connsiteY16" fmla="*/ 708783 h 2785707"/>
              <a:gd name="connsiteX17" fmla="*/ 1760498 w 12192000"/>
              <a:gd name="connsiteY17" fmla="*/ 700683 h 2785707"/>
              <a:gd name="connsiteX18" fmla="*/ 1971386 w 12192000"/>
              <a:gd name="connsiteY18" fmla="*/ 726403 h 2785707"/>
              <a:gd name="connsiteX19" fmla="*/ 2050659 w 12192000"/>
              <a:gd name="connsiteY19" fmla="*/ 720928 h 2785707"/>
              <a:gd name="connsiteX20" fmla="*/ 2220475 w 12192000"/>
              <a:gd name="connsiteY20" fmla="*/ 749487 h 2785707"/>
              <a:gd name="connsiteX21" fmla="*/ 2272406 w 12192000"/>
              <a:gd name="connsiteY21" fmla="*/ 777021 h 2785707"/>
              <a:gd name="connsiteX22" fmla="*/ 2297410 w 12192000"/>
              <a:gd name="connsiteY22" fmla="*/ 791240 h 2785707"/>
              <a:gd name="connsiteX23" fmla="*/ 2377393 w 12192000"/>
              <a:gd name="connsiteY23" fmla="*/ 838529 h 2785707"/>
              <a:gd name="connsiteX24" fmla="*/ 2389325 w 12192000"/>
              <a:gd name="connsiteY24" fmla="*/ 847736 h 2785707"/>
              <a:gd name="connsiteX25" fmla="*/ 2418508 w 12192000"/>
              <a:gd name="connsiteY25" fmla="*/ 847030 h 2785707"/>
              <a:gd name="connsiteX26" fmla="*/ 2435377 w 12192000"/>
              <a:gd name="connsiteY26" fmla="*/ 837345 h 2785707"/>
              <a:gd name="connsiteX27" fmla="*/ 2439620 w 12192000"/>
              <a:gd name="connsiteY27" fmla="*/ 840860 h 2785707"/>
              <a:gd name="connsiteX28" fmla="*/ 2451797 w 12192000"/>
              <a:gd name="connsiteY28" fmla="*/ 846508 h 2785707"/>
              <a:gd name="connsiteX29" fmla="*/ 2505861 w 12192000"/>
              <a:gd name="connsiteY29" fmla="*/ 882666 h 2785707"/>
              <a:gd name="connsiteX30" fmla="*/ 2528621 w 12192000"/>
              <a:gd name="connsiteY30" fmla="*/ 883310 h 2785707"/>
              <a:gd name="connsiteX31" fmla="*/ 2615876 w 12192000"/>
              <a:gd name="connsiteY31" fmla="*/ 913568 h 2785707"/>
              <a:gd name="connsiteX32" fmla="*/ 2633076 w 12192000"/>
              <a:gd name="connsiteY32" fmla="*/ 918384 h 2785707"/>
              <a:gd name="connsiteX33" fmla="*/ 2665101 w 12192000"/>
              <a:gd name="connsiteY33" fmla="*/ 936714 h 2785707"/>
              <a:gd name="connsiteX34" fmla="*/ 2675173 w 12192000"/>
              <a:gd name="connsiteY34" fmla="*/ 938458 h 2785707"/>
              <a:gd name="connsiteX35" fmla="*/ 2707978 w 12192000"/>
              <a:gd name="connsiteY35" fmla="*/ 955182 h 2785707"/>
              <a:gd name="connsiteX36" fmla="*/ 2778669 w 12192000"/>
              <a:gd name="connsiteY36" fmla="*/ 991480 h 2785707"/>
              <a:gd name="connsiteX37" fmla="*/ 2796452 w 12192000"/>
              <a:gd name="connsiteY37" fmla="*/ 1000372 h 2785707"/>
              <a:gd name="connsiteX38" fmla="*/ 2813495 w 12192000"/>
              <a:gd name="connsiteY38" fmla="*/ 1001982 h 2785707"/>
              <a:gd name="connsiteX39" fmla="*/ 2904193 w 12192000"/>
              <a:gd name="connsiteY39" fmla="*/ 1024123 h 2785707"/>
              <a:gd name="connsiteX40" fmla="*/ 2926826 w 12192000"/>
              <a:gd name="connsiteY40" fmla="*/ 1025558 h 2785707"/>
              <a:gd name="connsiteX41" fmla="*/ 2937629 w 12192000"/>
              <a:gd name="connsiteY41" fmla="*/ 1021496 h 2785707"/>
              <a:gd name="connsiteX42" fmla="*/ 2970190 w 12192000"/>
              <a:gd name="connsiteY42" fmla="*/ 1039341 h 2785707"/>
              <a:gd name="connsiteX43" fmla="*/ 3023036 w 12192000"/>
              <a:gd name="connsiteY43" fmla="*/ 1057429 h 2785707"/>
              <a:gd name="connsiteX44" fmla="*/ 3047640 w 12192000"/>
              <a:gd name="connsiteY44" fmla="*/ 1067886 h 2785707"/>
              <a:gd name="connsiteX45" fmla="*/ 3069615 w 12192000"/>
              <a:gd name="connsiteY45" fmla="*/ 1068623 h 2785707"/>
              <a:gd name="connsiteX46" fmla="*/ 3189718 w 12192000"/>
              <a:gd name="connsiteY46" fmla="*/ 1090790 h 2785707"/>
              <a:gd name="connsiteX47" fmla="*/ 3234683 w 12192000"/>
              <a:gd name="connsiteY47" fmla="*/ 1082861 h 2785707"/>
              <a:gd name="connsiteX48" fmla="*/ 3243889 w 12192000"/>
              <a:gd name="connsiteY48" fmla="*/ 1088560 h 2785707"/>
              <a:gd name="connsiteX49" fmla="*/ 3316289 w 12192000"/>
              <a:gd name="connsiteY49" fmla="*/ 1102846 h 2785707"/>
              <a:gd name="connsiteX50" fmla="*/ 3363255 w 12192000"/>
              <a:gd name="connsiteY50" fmla="*/ 1113121 h 2785707"/>
              <a:gd name="connsiteX51" fmla="*/ 3450298 w 12192000"/>
              <a:gd name="connsiteY51" fmla="*/ 1140641 h 2785707"/>
              <a:gd name="connsiteX52" fmla="*/ 3502843 w 12192000"/>
              <a:gd name="connsiteY52" fmla="*/ 1152088 h 2785707"/>
              <a:gd name="connsiteX53" fmla="*/ 3534327 w 12192000"/>
              <a:gd name="connsiteY53" fmla="*/ 1158780 h 2785707"/>
              <a:gd name="connsiteX54" fmla="*/ 3613707 w 12192000"/>
              <a:gd name="connsiteY54" fmla="*/ 1188135 h 2785707"/>
              <a:gd name="connsiteX55" fmla="*/ 3734447 w 12192000"/>
              <a:gd name="connsiteY55" fmla="*/ 1264997 h 2785707"/>
              <a:gd name="connsiteX56" fmla="*/ 3774777 w 12192000"/>
              <a:gd name="connsiteY56" fmla="*/ 1280345 h 2785707"/>
              <a:gd name="connsiteX57" fmla="*/ 3782987 w 12192000"/>
              <a:gd name="connsiteY57" fmla="*/ 1278825 h 2785707"/>
              <a:gd name="connsiteX58" fmla="*/ 3829525 w 12192000"/>
              <a:gd name="connsiteY58" fmla="*/ 1314650 h 2785707"/>
              <a:gd name="connsiteX59" fmla="*/ 3916534 w 12192000"/>
              <a:gd name="connsiteY59" fmla="*/ 1337438 h 2785707"/>
              <a:gd name="connsiteX60" fmla="*/ 3985243 w 12192000"/>
              <a:gd name="connsiteY60" fmla="*/ 1349887 h 2785707"/>
              <a:gd name="connsiteX61" fmla="*/ 4022446 w 12192000"/>
              <a:gd name="connsiteY61" fmla="*/ 1358915 h 2785707"/>
              <a:gd name="connsiteX62" fmla="*/ 4050987 w 12192000"/>
              <a:gd name="connsiteY62" fmla="*/ 1363213 h 2785707"/>
              <a:gd name="connsiteX63" fmla="*/ 4115739 w 12192000"/>
              <a:gd name="connsiteY63" fmla="*/ 1386380 h 2785707"/>
              <a:gd name="connsiteX64" fmla="*/ 4219773 w 12192000"/>
              <a:gd name="connsiteY64" fmla="*/ 1429896 h 2785707"/>
              <a:gd name="connsiteX65" fmla="*/ 4242592 w 12192000"/>
              <a:gd name="connsiteY65" fmla="*/ 1437995 h 2785707"/>
              <a:gd name="connsiteX66" fmla="*/ 4264860 w 12192000"/>
              <a:gd name="connsiteY66" fmla="*/ 1440328 h 2785707"/>
              <a:gd name="connsiteX67" fmla="*/ 4272342 w 12192000"/>
              <a:gd name="connsiteY67" fmla="*/ 1436836 h 2785707"/>
              <a:gd name="connsiteX68" fmla="*/ 4285317 w 12192000"/>
              <a:gd name="connsiteY68" fmla="*/ 1440547 h 2785707"/>
              <a:gd name="connsiteX69" fmla="*/ 4289326 w 12192000"/>
              <a:gd name="connsiteY69" fmla="*/ 1440567 h 2785707"/>
              <a:gd name="connsiteX70" fmla="*/ 4311745 w 12192000"/>
              <a:gd name="connsiteY70" fmla="*/ 1441649 h 2785707"/>
              <a:gd name="connsiteX71" fmla="*/ 4345821 w 12192000"/>
              <a:gd name="connsiteY71" fmla="*/ 1467990 h 2785707"/>
              <a:gd name="connsiteX72" fmla="*/ 4399086 w 12192000"/>
              <a:gd name="connsiteY72" fmla="*/ 1480631 h 2785707"/>
              <a:gd name="connsiteX73" fmla="*/ 4635587 w 12192000"/>
              <a:gd name="connsiteY73" fmla="*/ 1532477 h 2785707"/>
              <a:gd name="connsiteX74" fmla="*/ 4697305 w 12192000"/>
              <a:gd name="connsiteY74" fmla="*/ 1598576 h 2785707"/>
              <a:gd name="connsiteX75" fmla="*/ 4800559 w 12192000"/>
              <a:gd name="connsiteY75" fmla="*/ 1650651 h 2785707"/>
              <a:gd name="connsiteX76" fmla="*/ 4945615 w 12192000"/>
              <a:gd name="connsiteY76" fmla="*/ 1698753 h 2785707"/>
              <a:gd name="connsiteX77" fmla="*/ 4951384 w 12192000"/>
              <a:gd name="connsiteY77" fmla="*/ 1709811 h 2785707"/>
              <a:gd name="connsiteX78" fmla="*/ 4961956 w 12192000"/>
              <a:gd name="connsiteY78" fmla="*/ 1718626 h 2785707"/>
              <a:gd name="connsiteX79" fmla="*/ 4964473 w 12192000"/>
              <a:gd name="connsiteY79" fmla="*/ 1718615 h 2785707"/>
              <a:gd name="connsiteX80" fmla="*/ 4991598 w 12192000"/>
              <a:gd name="connsiteY80" fmla="*/ 1734829 h 2785707"/>
              <a:gd name="connsiteX81" fmla="*/ 5009548 w 12192000"/>
              <a:gd name="connsiteY81" fmla="*/ 1747489 h 2785707"/>
              <a:gd name="connsiteX82" fmla="*/ 5014839 w 12192000"/>
              <a:gd name="connsiteY82" fmla="*/ 1748130 h 2785707"/>
              <a:gd name="connsiteX83" fmla="*/ 5058738 w 12192000"/>
              <a:gd name="connsiteY83" fmla="*/ 1764982 h 2785707"/>
              <a:gd name="connsiteX84" fmla="*/ 5080507 w 12192000"/>
              <a:gd name="connsiteY84" fmla="*/ 1768847 h 2785707"/>
              <a:gd name="connsiteX85" fmla="*/ 5142055 w 12192000"/>
              <a:gd name="connsiteY85" fmla="*/ 1767607 h 2785707"/>
              <a:gd name="connsiteX86" fmla="*/ 5173522 w 12192000"/>
              <a:gd name="connsiteY86" fmla="*/ 1784620 h 2785707"/>
              <a:gd name="connsiteX87" fmla="*/ 5180367 w 12192000"/>
              <a:gd name="connsiteY87" fmla="*/ 1787604 h 2785707"/>
              <a:gd name="connsiteX88" fmla="*/ 5180716 w 12192000"/>
              <a:gd name="connsiteY88" fmla="*/ 1787481 h 2785707"/>
              <a:gd name="connsiteX89" fmla="*/ 5188363 w 12192000"/>
              <a:gd name="connsiteY89" fmla="*/ 1790269 h 2785707"/>
              <a:gd name="connsiteX90" fmla="*/ 5192852 w 12192000"/>
              <a:gd name="connsiteY90" fmla="*/ 1793043 h 2785707"/>
              <a:gd name="connsiteX91" fmla="*/ 5272230 w 12192000"/>
              <a:gd name="connsiteY91" fmla="*/ 1791348 h 2785707"/>
              <a:gd name="connsiteX92" fmla="*/ 5376484 w 12192000"/>
              <a:gd name="connsiteY92" fmla="*/ 1805756 h 2785707"/>
              <a:gd name="connsiteX93" fmla="*/ 5478926 w 12192000"/>
              <a:gd name="connsiteY93" fmla="*/ 1822858 h 2785707"/>
              <a:gd name="connsiteX94" fmla="*/ 5515632 w 12192000"/>
              <a:gd name="connsiteY94" fmla="*/ 1830425 h 2785707"/>
              <a:gd name="connsiteX95" fmla="*/ 5582742 w 12192000"/>
              <a:gd name="connsiteY95" fmla="*/ 1837848 h 2785707"/>
              <a:gd name="connsiteX96" fmla="*/ 5615731 w 12192000"/>
              <a:gd name="connsiteY96" fmla="*/ 1838115 h 2785707"/>
              <a:gd name="connsiteX97" fmla="*/ 5619149 w 12192000"/>
              <a:gd name="connsiteY97" fmla="*/ 1835988 h 2785707"/>
              <a:gd name="connsiteX98" fmla="*/ 5625050 w 12192000"/>
              <a:gd name="connsiteY98" fmla="*/ 1835832 h 2785707"/>
              <a:gd name="connsiteX99" fmla="*/ 5640026 w 12192000"/>
              <a:gd name="connsiteY99" fmla="*/ 1839536 h 2785707"/>
              <a:gd name="connsiteX100" fmla="*/ 5645469 w 12192000"/>
              <a:gd name="connsiteY100" fmla="*/ 1841610 h 2785707"/>
              <a:gd name="connsiteX101" fmla="*/ 5653837 w 12192000"/>
              <a:gd name="connsiteY101" fmla="*/ 1843194 h 2785707"/>
              <a:gd name="connsiteX102" fmla="*/ 5654101 w 12192000"/>
              <a:gd name="connsiteY102" fmla="*/ 1843017 h 2785707"/>
              <a:gd name="connsiteX103" fmla="*/ 5661820 w 12192000"/>
              <a:gd name="connsiteY103" fmla="*/ 1844927 h 2785707"/>
              <a:gd name="connsiteX104" fmla="*/ 5698828 w 12192000"/>
              <a:gd name="connsiteY104" fmla="*/ 1857009 h 2785707"/>
              <a:gd name="connsiteX105" fmla="*/ 5755153 w 12192000"/>
              <a:gd name="connsiteY105" fmla="*/ 1846051 h 2785707"/>
              <a:gd name="connsiteX106" fmla="*/ 5777080 w 12192000"/>
              <a:gd name="connsiteY106" fmla="*/ 1846484 h 2785707"/>
              <a:gd name="connsiteX107" fmla="*/ 5790062 w 12192000"/>
              <a:gd name="connsiteY107" fmla="*/ 1844754 h 2785707"/>
              <a:gd name="connsiteX108" fmla="*/ 5888138 w 12192000"/>
              <a:gd name="connsiteY108" fmla="*/ 1877663 h 2785707"/>
              <a:gd name="connsiteX109" fmla="*/ 5902013 w 12192000"/>
              <a:gd name="connsiteY109" fmla="*/ 1884827 h 2785707"/>
              <a:gd name="connsiteX110" fmla="*/ 5912492 w 12192000"/>
              <a:gd name="connsiteY110" fmla="*/ 1894998 h 2785707"/>
              <a:gd name="connsiteX111" fmla="*/ 6068995 w 12192000"/>
              <a:gd name="connsiteY111" fmla="*/ 1920302 h 2785707"/>
              <a:gd name="connsiteX112" fmla="*/ 6283598 w 12192000"/>
              <a:gd name="connsiteY112" fmla="*/ 1991295 h 2785707"/>
              <a:gd name="connsiteX113" fmla="*/ 6378390 w 12192000"/>
              <a:gd name="connsiteY113" fmla="*/ 1991561 h 2785707"/>
              <a:gd name="connsiteX114" fmla="*/ 6519309 w 12192000"/>
              <a:gd name="connsiteY114" fmla="*/ 2027309 h 2785707"/>
              <a:gd name="connsiteX115" fmla="*/ 6643152 w 12192000"/>
              <a:gd name="connsiteY115" fmla="*/ 2049516 h 2785707"/>
              <a:gd name="connsiteX116" fmla="*/ 6656875 w 12192000"/>
              <a:gd name="connsiteY116" fmla="*/ 2051188 h 2785707"/>
              <a:gd name="connsiteX117" fmla="*/ 6662165 w 12192000"/>
              <a:gd name="connsiteY117" fmla="*/ 2046505 h 2785707"/>
              <a:gd name="connsiteX118" fmla="*/ 6708706 w 12192000"/>
              <a:gd name="connsiteY118" fmla="*/ 2049842 h 2785707"/>
              <a:gd name="connsiteX119" fmla="*/ 6797201 w 12192000"/>
              <a:gd name="connsiteY119" fmla="*/ 2065320 h 2785707"/>
              <a:gd name="connsiteX120" fmla="*/ 6810764 w 12192000"/>
              <a:gd name="connsiteY120" fmla="*/ 2071002 h 2785707"/>
              <a:gd name="connsiteX121" fmla="*/ 6901101 w 12192000"/>
              <a:gd name="connsiteY121" fmla="*/ 2082052 h 2785707"/>
              <a:gd name="connsiteX122" fmla="*/ 6962781 w 12192000"/>
              <a:gd name="connsiteY122" fmla="*/ 2092999 h 2785707"/>
              <a:gd name="connsiteX123" fmla="*/ 6975881 w 12192000"/>
              <a:gd name="connsiteY123" fmla="*/ 2098520 h 2785707"/>
              <a:gd name="connsiteX124" fmla="*/ 6991402 w 12192000"/>
              <a:gd name="connsiteY124" fmla="*/ 2094572 h 2785707"/>
              <a:gd name="connsiteX125" fmla="*/ 6996085 w 12192000"/>
              <a:gd name="connsiteY125" fmla="*/ 2090397 h 2785707"/>
              <a:gd name="connsiteX126" fmla="*/ 7045119 w 12192000"/>
              <a:gd name="connsiteY126" fmla="*/ 2100367 h 2785707"/>
              <a:gd name="connsiteX127" fmla="*/ 7051064 w 12192000"/>
              <a:gd name="connsiteY127" fmla="*/ 2100779 h 2785707"/>
              <a:gd name="connsiteX128" fmla="*/ 7092123 w 12192000"/>
              <a:gd name="connsiteY128" fmla="*/ 2100750 h 2785707"/>
              <a:gd name="connsiteX129" fmla="*/ 7153291 w 12192000"/>
              <a:gd name="connsiteY129" fmla="*/ 2096258 h 2785707"/>
              <a:gd name="connsiteX130" fmla="*/ 7216946 w 12192000"/>
              <a:gd name="connsiteY130" fmla="*/ 2083586 h 2785707"/>
              <a:gd name="connsiteX131" fmla="*/ 7253640 w 12192000"/>
              <a:gd name="connsiteY131" fmla="*/ 2078754 h 2785707"/>
              <a:gd name="connsiteX132" fmla="*/ 7279228 w 12192000"/>
              <a:gd name="connsiteY132" fmla="*/ 2072719 h 2785707"/>
              <a:gd name="connsiteX133" fmla="*/ 7350342 w 12192000"/>
              <a:gd name="connsiteY133" fmla="*/ 2070909 h 2785707"/>
              <a:gd name="connsiteX134" fmla="*/ 7470724 w 12192000"/>
              <a:gd name="connsiteY134" fmla="*/ 2073574 h 2785707"/>
              <a:gd name="connsiteX135" fmla="*/ 7514696 w 12192000"/>
              <a:gd name="connsiteY135" fmla="*/ 2067266 h 2785707"/>
              <a:gd name="connsiteX136" fmla="*/ 7516909 w 12192000"/>
              <a:gd name="connsiteY136" fmla="*/ 2061590 h 2785707"/>
              <a:gd name="connsiteX137" fmla="*/ 7530255 w 12192000"/>
              <a:gd name="connsiteY137" fmla="*/ 2060403 h 2785707"/>
              <a:gd name="connsiteX138" fmla="*/ 7533279 w 12192000"/>
              <a:gd name="connsiteY138" fmla="*/ 2059039 h 2785707"/>
              <a:gd name="connsiteX139" fmla="*/ 7551151 w 12192000"/>
              <a:gd name="connsiteY139" fmla="*/ 2052267 h 2785707"/>
              <a:gd name="connsiteX140" fmla="*/ 7602338 w 12192000"/>
              <a:gd name="connsiteY140" fmla="*/ 2063846 h 2785707"/>
              <a:gd name="connsiteX141" fmla="*/ 7625892 w 12192000"/>
              <a:gd name="connsiteY141" fmla="*/ 2064714 h 2785707"/>
              <a:gd name="connsiteX142" fmla="*/ 7648322 w 12192000"/>
              <a:gd name="connsiteY142" fmla="*/ 2072757 h 2785707"/>
              <a:gd name="connsiteX143" fmla="*/ 7660138 w 12192000"/>
              <a:gd name="connsiteY143" fmla="*/ 2081487 h 2785707"/>
              <a:gd name="connsiteX144" fmla="*/ 7701887 w 12192000"/>
              <a:gd name="connsiteY144" fmla="*/ 2097255 h 2785707"/>
              <a:gd name="connsiteX145" fmla="*/ 7701887 w 12192000"/>
              <a:gd name="connsiteY145" fmla="*/ 2081564 h 2785707"/>
              <a:gd name="connsiteX146" fmla="*/ 7781603 w 12192000"/>
              <a:gd name="connsiteY146" fmla="*/ 2105597 h 2785707"/>
              <a:gd name="connsiteX147" fmla="*/ 7840532 w 12192000"/>
              <a:gd name="connsiteY147" fmla="*/ 2126887 h 2785707"/>
              <a:gd name="connsiteX148" fmla="*/ 7852490 w 12192000"/>
              <a:gd name="connsiteY148" fmla="*/ 2134555 h 2785707"/>
              <a:gd name="connsiteX149" fmla="*/ 7868492 w 12192000"/>
              <a:gd name="connsiteY149" fmla="*/ 2133321 h 2785707"/>
              <a:gd name="connsiteX150" fmla="*/ 7873842 w 12192000"/>
              <a:gd name="connsiteY150" fmla="*/ 2130014 h 2785707"/>
              <a:gd name="connsiteX151" fmla="*/ 7920468 w 12192000"/>
              <a:gd name="connsiteY151" fmla="*/ 2148187 h 2785707"/>
              <a:gd name="connsiteX152" fmla="*/ 7926263 w 12192000"/>
              <a:gd name="connsiteY152" fmla="*/ 2149606 h 2785707"/>
              <a:gd name="connsiteX153" fmla="*/ 7966770 w 12192000"/>
              <a:gd name="connsiteY153" fmla="*/ 2156585 h 2785707"/>
              <a:gd name="connsiteX154" fmla="*/ 8092911 w 12192000"/>
              <a:gd name="connsiteY154" fmla="*/ 2161008 h 2785707"/>
              <a:gd name="connsiteX155" fmla="*/ 8129956 w 12192000"/>
              <a:gd name="connsiteY155" fmla="*/ 2162518 h 2785707"/>
              <a:gd name="connsiteX156" fmla="*/ 8156253 w 12192000"/>
              <a:gd name="connsiteY156" fmla="*/ 2160951 h 2785707"/>
              <a:gd name="connsiteX157" fmla="*/ 8226723 w 12192000"/>
              <a:gd name="connsiteY157" fmla="*/ 2171307 h 2785707"/>
              <a:gd name="connsiteX158" fmla="*/ 8345013 w 12192000"/>
              <a:gd name="connsiteY158" fmla="*/ 2194472 h 2785707"/>
              <a:gd name="connsiteX159" fmla="*/ 8389494 w 12192000"/>
              <a:gd name="connsiteY159" fmla="*/ 2195774 h 2785707"/>
              <a:gd name="connsiteX160" fmla="*/ 8392672 w 12192000"/>
              <a:gd name="connsiteY160" fmla="*/ 2190570 h 2785707"/>
              <a:gd name="connsiteX161" fmla="*/ 8406045 w 12192000"/>
              <a:gd name="connsiteY161" fmla="*/ 2191681 h 2785707"/>
              <a:gd name="connsiteX162" fmla="*/ 8409264 w 12192000"/>
              <a:gd name="connsiteY162" fmla="*/ 2190855 h 2785707"/>
              <a:gd name="connsiteX163" fmla="*/ 8428080 w 12192000"/>
              <a:gd name="connsiteY163" fmla="*/ 2187244 h 2785707"/>
              <a:gd name="connsiteX164" fmla="*/ 8476550 w 12192000"/>
              <a:gd name="connsiteY164" fmla="*/ 2207369 h 2785707"/>
              <a:gd name="connsiteX165" fmla="*/ 8588757 w 12192000"/>
              <a:gd name="connsiteY165" fmla="*/ 2225395 h 2785707"/>
              <a:gd name="connsiteX166" fmla="*/ 8749518 w 12192000"/>
              <a:gd name="connsiteY166" fmla="*/ 2245011 h 2785707"/>
              <a:gd name="connsiteX167" fmla="*/ 8874315 w 12192000"/>
              <a:gd name="connsiteY167" fmla="*/ 2266877 h 2785707"/>
              <a:gd name="connsiteX168" fmla="*/ 9029190 w 12192000"/>
              <a:gd name="connsiteY168" fmla="*/ 2309251 h 2785707"/>
              <a:gd name="connsiteX169" fmla="*/ 9142331 w 12192000"/>
              <a:gd name="connsiteY169" fmla="*/ 2320064 h 2785707"/>
              <a:gd name="connsiteX170" fmla="*/ 9155844 w 12192000"/>
              <a:gd name="connsiteY170" fmla="*/ 2330314 h 2785707"/>
              <a:gd name="connsiteX171" fmla="*/ 9171403 w 12192000"/>
              <a:gd name="connsiteY171" fmla="*/ 2337223 h 2785707"/>
              <a:gd name="connsiteX172" fmla="*/ 9173407 w 12192000"/>
              <a:gd name="connsiteY172" fmla="*/ 2336681 h 2785707"/>
              <a:gd name="connsiteX173" fmla="*/ 9208166 w 12192000"/>
              <a:gd name="connsiteY173" fmla="*/ 2347769 h 2785707"/>
              <a:gd name="connsiteX174" fmla="*/ 9274752 w 12192000"/>
              <a:gd name="connsiteY174" fmla="*/ 2367321 h 2785707"/>
              <a:gd name="connsiteX175" fmla="*/ 9275339 w 12192000"/>
              <a:gd name="connsiteY175" fmla="*/ 2366424 h 2785707"/>
              <a:gd name="connsiteX176" fmla="*/ 9286171 w 12192000"/>
              <a:gd name="connsiteY176" fmla="*/ 2364868 h 2785707"/>
              <a:gd name="connsiteX177" fmla="*/ 9306706 w 12192000"/>
              <a:gd name="connsiteY177" fmla="*/ 2364279 h 2785707"/>
              <a:gd name="connsiteX178" fmla="*/ 9354964 w 12192000"/>
              <a:gd name="connsiteY178" fmla="*/ 2350000 h 2785707"/>
              <a:gd name="connsiteX179" fmla="*/ 9393840 w 12192000"/>
              <a:gd name="connsiteY179" fmla="*/ 2360999 h 2785707"/>
              <a:gd name="connsiteX180" fmla="*/ 9401723 w 12192000"/>
              <a:gd name="connsiteY180" fmla="*/ 2362648 h 2785707"/>
              <a:gd name="connsiteX181" fmla="*/ 9401904 w 12192000"/>
              <a:gd name="connsiteY181" fmla="*/ 2362449 h 2785707"/>
              <a:gd name="connsiteX182" fmla="*/ 9410265 w 12192000"/>
              <a:gd name="connsiteY182" fmla="*/ 2363724 h 2785707"/>
              <a:gd name="connsiteX183" fmla="*/ 9431384 w 12192000"/>
              <a:gd name="connsiteY183" fmla="*/ 2368857 h 2785707"/>
              <a:gd name="connsiteX184" fmla="*/ 9436806 w 12192000"/>
              <a:gd name="connsiteY184" fmla="*/ 2368409 h 2785707"/>
              <a:gd name="connsiteX185" fmla="*/ 9469943 w 12192000"/>
              <a:gd name="connsiteY185" fmla="*/ 2364702 h 2785707"/>
              <a:gd name="connsiteX186" fmla="*/ 9571973 w 12192000"/>
              <a:gd name="connsiteY186" fmla="*/ 2375579 h 2785707"/>
              <a:gd name="connsiteX187" fmla="*/ 9673508 w 12192000"/>
              <a:gd name="connsiteY187" fmla="*/ 2388756 h 2785707"/>
              <a:gd name="connsiteX188" fmla="*/ 9775728 w 12192000"/>
              <a:gd name="connsiteY188" fmla="*/ 2398997 h 2785707"/>
              <a:gd name="connsiteX189" fmla="*/ 9828502 w 12192000"/>
              <a:gd name="connsiteY189" fmla="*/ 2387377 h 2785707"/>
              <a:gd name="connsiteX190" fmla="*/ 9834358 w 12192000"/>
              <a:gd name="connsiteY190" fmla="*/ 2387922 h 2785707"/>
              <a:gd name="connsiteX191" fmla="*/ 9848851 w 12192000"/>
              <a:gd name="connsiteY191" fmla="*/ 2393407 h 2785707"/>
              <a:gd name="connsiteX192" fmla="*/ 9854053 w 12192000"/>
              <a:gd name="connsiteY192" fmla="*/ 2396127 h 2785707"/>
              <a:gd name="connsiteX193" fmla="*/ 9862192 w 12192000"/>
              <a:gd name="connsiteY193" fmla="*/ 2398707 h 2785707"/>
              <a:gd name="connsiteX194" fmla="*/ 9862471 w 12192000"/>
              <a:gd name="connsiteY194" fmla="*/ 2398561 h 2785707"/>
              <a:gd name="connsiteX195" fmla="*/ 9905498 w 12192000"/>
              <a:gd name="connsiteY195" fmla="*/ 2417867 h 2785707"/>
              <a:gd name="connsiteX196" fmla="*/ 9962223 w 12192000"/>
              <a:gd name="connsiteY196" fmla="*/ 2413612 h 2785707"/>
              <a:gd name="connsiteX197" fmla="*/ 9983885 w 12192000"/>
              <a:gd name="connsiteY197" fmla="*/ 2416653 h 2785707"/>
              <a:gd name="connsiteX198" fmla="*/ 9995871 w 12192000"/>
              <a:gd name="connsiteY198" fmla="*/ 2417158 h 2785707"/>
              <a:gd name="connsiteX199" fmla="*/ 10030934 w 12192000"/>
              <a:gd name="connsiteY199" fmla="*/ 2432369 h 2785707"/>
              <a:gd name="connsiteX200" fmla="*/ 10036087 w 12192000"/>
              <a:gd name="connsiteY200" fmla="*/ 2432793 h 2785707"/>
              <a:gd name="connsiteX201" fmla="*/ 10057471 w 12192000"/>
              <a:gd name="connsiteY201" fmla="*/ 2445317 h 2785707"/>
              <a:gd name="connsiteX202" fmla="*/ 10088697 w 12192000"/>
              <a:gd name="connsiteY202" fmla="*/ 2461159 h 2785707"/>
              <a:gd name="connsiteX203" fmla="*/ 10091030 w 12192000"/>
              <a:gd name="connsiteY203" fmla="*/ 2461029 h 2785707"/>
              <a:gd name="connsiteX204" fmla="*/ 10104127 w 12192000"/>
              <a:gd name="connsiteY204" fmla="*/ 2469841 h 2785707"/>
              <a:gd name="connsiteX205" fmla="*/ 10169163 w 12192000"/>
              <a:gd name="connsiteY205" fmla="*/ 2492519 h 2785707"/>
              <a:gd name="connsiteX206" fmla="*/ 10266247 w 12192000"/>
              <a:gd name="connsiteY206" fmla="*/ 2525164 h 2785707"/>
              <a:gd name="connsiteX207" fmla="*/ 10383588 w 12192000"/>
              <a:gd name="connsiteY207" fmla="*/ 2556604 h 2785707"/>
              <a:gd name="connsiteX208" fmla="*/ 10502276 w 12192000"/>
              <a:gd name="connsiteY208" fmla="*/ 2611346 h 2785707"/>
              <a:gd name="connsiteX209" fmla="*/ 10702436 w 12192000"/>
              <a:gd name="connsiteY209" fmla="*/ 2685688 h 2785707"/>
              <a:gd name="connsiteX210" fmla="*/ 10738338 w 12192000"/>
              <a:gd name="connsiteY210" fmla="*/ 2690143 h 2785707"/>
              <a:gd name="connsiteX211" fmla="*/ 10738410 w 12192000"/>
              <a:gd name="connsiteY211" fmla="*/ 2690169 h 2785707"/>
              <a:gd name="connsiteX212" fmla="*/ 10828361 w 12192000"/>
              <a:gd name="connsiteY212" fmla="*/ 2695982 h 2785707"/>
              <a:gd name="connsiteX213" fmla="*/ 10850642 w 12192000"/>
              <a:gd name="connsiteY213" fmla="*/ 2691703 h 2785707"/>
              <a:gd name="connsiteX214" fmla="*/ 10944231 w 12192000"/>
              <a:gd name="connsiteY214" fmla="*/ 2690377 h 2785707"/>
              <a:gd name="connsiteX215" fmla="*/ 10961147 w 12192000"/>
              <a:gd name="connsiteY215" fmla="*/ 2687666 h 2785707"/>
              <a:gd name="connsiteX216" fmla="*/ 10980692 w 12192000"/>
              <a:gd name="connsiteY216" fmla="*/ 2691799 h 2785707"/>
              <a:gd name="connsiteX217" fmla="*/ 11058630 w 12192000"/>
              <a:gd name="connsiteY217" fmla="*/ 2709148 h 2785707"/>
              <a:gd name="connsiteX218" fmla="*/ 11094767 w 12192000"/>
              <a:gd name="connsiteY218" fmla="*/ 2717083 h 2785707"/>
              <a:gd name="connsiteX219" fmla="*/ 11096358 w 12192000"/>
              <a:gd name="connsiteY219" fmla="*/ 2720774 h 2785707"/>
              <a:gd name="connsiteX220" fmla="*/ 11104973 w 12192000"/>
              <a:gd name="connsiteY220" fmla="*/ 2716245 h 2785707"/>
              <a:gd name="connsiteX221" fmla="*/ 11131099 w 12192000"/>
              <a:gd name="connsiteY221" fmla="*/ 2719881 h 2785707"/>
              <a:gd name="connsiteX222" fmla="*/ 11140776 w 12192000"/>
              <a:gd name="connsiteY222" fmla="*/ 2725926 h 2785707"/>
              <a:gd name="connsiteX223" fmla="*/ 11158686 w 12192000"/>
              <a:gd name="connsiteY223" fmla="*/ 2726270 h 2785707"/>
              <a:gd name="connsiteX224" fmla="*/ 11273267 w 12192000"/>
              <a:gd name="connsiteY224" fmla="*/ 2728567 h 2785707"/>
              <a:gd name="connsiteX225" fmla="*/ 11288916 w 12192000"/>
              <a:gd name="connsiteY225" fmla="*/ 2737828 h 2785707"/>
              <a:gd name="connsiteX226" fmla="*/ 11311388 w 12192000"/>
              <a:gd name="connsiteY226" fmla="*/ 2736624 h 2785707"/>
              <a:gd name="connsiteX227" fmla="*/ 11335078 w 12192000"/>
              <a:gd name="connsiteY227" fmla="*/ 2749941 h 2785707"/>
              <a:gd name="connsiteX228" fmla="*/ 11348344 w 12192000"/>
              <a:gd name="connsiteY228" fmla="*/ 2752346 h 2785707"/>
              <a:gd name="connsiteX229" fmla="*/ 11353373 w 12192000"/>
              <a:gd name="connsiteY229" fmla="*/ 2754678 h 2785707"/>
              <a:gd name="connsiteX230" fmla="*/ 11367159 w 12192000"/>
              <a:gd name="connsiteY230" fmla="*/ 2741107 h 2785707"/>
              <a:gd name="connsiteX231" fmla="*/ 11389712 w 12192000"/>
              <a:gd name="connsiteY231" fmla="*/ 2740372 h 2785707"/>
              <a:gd name="connsiteX232" fmla="*/ 11395219 w 12192000"/>
              <a:gd name="connsiteY232" fmla="*/ 2733120 h 2785707"/>
              <a:gd name="connsiteX233" fmla="*/ 11409180 w 12192000"/>
              <a:gd name="connsiteY233" fmla="*/ 2739023 h 2785707"/>
              <a:gd name="connsiteX234" fmla="*/ 11431837 w 12192000"/>
              <a:gd name="connsiteY234" fmla="*/ 2746056 h 2785707"/>
              <a:gd name="connsiteX235" fmla="*/ 11444471 w 12192000"/>
              <a:gd name="connsiteY235" fmla="*/ 2749621 h 2785707"/>
              <a:gd name="connsiteX236" fmla="*/ 11451208 w 12192000"/>
              <a:gd name="connsiteY236" fmla="*/ 2744859 h 2785707"/>
              <a:gd name="connsiteX237" fmla="*/ 11473061 w 12192000"/>
              <a:gd name="connsiteY237" fmla="*/ 2757601 h 2785707"/>
              <a:gd name="connsiteX238" fmla="*/ 11526925 w 12192000"/>
              <a:gd name="connsiteY238" fmla="*/ 2772124 h 2785707"/>
              <a:gd name="connsiteX239" fmla="*/ 11584409 w 12192000"/>
              <a:gd name="connsiteY239" fmla="*/ 2785707 h 2785707"/>
              <a:gd name="connsiteX240" fmla="*/ 11705161 w 12192000"/>
              <a:gd name="connsiteY240" fmla="*/ 2774143 h 2785707"/>
              <a:gd name="connsiteX241" fmla="*/ 11831541 w 12192000"/>
              <a:gd name="connsiteY241" fmla="*/ 2745647 h 2785707"/>
              <a:gd name="connsiteX242" fmla="*/ 12017942 w 12192000"/>
              <a:gd name="connsiteY242" fmla="*/ 2704117 h 2785707"/>
              <a:gd name="connsiteX243" fmla="*/ 12134490 w 12192000"/>
              <a:gd name="connsiteY243" fmla="*/ 2673464 h 2785707"/>
              <a:gd name="connsiteX244" fmla="*/ 12159651 w 12192000"/>
              <a:gd name="connsiteY244" fmla="*/ 2679085 h 2785707"/>
              <a:gd name="connsiteX245" fmla="*/ 12192000 w 12192000"/>
              <a:gd name="connsiteY245" fmla="*/ 2674480 h 278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2192000" h="2785707">
                <a:moveTo>
                  <a:pt x="12192000" y="0"/>
                </a:moveTo>
                <a:lnTo>
                  <a:pt x="0" y="0"/>
                </a:lnTo>
                <a:lnTo>
                  <a:pt x="0" y="591237"/>
                </a:lnTo>
                <a:lnTo>
                  <a:pt x="7462" y="596097"/>
                </a:lnTo>
                <a:cubicBezTo>
                  <a:pt x="33908" y="613349"/>
                  <a:pt x="59850" y="629066"/>
                  <a:pt x="65949" y="623063"/>
                </a:cubicBezTo>
                <a:cubicBezTo>
                  <a:pt x="104511" y="621541"/>
                  <a:pt x="147418" y="628042"/>
                  <a:pt x="174040" y="614935"/>
                </a:cubicBezTo>
                <a:cubicBezTo>
                  <a:pt x="181060" y="595502"/>
                  <a:pt x="307304" y="613591"/>
                  <a:pt x="331354" y="605310"/>
                </a:cubicBezTo>
                <a:cubicBezTo>
                  <a:pt x="388829" y="623899"/>
                  <a:pt x="404420" y="655488"/>
                  <a:pt x="437701" y="649169"/>
                </a:cubicBezTo>
                <a:cubicBezTo>
                  <a:pt x="460360" y="643797"/>
                  <a:pt x="544430" y="662096"/>
                  <a:pt x="570985" y="634864"/>
                </a:cubicBezTo>
                <a:cubicBezTo>
                  <a:pt x="611720" y="655852"/>
                  <a:pt x="628268" y="628594"/>
                  <a:pt x="660488" y="637694"/>
                </a:cubicBezTo>
                <a:cubicBezTo>
                  <a:pt x="731929" y="640906"/>
                  <a:pt x="769884" y="669504"/>
                  <a:pt x="862240" y="647402"/>
                </a:cubicBezTo>
                <a:cubicBezTo>
                  <a:pt x="904065" y="656940"/>
                  <a:pt x="965938" y="616724"/>
                  <a:pt x="1055198" y="658414"/>
                </a:cubicBezTo>
                <a:cubicBezTo>
                  <a:pt x="1106774" y="665872"/>
                  <a:pt x="1080744" y="646485"/>
                  <a:pt x="1161490" y="664553"/>
                </a:cubicBezTo>
                <a:cubicBezTo>
                  <a:pt x="1184673" y="638081"/>
                  <a:pt x="1309702" y="681966"/>
                  <a:pt x="1335488" y="684838"/>
                </a:cubicBezTo>
                <a:cubicBezTo>
                  <a:pt x="1355801" y="667828"/>
                  <a:pt x="1366194" y="681653"/>
                  <a:pt x="1384901" y="684207"/>
                </a:cubicBezTo>
                <a:cubicBezTo>
                  <a:pt x="1393212" y="673848"/>
                  <a:pt x="1409014" y="673874"/>
                  <a:pt x="1414557" y="685540"/>
                </a:cubicBezTo>
                <a:cubicBezTo>
                  <a:pt x="1407315" y="713070"/>
                  <a:pt x="1474731" y="690092"/>
                  <a:pt x="1479073" y="708783"/>
                </a:cubicBezTo>
                <a:cubicBezTo>
                  <a:pt x="1540070" y="714517"/>
                  <a:pt x="1678447" y="697746"/>
                  <a:pt x="1760498" y="700683"/>
                </a:cubicBezTo>
                <a:cubicBezTo>
                  <a:pt x="1792632" y="694031"/>
                  <a:pt x="1855180" y="727000"/>
                  <a:pt x="1971386" y="726403"/>
                </a:cubicBezTo>
                <a:cubicBezTo>
                  <a:pt x="1986964" y="720596"/>
                  <a:pt x="2046286" y="708514"/>
                  <a:pt x="2050659" y="720928"/>
                </a:cubicBezTo>
                <a:cubicBezTo>
                  <a:pt x="2086682" y="721863"/>
                  <a:pt x="2195049" y="765696"/>
                  <a:pt x="2220475" y="749487"/>
                </a:cubicBezTo>
                <a:cubicBezTo>
                  <a:pt x="2215241" y="776310"/>
                  <a:pt x="2266142" y="751623"/>
                  <a:pt x="2272406" y="777021"/>
                </a:cubicBezTo>
                <a:lnTo>
                  <a:pt x="2297410" y="791240"/>
                </a:lnTo>
                <a:cubicBezTo>
                  <a:pt x="2314908" y="801492"/>
                  <a:pt x="2362075" y="829113"/>
                  <a:pt x="2377393" y="838529"/>
                </a:cubicBezTo>
                <a:lnTo>
                  <a:pt x="2389325" y="847736"/>
                </a:lnTo>
                <a:lnTo>
                  <a:pt x="2418508" y="847030"/>
                </a:lnTo>
                <a:lnTo>
                  <a:pt x="2435377" y="837345"/>
                </a:lnTo>
                <a:lnTo>
                  <a:pt x="2439620" y="840860"/>
                </a:lnTo>
                <a:cubicBezTo>
                  <a:pt x="2444187" y="847628"/>
                  <a:pt x="2446502" y="851791"/>
                  <a:pt x="2451797" y="846508"/>
                </a:cubicBezTo>
                <a:lnTo>
                  <a:pt x="2505861" y="882666"/>
                </a:lnTo>
                <a:cubicBezTo>
                  <a:pt x="2511636" y="885661"/>
                  <a:pt x="2518894" y="886415"/>
                  <a:pt x="2528621" y="883310"/>
                </a:cubicBezTo>
                <a:cubicBezTo>
                  <a:pt x="2546958" y="888460"/>
                  <a:pt x="2598467" y="907723"/>
                  <a:pt x="2615876" y="913568"/>
                </a:cubicBezTo>
                <a:lnTo>
                  <a:pt x="2633076" y="918384"/>
                </a:lnTo>
                <a:cubicBezTo>
                  <a:pt x="2641280" y="922241"/>
                  <a:pt x="2658085" y="933369"/>
                  <a:pt x="2665101" y="936714"/>
                </a:cubicBezTo>
                <a:cubicBezTo>
                  <a:pt x="2670825" y="938682"/>
                  <a:pt x="2668027" y="935380"/>
                  <a:pt x="2675173" y="938458"/>
                </a:cubicBezTo>
                <a:cubicBezTo>
                  <a:pt x="2675225" y="944597"/>
                  <a:pt x="2677804" y="950555"/>
                  <a:pt x="2707978" y="955182"/>
                </a:cubicBezTo>
                <a:cubicBezTo>
                  <a:pt x="2726571" y="970114"/>
                  <a:pt x="2750921" y="982615"/>
                  <a:pt x="2778669" y="991480"/>
                </a:cubicBezTo>
                <a:cubicBezTo>
                  <a:pt x="2784596" y="986681"/>
                  <a:pt x="2791940" y="997468"/>
                  <a:pt x="2796452" y="1000372"/>
                </a:cubicBezTo>
                <a:cubicBezTo>
                  <a:pt x="2798282" y="996724"/>
                  <a:pt x="2810819" y="997911"/>
                  <a:pt x="2813495" y="1001982"/>
                </a:cubicBezTo>
                <a:cubicBezTo>
                  <a:pt x="2894291" y="1036995"/>
                  <a:pt x="2861846" y="990458"/>
                  <a:pt x="2904193" y="1024123"/>
                </a:cubicBezTo>
                <a:cubicBezTo>
                  <a:pt x="2912426" y="1027395"/>
                  <a:pt x="2919877" y="1027211"/>
                  <a:pt x="2926826" y="1025558"/>
                </a:cubicBezTo>
                <a:lnTo>
                  <a:pt x="2937629" y="1021496"/>
                </a:lnTo>
                <a:lnTo>
                  <a:pt x="2970190" y="1039341"/>
                </a:lnTo>
                <a:cubicBezTo>
                  <a:pt x="2986667" y="1046544"/>
                  <a:pt x="3004419" y="1052632"/>
                  <a:pt x="3023036" y="1057429"/>
                </a:cubicBezTo>
                <a:cubicBezTo>
                  <a:pt x="3029427" y="1050485"/>
                  <a:pt x="3041250" y="1064362"/>
                  <a:pt x="3047640" y="1067886"/>
                </a:cubicBezTo>
                <a:cubicBezTo>
                  <a:pt x="3049113" y="1062834"/>
                  <a:pt x="3065273" y="1063377"/>
                  <a:pt x="3069615" y="1068623"/>
                </a:cubicBezTo>
                <a:cubicBezTo>
                  <a:pt x="3180167" y="1108914"/>
                  <a:pt x="3128204" y="1049097"/>
                  <a:pt x="3189718" y="1090790"/>
                </a:cubicBezTo>
                <a:lnTo>
                  <a:pt x="3234683" y="1082861"/>
                </a:lnTo>
                <a:lnTo>
                  <a:pt x="3243889" y="1088560"/>
                </a:lnTo>
                <a:cubicBezTo>
                  <a:pt x="3282443" y="1096267"/>
                  <a:pt x="3296793" y="1087718"/>
                  <a:pt x="3316289" y="1102846"/>
                </a:cubicBezTo>
                <a:cubicBezTo>
                  <a:pt x="3355705" y="1086745"/>
                  <a:pt x="3338941" y="1104834"/>
                  <a:pt x="3363255" y="1113121"/>
                </a:cubicBezTo>
                <a:cubicBezTo>
                  <a:pt x="3385590" y="1119421"/>
                  <a:pt x="3427034" y="1134146"/>
                  <a:pt x="3450298" y="1140641"/>
                </a:cubicBezTo>
                <a:cubicBezTo>
                  <a:pt x="3464287" y="1161185"/>
                  <a:pt x="3479428" y="1142090"/>
                  <a:pt x="3502843" y="1152088"/>
                </a:cubicBezTo>
                <a:cubicBezTo>
                  <a:pt x="3512778" y="1160751"/>
                  <a:pt x="3520916" y="1163472"/>
                  <a:pt x="3534327" y="1158780"/>
                </a:cubicBezTo>
                <a:cubicBezTo>
                  <a:pt x="3579631" y="1200367"/>
                  <a:pt x="3566563" y="1166440"/>
                  <a:pt x="3613707" y="1188135"/>
                </a:cubicBezTo>
                <a:cubicBezTo>
                  <a:pt x="3653700" y="1209113"/>
                  <a:pt x="3700718" y="1226767"/>
                  <a:pt x="3734447" y="1264997"/>
                </a:cubicBezTo>
                <a:cubicBezTo>
                  <a:pt x="3739812" y="1275024"/>
                  <a:pt x="3757867" y="1281897"/>
                  <a:pt x="3774777" y="1280345"/>
                </a:cubicBezTo>
                <a:cubicBezTo>
                  <a:pt x="3777687" y="1280079"/>
                  <a:pt x="3780452" y="1279566"/>
                  <a:pt x="3782987" y="1278825"/>
                </a:cubicBezTo>
                <a:cubicBezTo>
                  <a:pt x="3802089" y="1304950"/>
                  <a:pt x="3822370" y="1298085"/>
                  <a:pt x="3829525" y="1314650"/>
                </a:cubicBezTo>
                <a:cubicBezTo>
                  <a:pt x="3870043" y="1329235"/>
                  <a:pt x="3909546" y="1322767"/>
                  <a:pt x="3916534" y="1337438"/>
                </a:cubicBezTo>
                <a:cubicBezTo>
                  <a:pt x="3938646" y="1341249"/>
                  <a:pt x="3973911" y="1333246"/>
                  <a:pt x="3985243" y="1349887"/>
                </a:cubicBezTo>
                <a:cubicBezTo>
                  <a:pt x="3991624" y="1339551"/>
                  <a:pt x="4007098" y="1363379"/>
                  <a:pt x="4022446" y="1358915"/>
                </a:cubicBezTo>
                <a:cubicBezTo>
                  <a:pt x="4033756" y="1354584"/>
                  <a:pt x="4041089" y="1360802"/>
                  <a:pt x="4050987" y="1363213"/>
                </a:cubicBezTo>
                <a:cubicBezTo>
                  <a:pt x="4065543" y="1360896"/>
                  <a:pt x="4106233" y="1377936"/>
                  <a:pt x="4115739" y="1386380"/>
                </a:cubicBezTo>
                <a:cubicBezTo>
                  <a:pt x="4136569" y="1413385"/>
                  <a:pt x="4202076" y="1408872"/>
                  <a:pt x="4219773" y="1429896"/>
                </a:cubicBezTo>
                <a:cubicBezTo>
                  <a:pt x="4227193" y="1433905"/>
                  <a:pt x="4234841" y="1436419"/>
                  <a:pt x="4242592" y="1437995"/>
                </a:cubicBezTo>
                <a:lnTo>
                  <a:pt x="4264860" y="1440328"/>
                </a:lnTo>
                <a:lnTo>
                  <a:pt x="4272342" y="1436836"/>
                </a:lnTo>
                <a:lnTo>
                  <a:pt x="4285317" y="1440547"/>
                </a:lnTo>
                <a:lnTo>
                  <a:pt x="4289326" y="1440567"/>
                </a:lnTo>
                <a:lnTo>
                  <a:pt x="4311745" y="1441649"/>
                </a:lnTo>
                <a:cubicBezTo>
                  <a:pt x="4295920" y="1463324"/>
                  <a:pt x="4370745" y="1452790"/>
                  <a:pt x="4345821" y="1467990"/>
                </a:cubicBezTo>
                <a:cubicBezTo>
                  <a:pt x="4382864" y="1476647"/>
                  <a:pt x="4349421" y="1488843"/>
                  <a:pt x="4399086" y="1480631"/>
                </a:cubicBezTo>
                <a:cubicBezTo>
                  <a:pt x="4451935" y="1510979"/>
                  <a:pt x="4598080" y="1494621"/>
                  <a:pt x="4635587" y="1532477"/>
                </a:cubicBezTo>
                <a:cubicBezTo>
                  <a:pt x="4632999" y="1520275"/>
                  <a:pt x="4681854" y="1589802"/>
                  <a:pt x="4697305" y="1598576"/>
                </a:cubicBezTo>
                <a:cubicBezTo>
                  <a:pt x="4733556" y="1613805"/>
                  <a:pt x="4746756" y="1626181"/>
                  <a:pt x="4800559" y="1650651"/>
                </a:cubicBezTo>
                <a:cubicBezTo>
                  <a:pt x="4853578" y="1666654"/>
                  <a:pt x="4885909" y="1696908"/>
                  <a:pt x="4945615" y="1698753"/>
                </a:cubicBezTo>
                <a:cubicBezTo>
                  <a:pt x="4946370" y="1702791"/>
                  <a:pt x="4948427" y="1706445"/>
                  <a:pt x="4951384" y="1709811"/>
                </a:cubicBezTo>
                <a:lnTo>
                  <a:pt x="4961956" y="1718626"/>
                </a:lnTo>
                <a:lnTo>
                  <a:pt x="4964473" y="1718615"/>
                </a:lnTo>
                <a:lnTo>
                  <a:pt x="4991598" y="1734829"/>
                </a:lnTo>
                <a:lnTo>
                  <a:pt x="5009548" y="1747489"/>
                </a:lnTo>
                <a:lnTo>
                  <a:pt x="5014839" y="1748130"/>
                </a:lnTo>
                <a:cubicBezTo>
                  <a:pt x="5023037" y="1751045"/>
                  <a:pt x="5047794" y="1761529"/>
                  <a:pt x="5058738" y="1764982"/>
                </a:cubicBezTo>
                <a:cubicBezTo>
                  <a:pt x="5064791" y="1749903"/>
                  <a:pt x="5066861" y="1761618"/>
                  <a:pt x="5080507" y="1768847"/>
                </a:cubicBezTo>
                <a:cubicBezTo>
                  <a:pt x="5092955" y="1747037"/>
                  <a:pt x="5123611" y="1774828"/>
                  <a:pt x="5142055" y="1767607"/>
                </a:cubicBezTo>
                <a:cubicBezTo>
                  <a:pt x="5151799" y="1773410"/>
                  <a:pt x="5162333" y="1779148"/>
                  <a:pt x="5173522" y="1784620"/>
                </a:cubicBezTo>
                <a:lnTo>
                  <a:pt x="5180367" y="1787604"/>
                </a:lnTo>
                <a:lnTo>
                  <a:pt x="5180716" y="1787481"/>
                </a:lnTo>
                <a:cubicBezTo>
                  <a:pt x="5182658" y="1787744"/>
                  <a:pt x="5185081" y="1788580"/>
                  <a:pt x="5188363" y="1790269"/>
                </a:cubicBezTo>
                <a:lnTo>
                  <a:pt x="5192852" y="1793043"/>
                </a:lnTo>
                <a:lnTo>
                  <a:pt x="5272230" y="1791348"/>
                </a:lnTo>
                <a:cubicBezTo>
                  <a:pt x="5312404" y="1798683"/>
                  <a:pt x="5342704" y="1787354"/>
                  <a:pt x="5376484" y="1805756"/>
                </a:cubicBezTo>
                <a:cubicBezTo>
                  <a:pt x="5414117" y="1812554"/>
                  <a:pt x="5448503" y="1811916"/>
                  <a:pt x="5478926" y="1822858"/>
                </a:cubicBezTo>
                <a:cubicBezTo>
                  <a:pt x="5493297" y="1819986"/>
                  <a:pt x="5506053" y="1820161"/>
                  <a:pt x="5515632" y="1830425"/>
                </a:cubicBezTo>
                <a:cubicBezTo>
                  <a:pt x="5551385" y="1834476"/>
                  <a:pt x="5563012" y="1824675"/>
                  <a:pt x="5582742" y="1837848"/>
                </a:cubicBezTo>
                <a:lnTo>
                  <a:pt x="5615731" y="1838115"/>
                </a:lnTo>
                <a:lnTo>
                  <a:pt x="5619149" y="1835988"/>
                </a:lnTo>
                <a:lnTo>
                  <a:pt x="5625050" y="1835832"/>
                </a:lnTo>
                <a:lnTo>
                  <a:pt x="5640026" y="1839536"/>
                </a:lnTo>
                <a:lnTo>
                  <a:pt x="5645469" y="1841610"/>
                </a:lnTo>
                <a:cubicBezTo>
                  <a:pt x="5649292" y="1842786"/>
                  <a:pt x="5651918" y="1843241"/>
                  <a:pt x="5653837" y="1843194"/>
                </a:cubicBezTo>
                <a:lnTo>
                  <a:pt x="5654101" y="1843017"/>
                </a:lnTo>
                <a:lnTo>
                  <a:pt x="5661820" y="1844927"/>
                </a:lnTo>
                <a:cubicBezTo>
                  <a:pt x="5674709" y="1848645"/>
                  <a:pt x="5687118" y="1852732"/>
                  <a:pt x="5698828" y="1857009"/>
                </a:cubicBezTo>
                <a:cubicBezTo>
                  <a:pt x="5712521" y="1846861"/>
                  <a:pt x="5753797" y="1869873"/>
                  <a:pt x="5755153" y="1846051"/>
                </a:cubicBezTo>
                <a:cubicBezTo>
                  <a:pt x="5771136" y="1851140"/>
                  <a:pt x="5778501" y="1862553"/>
                  <a:pt x="5777080" y="1846484"/>
                </a:cubicBezTo>
                <a:lnTo>
                  <a:pt x="5790062" y="1844754"/>
                </a:lnTo>
                <a:lnTo>
                  <a:pt x="5888138" y="1877663"/>
                </a:lnTo>
                <a:lnTo>
                  <a:pt x="5902013" y="1884827"/>
                </a:lnTo>
                <a:cubicBezTo>
                  <a:pt x="5906316" y="1887734"/>
                  <a:pt x="5909915" y="1891071"/>
                  <a:pt x="5912492" y="1894998"/>
                </a:cubicBezTo>
                <a:cubicBezTo>
                  <a:pt x="5968551" y="1887421"/>
                  <a:pt x="6012526" y="1912636"/>
                  <a:pt x="6068995" y="1920302"/>
                </a:cubicBezTo>
                <a:cubicBezTo>
                  <a:pt x="6130128" y="1936331"/>
                  <a:pt x="6262213" y="1980287"/>
                  <a:pt x="6283598" y="1991295"/>
                </a:cubicBezTo>
                <a:cubicBezTo>
                  <a:pt x="6301966" y="1997651"/>
                  <a:pt x="6386462" y="2003382"/>
                  <a:pt x="6378390" y="1991561"/>
                </a:cubicBezTo>
                <a:cubicBezTo>
                  <a:pt x="6430691" y="2023578"/>
                  <a:pt x="6456320" y="2005237"/>
                  <a:pt x="6519309" y="2027309"/>
                </a:cubicBezTo>
                <a:lnTo>
                  <a:pt x="6643152" y="2049516"/>
                </a:lnTo>
                <a:lnTo>
                  <a:pt x="6656875" y="2051188"/>
                </a:lnTo>
                <a:lnTo>
                  <a:pt x="6662165" y="2046505"/>
                </a:lnTo>
                <a:lnTo>
                  <a:pt x="6708706" y="2049842"/>
                </a:lnTo>
                <a:cubicBezTo>
                  <a:pt x="6728320" y="2063550"/>
                  <a:pt x="6766107" y="2058616"/>
                  <a:pt x="6797201" y="2065320"/>
                </a:cubicBezTo>
                <a:lnTo>
                  <a:pt x="6810764" y="2071002"/>
                </a:lnTo>
                <a:lnTo>
                  <a:pt x="6901101" y="2082052"/>
                </a:lnTo>
                <a:lnTo>
                  <a:pt x="6962781" y="2092999"/>
                </a:lnTo>
                <a:lnTo>
                  <a:pt x="6975881" y="2098520"/>
                </a:lnTo>
                <a:lnTo>
                  <a:pt x="6991402" y="2094572"/>
                </a:lnTo>
                <a:cubicBezTo>
                  <a:pt x="6993328" y="2093335"/>
                  <a:pt x="6994904" y="2091926"/>
                  <a:pt x="6996085" y="2090397"/>
                </a:cubicBezTo>
                <a:lnTo>
                  <a:pt x="7045119" y="2100367"/>
                </a:lnTo>
                <a:lnTo>
                  <a:pt x="7051064" y="2100779"/>
                </a:lnTo>
                <a:lnTo>
                  <a:pt x="7092123" y="2100750"/>
                </a:lnTo>
                <a:lnTo>
                  <a:pt x="7153291" y="2096258"/>
                </a:lnTo>
                <a:cubicBezTo>
                  <a:pt x="7173585" y="2092006"/>
                  <a:pt x="7192251" y="2072757"/>
                  <a:pt x="7216946" y="2083586"/>
                </a:cubicBezTo>
                <a:cubicBezTo>
                  <a:pt x="7211675" y="2072232"/>
                  <a:pt x="7246465" y="2087999"/>
                  <a:pt x="7253640" y="2078754"/>
                </a:cubicBezTo>
                <a:cubicBezTo>
                  <a:pt x="7257908" y="2071016"/>
                  <a:pt x="7269456" y="2073996"/>
                  <a:pt x="7279228" y="2072719"/>
                </a:cubicBezTo>
                <a:cubicBezTo>
                  <a:pt x="7287893" y="2065644"/>
                  <a:pt x="7334999" y="2066706"/>
                  <a:pt x="7350342" y="2070909"/>
                </a:cubicBezTo>
                <a:cubicBezTo>
                  <a:pt x="7392243" y="2087644"/>
                  <a:pt x="7436988" y="2061053"/>
                  <a:pt x="7470724" y="2073574"/>
                </a:cubicBezTo>
                <a:cubicBezTo>
                  <a:pt x="7498116" y="2072967"/>
                  <a:pt x="7506999" y="2069264"/>
                  <a:pt x="7514696" y="2067266"/>
                </a:cubicBezTo>
                <a:lnTo>
                  <a:pt x="7516909" y="2061590"/>
                </a:lnTo>
                <a:lnTo>
                  <a:pt x="7530255" y="2060403"/>
                </a:lnTo>
                <a:lnTo>
                  <a:pt x="7533279" y="2059039"/>
                </a:lnTo>
                <a:cubicBezTo>
                  <a:pt x="7539042" y="2056412"/>
                  <a:pt x="7544852" y="2053978"/>
                  <a:pt x="7551151" y="2052267"/>
                </a:cubicBezTo>
                <a:cubicBezTo>
                  <a:pt x="7560368" y="2076923"/>
                  <a:pt x="7606247" y="2041786"/>
                  <a:pt x="7602338" y="2063846"/>
                </a:cubicBezTo>
                <a:lnTo>
                  <a:pt x="7625892" y="2064714"/>
                </a:lnTo>
                <a:lnTo>
                  <a:pt x="7648322" y="2072757"/>
                </a:lnTo>
                <a:lnTo>
                  <a:pt x="7660138" y="2081487"/>
                </a:lnTo>
                <a:lnTo>
                  <a:pt x="7701887" y="2097255"/>
                </a:lnTo>
                <a:lnTo>
                  <a:pt x="7701887" y="2081564"/>
                </a:lnTo>
                <a:lnTo>
                  <a:pt x="7781603" y="2105597"/>
                </a:lnTo>
                <a:lnTo>
                  <a:pt x="7840532" y="2126887"/>
                </a:lnTo>
                <a:lnTo>
                  <a:pt x="7852490" y="2134555"/>
                </a:lnTo>
                <a:lnTo>
                  <a:pt x="7868492" y="2133321"/>
                </a:lnTo>
                <a:cubicBezTo>
                  <a:pt x="7870608" y="2132431"/>
                  <a:pt x="7872409" y="2131316"/>
                  <a:pt x="7873842" y="2130014"/>
                </a:cubicBezTo>
                <a:lnTo>
                  <a:pt x="7920468" y="2148187"/>
                </a:lnTo>
                <a:lnTo>
                  <a:pt x="7926263" y="2149606"/>
                </a:lnTo>
                <a:lnTo>
                  <a:pt x="7966770" y="2156585"/>
                </a:lnTo>
                <a:lnTo>
                  <a:pt x="8092911" y="2161008"/>
                </a:lnTo>
                <a:cubicBezTo>
                  <a:pt x="8089698" y="2148943"/>
                  <a:pt x="8121258" y="2170386"/>
                  <a:pt x="8129956" y="2162518"/>
                </a:cubicBezTo>
                <a:cubicBezTo>
                  <a:pt x="8135520" y="2155638"/>
                  <a:pt x="8146390" y="2160539"/>
                  <a:pt x="8156253" y="2160951"/>
                </a:cubicBezTo>
                <a:cubicBezTo>
                  <a:pt x="8166039" y="2155473"/>
                  <a:pt x="8212323" y="2164555"/>
                  <a:pt x="8226723" y="2171307"/>
                </a:cubicBezTo>
                <a:cubicBezTo>
                  <a:pt x="8265129" y="2194914"/>
                  <a:pt x="8313924" y="2176403"/>
                  <a:pt x="8345013" y="2194472"/>
                </a:cubicBezTo>
                <a:cubicBezTo>
                  <a:pt x="8372141" y="2198551"/>
                  <a:pt x="8381553" y="2196425"/>
                  <a:pt x="8389494" y="2195774"/>
                </a:cubicBezTo>
                <a:lnTo>
                  <a:pt x="8392672" y="2190570"/>
                </a:lnTo>
                <a:lnTo>
                  <a:pt x="8406045" y="2191681"/>
                </a:lnTo>
                <a:lnTo>
                  <a:pt x="8409264" y="2190855"/>
                </a:lnTo>
                <a:cubicBezTo>
                  <a:pt x="8415411" y="2189254"/>
                  <a:pt x="8421567" y="2187852"/>
                  <a:pt x="8428080" y="2187244"/>
                </a:cubicBezTo>
                <a:cubicBezTo>
                  <a:pt x="8432860" y="2213065"/>
                  <a:pt x="8484266" y="2186341"/>
                  <a:pt x="8476550" y="2207369"/>
                </a:cubicBezTo>
                <a:cubicBezTo>
                  <a:pt x="8513167" y="2208526"/>
                  <a:pt x="8555619" y="2244400"/>
                  <a:pt x="8588757" y="2225395"/>
                </a:cubicBezTo>
                <a:cubicBezTo>
                  <a:pt x="8642872" y="2232730"/>
                  <a:pt x="8692026" y="2235404"/>
                  <a:pt x="8749518" y="2245011"/>
                </a:cubicBezTo>
                <a:cubicBezTo>
                  <a:pt x="8793577" y="2260750"/>
                  <a:pt x="8842828" y="2247803"/>
                  <a:pt x="8874315" y="2266877"/>
                </a:cubicBezTo>
                <a:cubicBezTo>
                  <a:pt x="8926109" y="2267125"/>
                  <a:pt x="8990017" y="2281364"/>
                  <a:pt x="9029190" y="2309251"/>
                </a:cubicBezTo>
                <a:cubicBezTo>
                  <a:pt x="9084505" y="2314654"/>
                  <a:pt x="9093058" y="2330757"/>
                  <a:pt x="9142331" y="2320064"/>
                </a:cubicBezTo>
                <a:cubicBezTo>
                  <a:pt x="9146183" y="2324091"/>
                  <a:pt x="9150768" y="2327448"/>
                  <a:pt x="9155844" y="2330314"/>
                </a:cubicBezTo>
                <a:lnTo>
                  <a:pt x="9171403" y="2337223"/>
                </a:lnTo>
                <a:lnTo>
                  <a:pt x="9173407" y="2336681"/>
                </a:lnTo>
                <a:lnTo>
                  <a:pt x="9208166" y="2347769"/>
                </a:lnTo>
                <a:lnTo>
                  <a:pt x="9274752" y="2367321"/>
                </a:lnTo>
                <a:lnTo>
                  <a:pt x="9275339" y="2366424"/>
                </a:lnTo>
                <a:cubicBezTo>
                  <a:pt x="9277508" y="2364656"/>
                  <a:pt x="9280711" y="2363810"/>
                  <a:pt x="9286171" y="2364868"/>
                </a:cubicBezTo>
                <a:cubicBezTo>
                  <a:pt x="9278880" y="2347951"/>
                  <a:pt x="9289961" y="2359662"/>
                  <a:pt x="9306706" y="2364279"/>
                </a:cubicBezTo>
                <a:cubicBezTo>
                  <a:pt x="9299116" y="2339032"/>
                  <a:pt x="9346014" y="2361383"/>
                  <a:pt x="9354964" y="2350000"/>
                </a:cubicBezTo>
                <a:cubicBezTo>
                  <a:pt x="9367435" y="2353960"/>
                  <a:pt x="9380485" y="2357688"/>
                  <a:pt x="9393840" y="2360999"/>
                </a:cubicBezTo>
                <a:lnTo>
                  <a:pt x="9401723" y="2362648"/>
                </a:lnTo>
                <a:cubicBezTo>
                  <a:pt x="9401784" y="2362582"/>
                  <a:pt x="9401843" y="2362515"/>
                  <a:pt x="9401904" y="2362449"/>
                </a:cubicBezTo>
                <a:cubicBezTo>
                  <a:pt x="9403668" y="2362309"/>
                  <a:pt x="9406280" y="2362664"/>
                  <a:pt x="9410265" y="2363724"/>
                </a:cubicBezTo>
                <a:lnTo>
                  <a:pt x="9431384" y="2368857"/>
                </a:lnTo>
                <a:lnTo>
                  <a:pt x="9436806" y="2368409"/>
                </a:lnTo>
                <a:lnTo>
                  <a:pt x="9469943" y="2364702"/>
                </a:lnTo>
                <a:cubicBezTo>
                  <a:pt x="9492075" y="2366299"/>
                  <a:pt x="9538048" y="2371570"/>
                  <a:pt x="9571973" y="2375579"/>
                </a:cubicBezTo>
                <a:cubicBezTo>
                  <a:pt x="9604304" y="2385689"/>
                  <a:pt x="9636016" y="2383371"/>
                  <a:pt x="9673508" y="2388756"/>
                </a:cubicBezTo>
                <a:cubicBezTo>
                  <a:pt x="9711732" y="2406591"/>
                  <a:pt x="9735674" y="2393166"/>
                  <a:pt x="9775728" y="2398997"/>
                </a:cubicBezTo>
                <a:cubicBezTo>
                  <a:pt x="9806799" y="2422784"/>
                  <a:pt x="9806899" y="2389955"/>
                  <a:pt x="9828502" y="2387377"/>
                </a:cubicBezTo>
                <a:lnTo>
                  <a:pt x="9834358" y="2387922"/>
                </a:lnTo>
                <a:lnTo>
                  <a:pt x="9848851" y="2393407"/>
                </a:lnTo>
                <a:lnTo>
                  <a:pt x="9854053" y="2396127"/>
                </a:lnTo>
                <a:cubicBezTo>
                  <a:pt x="9857729" y="2397755"/>
                  <a:pt x="9860291" y="2398523"/>
                  <a:pt x="9862192" y="2398707"/>
                </a:cubicBezTo>
                <a:lnTo>
                  <a:pt x="9862471" y="2398561"/>
                </a:lnTo>
                <a:lnTo>
                  <a:pt x="9905498" y="2417867"/>
                </a:lnTo>
                <a:cubicBezTo>
                  <a:pt x="9919952" y="2409351"/>
                  <a:pt x="9958757" y="2437263"/>
                  <a:pt x="9962223" y="2413612"/>
                </a:cubicBezTo>
                <a:cubicBezTo>
                  <a:pt x="9977588" y="2420601"/>
                  <a:pt x="9983860" y="2432885"/>
                  <a:pt x="9983885" y="2416653"/>
                </a:cubicBezTo>
                <a:cubicBezTo>
                  <a:pt x="9989098" y="2418537"/>
                  <a:pt x="9992817" y="2418345"/>
                  <a:pt x="9995871" y="2417158"/>
                </a:cubicBezTo>
                <a:lnTo>
                  <a:pt x="10030934" y="2432369"/>
                </a:lnTo>
                <a:lnTo>
                  <a:pt x="10036087" y="2432793"/>
                </a:lnTo>
                <a:lnTo>
                  <a:pt x="10057471" y="2445317"/>
                </a:lnTo>
                <a:lnTo>
                  <a:pt x="10088697" y="2461159"/>
                </a:lnTo>
                <a:lnTo>
                  <a:pt x="10091030" y="2461029"/>
                </a:lnTo>
                <a:lnTo>
                  <a:pt x="10104127" y="2469841"/>
                </a:lnTo>
                <a:cubicBezTo>
                  <a:pt x="10108126" y="2473257"/>
                  <a:pt x="10166959" y="2488286"/>
                  <a:pt x="10169163" y="2492519"/>
                </a:cubicBezTo>
                <a:cubicBezTo>
                  <a:pt x="10225323" y="2491613"/>
                  <a:pt x="10211037" y="2510783"/>
                  <a:pt x="10266247" y="2525164"/>
                </a:cubicBezTo>
                <a:cubicBezTo>
                  <a:pt x="10304736" y="2528123"/>
                  <a:pt x="10324750" y="2536388"/>
                  <a:pt x="10383588" y="2556604"/>
                </a:cubicBezTo>
                <a:cubicBezTo>
                  <a:pt x="10422927" y="2570967"/>
                  <a:pt x="10449351" y="2596747"/>
                  <a:pt x="10502276" y="2611346"/>
                </a:cubicBezTo>
                <a:cubicBezTo>
                  <a:pt x="10551189" y="2649570"/>
                  <a:pt x="10642054" y="2656133"/>
                  <a:pt x="10702436" y="2685688"/>
                </a:cubicBezTo>
                <a:cubicBezTo>
                  <a:pt x="10734755" y="2677393"/>
                  <a:pt x="10727906" y="2683472"/>
                  <a:pt x="10738338" y="2690143"/>
                </a:cubicBezTo>
                <a:lnTo>
                  <a:pt x="10738410" y="2690169"/>
                </a:lnTo>
                <a:lnTo>
                  <a:pt x="10828361" y="2695982"/>
                </a:lnTo>
                <a:cubicBezTo>
                  <a:pt x="10834653" y="2692647"/>
                  <a:pt x="10841817" y="2690605"/>
                  <a:pt x="10850642" y="2691703"/>
                </a:cubicBezTo>
                <a:cubicBezTo>
                  <a:pt x="10900458" y="2713605"/>
                  <a:pt x="10856850" y="2676798"/>
                  <a:pt x="10944231" y="2690377"/>
                </a:cubicBezTo>
                <a:cubicBezTo>
                  <a:pt x="10947888" y="2693638"/>
                  <a:pt x="10960334" y="2691646"/>
                  <a:pt x="10961147" y="2687666"/>
                </a:cubicBezTo>
                <a:cubicBezTo>
                  <a:pt x="10966277" y="2689341"/>
                  <a:pt x="10976214" y="2697915"/>
                  <a:pt x="10980692" y="2691799"/>
                </a:cubicBezTo>
                <a:cubicBezTo>
                  <a:pt x="11009873" y="2693413"/>
                  <a:pt x="11036717" y="2699386"/>
                  <a:pt x="11058630" y="2709148"/>
                </a:cubicBezTo>
                <a:cubicBezTo>
                  <a:pt x="11089046" y="2706063"/>
                  <a:pt x="11093105" y="2711169"/>
                  <a:pt x="11094767" y="2717083"/>
                </a:cubicBezTo>
                <a:lnTo>
                  <a:pt x="11096358" y="2720774"/>
                </a:lnTo>
                <a:lnTo>
                  <a:pt x="11104973" y="2716245"/>
                </a:lnTo>
                <a:cubicBezTo>
                  <a:pt x="11114214" y="2713690"/>
                  <a:pt x="11122836" y="2715703"/>
                  <a:pt x="11131099" y="2719881"/>
                </a:cubicBezTo>
                <a:lnTo>
                  <a:pt x="11140776" y="2725926"/>
                </a:lnTo>
                <a:lnTo>
                  <a:pt x="11158686" y="2726270"/>
                </a:lnTo>
                <a:cubicBezTo>
                  <a:pt x="11180768" y="2726709"/>
                  <a:pt x="11251563" y="2726640"/>
                  <a:pt x="11273267" y="2728567"/>
                </a:cubicBezTo>
                <a:lnTo>
                  <a:pt x="11288916" y="2737828"/>
                </a:lnTo>
                <a:lnTo>
                  <a:pt x="11311388" y="2736624"/>
                </a:lnTo>
                <a:cubicBezTo>
                  <a:pt x="11321582" y="2738058"/>
                  <a:pt x="11329783" y="2742030"/>
                  <a:pt x="11335078" y="2749941"/>
                </a:cubicBezTo>
                <a:cubicBezTo>
                  <a:pt x="11338817" y="2743516"/>
                  <a:pt x="11342149" y="2746955"/>
                  <a:pt x="11348344" y="2752346"/>
                </a:cubicBezTo>
                <a:lnTo>
                  <a:pt x="11353373" y="2754678"/>
                </a:lnTo>
                <a:lnTo>
                  <a:pt x="11367159" y="2741107"/>
                </a:lnTo>
                <a:lnTo>
                  <a:pt x="11389712" y="2740372"/>
                </a:lnTo>
                <a:lnTo>
                  <a:pt x="11395219" y="2733120"/>
                </a:lnTo>
                <a:lnTo>
                  <a:pt x="11409180" y="2739023"/>
                </a:lnTo>
                <a:cubicBezTo>
                  <a:pt x="11414137" y="2740775"/>
                  <a:pt x="11422149" y="2743232"/>
                  <a:pt x="11431837" y="2746056"/>
                </a:cubicBezTo>
                <a:lnTo>
                  <a:pt x="11444471" y="2749621"/>
                </a:lnTo>
                <a:lnTo>
                  <a:pt x="11451208" y="2744859"/>
                </a:lnTo>
                <a:lnTo>
                  <a:pt x="11473061" y="2757601"/>
                </a:lnTo>
                <a:lnTo>
                  <a:pt x="11526925" y="2772124"/>
                </a:lnTo>
                <a:cubicBezTo>
                  <a:pt x="11539650" y="2795076"/>
                  <a:pt x="11582438" y="2758503"/>
                  <a:pt x="11584409" y="2785707"/>
                </a:cubicBezTo>
                <a:cubicBezTo>
                  <a:pt x="11604765" y="2763696"/>
                  <a:pt x="11670052" y="2782257"/>
                  <a:pt x="11705161" y="2774143"/>
                </a:cubicBezTo>
                <a:cubicBezTo>
                  <a:pt x="11712651" y="2785033"/>
                  <a:pt x="11817987" y="2755153"/>
                  <a:pt x="11831541" y="2745647"/>
                </a:cubicBezTo>
                <a:cubicBezTo>
                  <a:pt x="11943852" y="2715987"/>
                  <a:pt x="11988586" y="2718581"/>
                  <a:pt x="12017942" y="2704117"/>
                </a:cubicBezTo>
                <a:cubicBezTo>
                  <a:pt x="12044424" y="2697243"/>
                  <a:pt x="12068778" y="2677784"/>
                  <a:pt x="12134490" y="2673464"/>
                </a:cubicBezTo>
                <a:cubicBezTo>
                  <a:pt x="12140262" y="2677664"/>
                  <a:pt x="12149020" y="2679275"/>
                  <a:pt x="12159651" y="2679085"/>
                </a:cubicBezTo>
                <a:lnTo>
                  <a:pt x="12192000" y="267448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2E1A1E-7067-48BB-BEF0-53DF550084EC}"/>
              </a:ext>
            </a:extLst>
          </p:cNvPr>
          <p:cNvSpPr>
            <a:spLocks noGrp="1"/>
          </p:cNvSpPr>
          <p:nvPr>
            <p:ph type="title"/>
          </p:nvPr>
        </p:nvSpPr>
        <p:spPr>
          <a:xfrm>
            <a:off x="706413" y="306889"/>
            <a:ext cx="9810604" cy="1216024"/>
          </a:xfrm>
        </p:spPr>
        <p:txBody>
          <a:bodyPr>
            <a:normAutofit/>
          </a:bodyPr>
          <a:lstStyle/>
          <a:p>
            <a:r>
              <a:rPr lang="en-US">
                <a:ea typeface="Batang"/>
              </a:rPr>
              <a:t>Dental Charting </a:t>
            </a:r>
            <a:endParaRPr lang="en-US"/>
          </a:p>
        </p:txBody>
      </p:sp>
      <p:sp>
        <p:nvSpPr>
          <p:cNvPr id="12" name="Freeform: Shape 11">
            <a:extLst>
              <a:ext uri="{FF2B5EF4-FFF2-40B4-BE49-F238E27FC236}">
                <a16:creationId xmlns:a16="http://schemas.microsoft.com/office/drawing/2014/main" id="{C87A8A8A-B020-4F46-8329-D75799D71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4144" y="6080078"/>
            <a:ext cx="9517857" cy="777922"/>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1C86EEF-BBA1-2564-3F37-F8941C0B0BBF}"/>
              </a:ext>
            </a:extLst>
          </p:cNvPr>
          <p:cNvSpPr txBox="1"/>
          <p:nvPr/>
        </p:nvSpPr>
        <p:spPr>
          <a:xfrm>
            <a:off x="322833" y="2005633"/>
            <a:ext cx="1606605" cy="34163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Congenitally Missing Teeth:</a:t>
            </a:r>
          </a:p>
          <a:p>
            <a:pPr algn="ctr"/>
            <a:r>
              <a:rPr lang="en-US" dirty="0"/>
              <a:t>#23 &amp; 26</a:t>
            </a:r>
          </a:p>
          <a:p>
            <a:pPr algn="ctr"/>
            <a:endParaRPr lang="en-US"/>
          </a:p>
          <a:p>
            <a:pPr algn="ctr"/>
            <a:r>
              <a:rPr lang="en-US" dirty="0"/>
              <a:t>Composite Restorations: #30 DOBL</a:t>
            </a:r>
          </a:p>
          <a:p>
            <a:pPr algn="ctr"/>
            <a:endParaRPr lang="en-US"/>
          </a:p>
          <a:p>
            <a:pPr algn="ctr"/>
            <a:r>
              <a:rPr lang="en-US" dirty="0"/>
              <a:t>Partially-erupted Teeth:</a:t>
            </a:r>
          </a:p>
          <a:p>
            <a:pPr algn="ctr"/>
            <a:r>
              <a:rPr lang="en-US" dirty="0"/>
              <a:t>#17 &amp; 32 </a:t>
            </a:r>
          </a:p>
          <a:p>
            <a:pPr algn="ctr"/>
            <a:endParaRPr lang="en-US"/>
          </a:p>
        </p:txBody>
      </p:sp>
      <p:sp>
        <p:nvSpPr>
          <p:cNvPr id="7" name="TextBox 6">
            <a:extLst>
              <a:ext uri="{FF2B5EF4-FFF2-40B4-BE49-F238E27FC236}">
                <a16:creationId xmlns:a16="http://schemas.microsoft.com/office/drawing/2014/main" id="{7F166FFE-4EB6-B266-84A8-AC489476EF20}"/>
              </a:ext>
            </a:extLst>
          </p:cNvPr>
          <p:cNvSpPr txBox="1"/>
          <p:nvPr/>
        </p:nvSpPr>
        <p:spPr>
          <a:xfrm>
            <a:off x="10322778" y="2705001"/>
            <a:ext cx="1606605" cy="258532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a:t>According to Dr.'s Exam...</a:t>
            </a:r>
          </a:p>
          <a:p>
            <a:pPr algn="ctr"/>
            <a:endParaRPr lang="en-US"/>
          </a:p>
          <a:p>
            <a:pPr algn="ctr"/>
            <a:r>
              <a:rPr lang="en-US"/>
              <a:t>Decalcified areas: #8 FI &amp; 9 FI</a:t>
            </a:r>
          </a:p>
          <a:p>
            <a:pPr algn="ctr"/>
            <a:endParaRPr lang="en-US"/>
          </a:p>
          <a:p>
            <a:pPr algn="ctr"/>
            <a:r>
              <a:rPr lang="en-US"/>
              <a:t>Caries 19(O) &amp; 30 (DO)</a:t>
            </a:r>
          </a:p>
        </p:txBody>
      </p:sp>
      <p:pic>
        <p:nvPicPr>
          <p:cNvPr id="3" name="Picture 2" descr="A screenshot of a computer game&#10;&#10;AI-generated content may be incorrect.">
            <a:extLst>
              <a:ext uri="{FF2B5EF4-FFF2-40B4-BE49-F238E27FC236}">
                <a16:creationId xmlns:a16="http://schemas.microsoft.com/office/drawing/2014/main" id="{A557A3FB-E43D-ECC9-5DF2-73A9A871B754}"/>
              </a:ext>
            </a:extLst>
          </p:cNvPr>
          <p:cNvPicPr>
            <a:picLocks noChangeAspect="1"/>
          </p:cNvPicPr>
          <p:nvPr/>
        </p:nvPicPr>
        <p:blipFill>
          <a:blip r:embed="rId2"/>
          <a:stretch>
            <a:fillRect/>
          </a:stretch>
        </p:blipFill>
        <p:spPr>
          <a:xfrm>
            <a:off x="2195187" y="1574561"/>
            <a:ext cx="7791189" cy="4846659"/>
          </a:xfrm>
          <a:prstGeom prst="rect">
            <a:avLst/>
          </a:prstGeom>
        </p:spPr>
      </p:pic>
    </p:spTree>
    <p:extLst>
      <p:ext uri="{BB962C8B-B14F-4D97-AF65-F5344CB8AC3E}">
        <p14:creationId xmlns:p14="http://schemas.microsoft.com/office/powerpoint/2010/main" val="1200378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3B2D4-DA2F-89A5-D7A0-C06347F3E231}"/>
              </a:ext>
            </a:extLst>
          </p:cNvPr>
          <p:cNvSpPr>
            <a:spLocks noGrp="1"/>
          </p:cNvSpPr>
          <p:nvPr>
            <p:ph type="title"/>
          </p:nvPr>
        </p:nvSpPr>
        <p:spPr>
          <a:xfrm>
            <a:off x="479381" y="180976"/>
            <a:ext cx="3393136" cy="1216024"/>
          </a:xfrm>
        </p:spPr>
        <p:txBody>
          <a:bodyPr>
            <a:normAutofit/>
          </a:bodyPr>
          <a:lstStyle/>
          <a:p>
            <a:r>
              <a:rPr lang="en-US">
                <a:ea typeface="Batang"/>
              </a:rPr>
              <a:t>Intraoral Photos 1</a:t>
            </a:r>
            <a:endParaRPr lang="en-US"/>
          </a:p>
        </p:txBody>
      </p:sp>
      <p:pic>
        <p:nvPicPr>
          <p:cNvPr id="5" name="Content Placeholder 4" descr="Close-up of a person&amp;#39;s mouth&#10;&#10;AI-generated content may be incorrect.">
            <a:extLst>
              <a:ext uri="{FF2B5EF4-FFF2-40B4-BE49-F238E27FC236}">
                <a16:creationId xmlns:a16="http://schemas.microsoft.com/office/drawing/2014/main" id="{907DFA32-04F0-FF04-8C8C-275CF5EF9BD2}"/>
              </a:ext>
            </a:extLst>
          </p:cNvPr>
          <p:cNvPicPr>
            <a:picLocks noGrp="1" noChangeAspect="1"/>
          </p:cNvPicPr>
          <p:nvPr>
            <p:ph sz="half" idx="1"/>
          </p:nvPr>
        </p:nvPicPr>
        <p:blipFill>
          <a:blip r:embed="rId2"/>
          <a:srcRect l="-42" t="12057" b="1874"/>
          <a:stretch>
            <a:fillRect/>
          </a:stretch>
        </p:blipFill>
        <p:spPr>
          <a:xfrm rot="10800000">
            <a:off x="4121223" y="177536"/>
            <a:ext cx="2867488" cy="1969587"/>
          </a:xfrm>
          <a:prstGeom prst="rect">
            <a:avLst/>
          </a:prstGeom>
        </p:spPr>
      </p:pic>
      <p:pic>
        <p:nvPicPr>
          <p:cNvPr id="6" name="Content Placeholder 5" descr="Close-up of a person&amp;#39;s mouth&#10;&#10;AI-generated content may be incorrect.">
            <a:extLst>
              <a:ext uri="{FF2B5EF4-FFF2-40B4-BE49-F238E27FC236}">
                <a16:creationId xmlns:a16="http://schemas.microsoft.com/office/drawing/2014/main" id="{94B3395F-DDA6-3043-CF2D-E146EEFC076D}"/>
              </a:ext>
            </a:extLst>
          </p:cNvPr>
          <p:cNvPicPr>
            <a:picLocks noGrp="1" noChangeAspect="1"/>
          </p:cNvPicPr>
          <p:nvPr>
            <p:ph sz="half" idx="2"/>
          </p:nvPr>
        </p:nvPicPr>
        <p:blipFill>
          <a:blip r:embed="rId3"/>
          <a:srcRect l="7027" t="14683" b="-184"/>
          <a:stretch>
            <a:fillRect/>
          </a:stretch>
        </p:blipFill>
        <p:spPr>
          <a:xfrm>
            <a:off x="4100617" y="4689805"/>
            <a:ext cx="2869006" cy="1964895"/>
          </a:xfrm>
          <a:prstGeom prst="rect">
            <a:avLst/>
          </a:prstGeom>
        </p:spPr>
      </p:pic>
      <p:pic>
        <p:nvPicPr>
          <p:cNvPr id="7" name="Picture 6" descr="Close up of a person&amp;#39;s mouth&#10;&#10;AI-generated content may be incorrect.">
            <a:extLst>
              <a:ext uri="{FF2B5EF4-FFF2-40B4-BE49-F238E27FC236}">
                <a16:creationId xmlns:a16="http://schemas.microsoft.com/office/drawing/2014/main" id="{1AADDCD4-9F53-CFC5-81B7-A3822F2507B5}"/>
              </a:ext>
            </a:extLst>
          </p:cNvPr>
          <p:cNvPicPr>
            <a:picLocks noChangeAspect="1"/>
          </p:cNvPicPr>
          <p:nvPr/>
        </p:nvPicPr>
        <p:blipFill>
          <a:blip r:embed="rId4"/>
          <a:stretch>
            <a:fillRect/>
          </a:stretch>
        </p:blipFill>
        <p:spPr>
          <a:xfrm rot="16200000">
            <a:off x="175610" y="2020588"/>
            <a:ext cx="4013972" cy="3008465"/>
          </a:xfrm>
          <a:prstGeom prst="rect">
            <a:avLst/>
          </a:prstGeom>
        </p:spPr>
      </p:pic>
      <p:pic>
        <p:nvPicPr>
          <p:cNvPr id="8" name="Picture 7" descr="Close-up of teeth in a mouth&#10;&#10;AI-generated content may be incorrect.">
            <a:extLst>
              <a:ext uri="{FF2B5EF4-FFF2-40B4-BE49-F238E27FC236}">
                <a16:creationId xmlns:a16="http://schemas.microsoft.com/office/drawing/2014/main" id="{1B5D92A9-A48A-0AEA-5522-B2385414FC2B}"/>
              </a:ext>
            </a:extLst>
          </p:cNvPr>
          <p:cNvPicPr>
            <a:picLocks noChangeAspect="1"/>
          </p:cNvPicPr>
          <p:nvPr/>
        </p:nvPicPr>
        <p:blipFill>
          <a:blip r:embed="rId5"/>
          <a:stretch>
            <a:fillRect/>
          </a:stretch>
        </p:blipFill>
        <p:spPr>
          <a:xfrm rot="5400000">
            <a:off x="6879724" y="2013004"/>
            <a:ext cx="4169569" cy="3145632"/>
          </a:xfrm>
          <a:prstGeom prst="rect">
            <a:avLst/>
          </a:prstGeom>
        </p:spPr>
      </p:pic>
      <p:pic>
        <p:nvPicPr>
          <p:cNvPr id="9" name="Picture 8" descr="A close-up of a person&amp;#39;s mouth&#10;&#10;AI-generated content may be incorrect.">
            <a:extLst>
              <a:ext uri="{FF2B5EF4-FFF2-40B4-BE49-F238E27FC236}">
                <a16:creationId xmlns:a16="http://schemas.microsoft.com/office/drawing/2014/main" id="{E76CA7C4-89CE-DFCF-A5EB-2633C12B819C}"/>
              </a:ext>
            </a:extLst>
          </p:cNvPr>
          <p:cNvPicPr>
            <a:picLocks noChangeAspect="1"/>
          </p:cNvPicPr>
          <p:nvPr/>
        </p:nvPicPr>
        <p:blipFill>
          <a:blip r:embed="rId6"/>
          <a:srcRect l="11661" t="8000" r="37102"/>
          <a:stretch>
            <a:fillRect/>
          </a:stretch>
        </p:blipFill>
        <p:spPr>
          <a:xfrm rot="5400000">
            <a:off x="4560939" y="1985114"/>
            <a:ext cx="1964965" cy="2894800"/>
          </a:xfrm>
          <a:prstGeom prst="rect">
            <a:avLst/>
          </a:prstGeom>
        </p:spPr>
      </p:pic>
      <p:sp>
        <p:nvSpPr>
          <p:cNvPr id="10" name="TextBox 9">
            <a:extLst>
              <a:ext uri="{FF2B5EF4-FFF2-40B4-BE49-F238E27FC236}">
                <a16:creationId xmlns:a16="http://schemas.microsoft.com/office/drawing/2014/main" id="{39FE3C5F-0DA3-D68C-4E91-B0E0ED5A0BEA}"/>
              </a:ext>
            </a:extLst>
          </p:cNvPr>
          <p:cNvSpPr txBox="1"/>
          <p:nvPr/>
        </p:nvSpPr>
        <p:spPr>
          <a:xfrm>
            <a:off x="7190560" y="5915938"/>
            <a:ext cx="6096000"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cap="all">
                <a:solidFill>
                  <a:srgbClr val="262626"/>
                </a:solidFill>
                <a:latin typeface="Bembo"/>
              </a:rPr>
              <a:t>Taken 10/21/25 (</a:t>
            </a:r>
            <a:r>
              <a:rPr lang="en-US" sz="2500" cap="all" baseline="0">
                <a:solidFill>
                  <a:srgbClr val="262626"/>
                </a:solidFill>
                <a:latin typeface="Bembo"/>
              </a:rPr>
              <a:t>Before)</a:t>
            </a:r>
            <a:endParaRPr lang="en-US"/>
          </a:p>
          <a:p>
            <a:pPr algn="ctr"/>
            <a:endParaRPr lang="en-US"/>
          </a:p>
        </p:txBody>
      </p:sp>
    </p:spTree>
    <p:extLst>
      <p:ext uri="{BB962C8B-B14F-4D97-AF65-F5344CB8AC3E}">
        <p14:creationId xmlns:p14="http://schemas.microsoft.com/office/powerpoint/2010/main" val="2660292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20DDB6A-A0A1-2788-E5A0-0E6F0C290EE4}"/>
              </a:ext>
            </a:extLst>
          </p:cNvPr>
          <p:cNvSpPr/>
          <p:nvPr/>
        </p:nvSpPr>
        <p:spPr>
          <a:xfrm>
            <a:off x="740501" y="2046589"/>
            <a:ext cx="3972267" cy="3987225"/>
          </a:xfrm>
          <a:prstGeom prst="ellipse">
            <a:avLst/>
          </a:prstGeom>
          <a:solidFill>
            <a:srgbClr val="98CC93"/>
          </a:solidFill>
          <a:ln>
            <a:solidFill>
              <a:srgbClr val="ABEB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Man with solid fill">
            <a:extLst>
              <a:ext uri="{FF2B5EF4-FFF2-40B4-BE49-F238E27FC236}">
                <a16:creationId xmlns:a16="http://schemas.microsoft.com/office/drawing/2014/main" id="{707DE6E8-D557-86EB-E11C-F0ABB1BBD3A9}"/>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558085" y="3428205"/>
            <a:ext cx="2343149" cy="2283618"/>
          </a:xfrm>
          <a:prstGeom prst="rect">
            <a:avLst/>
          </a:prstGeom>
        </p:spPr>
      </p:pic>
      <p:sp>
        <p:nvSpPr>
          <p:cNvPr id="8" name="TextBox 7">
            <a:extLst>
              <a:ext uri="{FF2B5EF4-FFF2-40B4-BE49-F238E27FC236}">
                <a16:creationId xmlns:a16="http://schemas.microsoft.com/office/drawing/2014/main" id="{A127BD80-E0B1-C1CE-85B2-923534572E30}"/>
              </a:ext>
            </a:extLst>
          </p:cNvPr>
          <p:cNvSpPr txBox="1"/>
          <p:nvPr/>
        </p:nvSpPr>
        <p:spPr>
          <a:xfrm>
            <a:off x="1809298" y="2797328"/>
            <a:ext cx="247303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sz="3200" b="1">
                <a:solidFill>
                  <a:srgbClr val="262626"/>
                </a:solidFill>
                <a:latin typeface="Bembo"/>
                <a:cs typeface="Gautami"/>
              </a:rPr>
              <a:t>John Case</a:t>
            </a:r>
            <a:endParaRPr lang="en-US" sz="3200" b="1">
              <a:latin typeface="Bembo"/>
              <a:cs typeface="Gautami"/>
            </a:endParaRPr>
          </a:p>
          <a:p>
            <a:pPr algn="l"/>
            <a:endParaRPr lang="en-US"/>
          </a:p>
        </p:txBody>
      </p:sp>
      <p:sp>
        <p:nvSpPr>
          <p:cNvPr id="2" name="Title 1">
            <a:extLst>
              <a:ext uri="{FF2B5EF4-FFF2-40B4-BE49-F238E27FC236}">
                <a16:creationId xmlns:a16="http://schemas.microsoft.com/office/drawing/2014/main" id="{1C7B6C08-B339-449C-9BBF-A142595F9774}"/>
              </a:ext>
            </a:extLst>
          </p:cNvPr>
          <p:cNvSpPr>
            <a:spLocks noGrp="1"/>
          </p:cNvSpPr>
          <p:nvPr>
            <p:ph type="title"/>
          </p:nvPr>
        </p:nvSpPr>
        <p:spPr/>
        <p:txBody>
          <a:bodyPr/>
          <a:lstStyle/>
          <a:p>
            <a:r>
              <a:rPr lang="en-US">
                <a:ea typeface="Batang"/>
              </a:rPr>
              <a:t>General Characteristics of Patient</a:t>
            </a:r>
            <a:endParaRPr lang="en-US"/>
          </a:p>
        </p:txBody>
      </p:sp>
      <p:sp>
        <p:nvSpPr>
          <p:cNvPr id="11" name="Plaque 10">
            <a:extLst>
              <a:ext uri="{FF2B5EF4-FFF2-40B4-BE49-F238E27FC236}">
                <a16:creationId xmlns:a16="http://schemas.microsoft.com/office/drawing/2014/main" id="{87D662A7-57ED-8163-FCE8-C994DBCE577A}"/>
              </a:ext>
            </a:extLst>
          </p:cNvPr>
          <p:cNvSpPr/>
          <p:nvPr/>
        </p:nvSpPr>
        <p:spPr>
          <a:xfrm>
            <a:off x="5386656" y="1422439"/>
            <a:ext cx="5195952" cy="5225608"/>
          </a:xfrm>
          <a:prstGeom prst="plaque">
            <a:avLst/>
          </a:prstGeom>
          <a:solidFill>
            <a:srgbClr val="A192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EAAA2C7-516E-4F6F-2034-DE9F44B9783D}"/>
              </a:ext>
            </a:extLst>
          </p:cNvPr>
          <p:cNvSpPr/>
          <p:nvPr/>
        </p:nvSpPr>
        <p:spPr>
          <a:xfrm>
            <a:off x="5999238" y="1856909"/>
            <a:ext cx="3972740" cy="43595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19EFBB8-FB30-FEEB-6A41-CDCB1BDE5516}"/>
              </a:ext>
            </a:extLst>
          </p:cNvPr>
          <p:cNvSpPr txBox="1"/>
          <p:nvPr/>
        </p:nvSpPr>
        <p:spPr>
          <a:xfrm>
            <a:off x="6096000" y="2797969"/>
            <a:ext cx="5191126"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600" b="1">
                <a:solidFill>
                  <a:srgbClr val="262626"/>
                </a:solidFill>
                <a:latin typeface="Bembo"/>
                <a:cs typeface="Gautami"/>
              </a:rPr>
              <a:t>Name: John</a:t>
            </a:r>
            <a:r>
              <a:rPr lang="en-US" sz="2600" b="1" baseline="0">
                <a:solidFill>
                  <a:srgbClr val="262626"/>
                </a:solidFill>
                <a:latin typeface="Bembo"/>
                <a:cs typeface="Gautami"/>
              </a:rPr>
              <a:t> Case</a:t>
            </a:r>
            <a:r>
              <a:rPr sz="2600" b="1">
                <a:latin typeface="Bembo"/>
                <a:ea typeface="Sagona"/>
                <a:cs typeface="Sagona"/>
              </a:rPr>
              <a:t>​</a:t>
            </a:r>
            <a:endParaRPr lang="en-US" sz="2600" b="1">
              <a:latin typeface="Bembo"/>
              <a:cs typeface="Gautami"/>
            </a:endParaRPr>
          </a:p>
          <a:p>
            <a:pPr marL="457200" indent="-457200">
              <a:buFont typeface="Arial"/>
              <a:buChar char="•"/>
            </a:pPr>
            <a:r>
              <a:rPr lang="en-US" sz="2600" b="1" err="1">
                <a:latin typeface="Bembo"/>
                <a:cs typeface="Gautami"/>
              </a:rPr>
              <a:t>Eaglesoft</a:t>
            </a:r>
            <a:r>
              <a:rPr lang="en-US" sz="2600" b="1">
                <a:latin typeface="Bembo"/>
                <a:cs typeface="Gautami"/>
              </a:rPr>
              <a:t> ID: 15370</a:t>
            </a:r>
          </a:p>
          <a:p>
            <a:pPr marL="457200" indent="-457200">
              <a:buFont typeface="Arial"/>
              <a:buChar char="•"/>
            </a:pPr>
            <a:r>
              <a:rPr lang="en-US" sz="2600" b="1">
                <a:latin typeface="Bembo"/>
                <a:cs typeface="Gautami"/>
              </a:rPr>
              <a:t>Age: 30</a:t>
            </a:r>
          </a:p>
          <a:p>
            <a:pPr marL="457200" indent="-457200">
              <a:buFont typeface="Arial"/>
              <a:buChar char="•"/>
            </a:pPr>
            <a:r>
              <a:rPr lang="en-US" sz="2600" b="1">
                <a:latin typeface="Bembo"/>
                <a:cs typeface="Gautami"/>
              </a:rPr>
              <a:t>Gender: Male</a:t>
            </a:r>
          </a:p>
          <a:p>
            <a:pPr marL="457200" indent="-457200">
              <a:buFont typeface="Arial"/>
              <a:buChar char="•"/>
            </a:pPr>
            <a:r>
              <a:rPr lang="en-US" sz="2600" b="1">
                <a:latin typeface="Bembo"/>
                <a:cs typeface="Gautami"/>
              </a:rPr>
              <a:t>Race: White </a:t>
            </a:r>
          </a:p>
          <a:p>
            <a:pPr marL="457200" indent="-457200">
              <a:buFont typeface="Arial"/>
              <a:buChar char="•"/>
            </a:pPr>
            <a:r>
              <a:rPr lang="en-US" sz="2600" b="1">
                <a:latin typeface="Bembo"/>
                <a:cs typeface="Gautami"/>
              </a:rPr>
              <a:t>Chief Complaint: None</a:t>
            </a:r>
          </a:p>
          <a:p>
            <a:pPr algn="ctr"/>
            <a:endParaRPr lang="en-US" sz="2600" b="1">
              <a:latin typeface="Bembo"/>
              <a:cs typeface="Gautami"/>
            </a:endParaRPr>
          </a:p>
        </p:txBody>
      </p:sp>
    </p:spTree>
    <p:extLst>
      <p:ext uri="{BB962C8B-B14F-4D97-AF65-F5344CB8AC3E}">
        <p14:creationId xmlns:p14="http://schemas.microsoft.com/office/powerpoint/2010/main" val="3954709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92A3A-4409-D1ED-3A32-B9FD3810F6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492ABD-611A-0ADF-D15A-D2C1358C611B}"/>
              </a:ext>
            </a:extLst>
          </p:cNvPr>
          <p:cNvSpPr>
            <a:spLocks noGrp="1"/>
          </p:cNvSpPr>
          <p:nvPr>
            <p:ph type="title"/>
          </p:nvPr>
        </p:nvSpPr>
        <p:spPr>
          <a:xfrm>
            <a:off x="479381" y="180976"/>
            <a:ext cx="3393136" cy="1216024"/>
          </a:xfrm>
        </p:spPr>
        <p:txBody>
          <a:bodyPr>
            <a:normAutofit/>
          </a:bodyPr>
          <a:lstStyle/>
          <a:p>
            <a:r>
              <a:rPr lang="en-US">
                <a:ea typeface="Batang"/>
              </a:rPr>
              <a:t>Intraoral Photos 2 </a:t>
            </a:r>
            <a:endParaRPr lang="en-US"/>
          </a:p>
        </p:txBody>
      </p:sp>
      <p:sp>
        <p:nvSpPr>
          <p:cNvPr id="10" name="TextBox 9">
            <a:extLst>
              <a:ext uri="{FF2B5EF4-FFF2-40B4-BE49-F238E27FC236}">
                <a16:creationId xmlns:a16="http://schemas.microsoft.com/office/drawing/2014/main" id="{7EEDD865-32C5-A197-DCCB-0509218FB606}"/>
              </a:ext>
            </a:extLst>
          </p:cNvPr>
          <p:cNvSpPr txBox="1"/>
          <p:nvPr/>
        </p:nvSpPr>
        <p:spPr>
          <a:xfrm>
            <a:off x="7190560" y="5915938"/>
            <a:ext cx="6096000"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cap="all">
                <a:solidFill>
                  <a:srgbClr val="262626"/>
                </a:solidFill>
                <a:latin typeface="Bembo"/>
              </a:rPr>
              <a:t>Taken 11/20/25 (AFTER</a:t>
            </a:r>
            <a:r>
              <a:rPr lang="en-US" sz="2500" cap="all" baseline="0">
                <a:solidFill>
                  <a:srgbClr val="262626"/>
                </a:solidFill>
                <a:latin typeface="Bembo"/>
              </a:rPr>
              <a:t>)</a:t>
            </a:r>
            <a:endParaRPr lang="en-US"/>
          </a:p>
          <a:p>
            <a:pPr algn="ctr"/>
            <a:endParaRPr lang="en-US"/>
          </a:p>
        </p:txBody>
      </p:sp>
      <p:pic>
        <p:nvPicPr>
          <p:cNvPr id="3" name="Content Placeholder 2" descr="A person&amp;#39;s mouth with teeth and tongue sticking out&#10;&#10;AI-generated content may be incorrect.">
            <a:extLst>
              <a:ext uri="{FF2B5EF4-FFF2-40B4-BE49-F238E27FC236}">
                <a16:creationId xmlns:a16="http://schemas.microsoft.com/office/drawing/2014/main" id="{E23203DC-FF0F-423A-030E-EDA9FE95922A}"/>
              </a:ext>
            </a:extLst>
          </p:cNvPr>
          <p:cNvPicPr>
            <a:picLocks noGrp="1" noChangeAspect="1"/>
          </p:cNvPicPr>
          <p:nvPr>
            <p:ph sz="half" idx="1"/>
          </p:nvPr>
        </p:nvPicPr>
        <p:blipFill>
          <a:blip r:embed="rId2"/>
          <a:srcRect l="6516" t="12900" r="45865" b="336"/>
          <a:stretch>
            <a:fillRect/>
          </a:stretch>
        </p:blipFill>
        <p:spPr>
          <a:xfrm rot="5400000">
            <a:off x="4249212" y="1982521"/>
            <a:ext cx="2130308" cy="2892487"/>
          </a:xfrm>
          <a:prstGeom prst="rect">
            <a:avLst/>
          </a:prstGeom>
        </p:spPr>
      </p:pic>
      <p:pic>
        <p:nvPicPr>
          <p:cNvPr id="5" name="Picture 4" descr="Close-up of a person&amp;#39;s mouth&#10;&#10;AI-generated content may be incorrect.">
            <a:extLst>
              <a:ext uri="{FF2B5EF4-FFF2-40B4-BE49-F238E27FC236}">
                <a16:creationId xmlns:a16="http://schemas.microsoft.com/office/drawing/2014/main" id="{767B9717-5449-C40A-325D-6084442664F4}"/>
              </a:ext>
            </a:extLst>
          </p:cNvPr>
          <p:cNvPicPr>
            <a:picLocks noChangeAspect="1"/>
          </p:cNvPicPr>
          <p:nvPr/>
        </p:nvPicPr>
        <p:blipFill>
          <a:blip r:embed="rId3"/>
          <a:stretch>
            <a:fillRect/>
          </a:stretch>
        </p:blipFill>
        <p:spPr>
          <a:xfrm rot="16200000">
            <a:off x="-157975" y="2198312"/>
            <a:ext cx="3992096" cy="3032872"/>
          </a:xfrm>
          <a:prstGeom prst="rect">
            <a:avLst/>
          </a:prstGeom>
        </p:spPr>
      </p:pic>
      <p:pic>
        <p:nvPicPr>
          <p:cNvPr id="6" name="Picture 5">
            <a:extLst>
              <a:ext uri="{FF2B5EF4-FFF2-40B4-BE49-F238E27FC236}">
                <a16:creationId xmlns:a16="http://schemas.microsoft.com/office/drawing/2014/main" id="{96311B40-66AF-FB5F-058D-0E83620068F7}"/>
              </a:ext>
            </a:extLst>
          </p:cNvPr>
          <p:cNvPicPr>
            <a:picLocks noChangeAspect="1"/>
          </p:cNvPicPr>
          <p:nvPr/>
        </p:nvPicPr>
        <p:blipFill>
          <a:blip r:embed="rId4"/>
          <a:stretch>
            <a:fillRect/>
          </a:stretch>
        </p:blipFill>
        <p:spPr>
          <a:xfrm rot="5400000">
            <a:off x="6931284" y="2086348"/>
            <a:ext cx="3967529" cy="3222422"/>
          </a:xfrm>
          <a:prstGeom prst="rect">
            <a:avLst/>
          </a:prstGeom>
        </p:spPr>
      </p:pic>
      <p:pic>
        <p:nvPicPr>
          <p:cNvPr id="4" name="Picture 3" descr="A close-up of a person&amp;#39;s mouth&#10;&#10;AI-generated content may be incorrect.">
            <a:extLst>
              <a:ext uri="{FF2B5EF4-FFF2-40B4-BE49-F238E27FC236}">
                <a16:creationId xmlns:a16="http://schemas.microsoft.com/office/drawing/2014/main" id="{7DDD1A60-FDD5-CA01-81A1-C8BB3BFEC3A3}"/>
              </a:ext>
            </a:extLst>
          </p:cNvPr>
          <p:cNvPicPr>
            <a:picLocks noChangeAspect="1"/>
          </p:cNvPicPr>
          <p:nvPr/>
        </p:nvPicPr>
        <p:blipFill>
          <a:blip r:embed="rId5"/>
          <a:stretch>
            <a:fillRect/>
          </a:stretch>
        </p:blipFill>
        <p:spPr>
          <a:xfrm>
            <a:off x="3938392" y="4638218"/>
            <a:ext cx="2749463" cy="2017866"/>
          </a:xfrm>
          <a:prstGeom prst="rect">
            <a:avLst/>
          </a:prstGeom>
        </p:spPr>
      </p:pic>
      <p:pic>
        <p:nvPicPr>
          <p:cNvPr id="7" name="Picture 6" descr="Close-up of a person&amp;#39;s mouth&#10;&#10;AI-generated content may be incorrect.">
            <a:extLst>
              <a:ext uri="{FF2B5EF4-FFF2-40B4-BE49-F238E27FC236}">
                <a16:creationId xmlns:a16="http://schemas.microsoft.com/office/drawing/2014/main" id="{B948A6DF-3B59-D954-0D98-21E0EF9B2C08}"/>
              </a:ext>
            </a:extLst>
          </p:cNvPr>
          <p:cNvPicPr>
            <a:picLocks noChangeAspect="1"/>
          </p:cNvPicPr>
          <p:nvPr/>
        </p:nvPicPr>
        <p:blipFill>
          <a:blip r:embed="rId6"/>
          <a:stretch>
            <a:fillRect/>
          </a:stretch>
        </p:blipFill>
        <p:spPr>
          <a:xfrm rot="10800000">
            <a:off x="3969709" y="182866"/>
            <a:ext cx="2718149" cy="2024651"/>
          </a:xfrm>
          <a:prstGeom prst="rect">
            <a:avLst/>
          </a:prstGeom>
        </p:spPr>
      </p:pic>
    </p:spTree>
    <p:extLst>
      <p:ext uri="{BB962C8B-B14F-4D97-AF65-F5344CB8AC3E}">
        <p14:creationId xmlns:p14="http://schemas.microsoft.com/office/powerpoint/2010/main" val="933638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5DBB-1DBD-56FB-C3C2-36DE2DC8F176}"/>
              </a:ext>
            </a:extLst>
          </p:cNvPr>
          <p:cNvSpPr>
            <a:spLocks noGrp="1"/>
          </p:cNvSpPr>
          <p:nvPr>
            <p:ph type="title"/>
          </p:nvPr>
        </p:nvSpPr>
        <p:spPr/>
        <p:txBody>
          <a:bodyPr/>
          <a:lstStyle/>
          <a:p>
            <a:r>
              <a:rPr lang="en-US">
                <a:ea typeface="Batang"/>
              </a:rPr>
              <a:t>Intra Oral Photos- Lingual Bridge</a:t>
            </a:r>
            <a:endParaRPr lang="en-US"/>
          </a:p>
        </p:txBody>
      </p:sp>
      <p:pic>
        <p:nvPicPr>
          <p:cNvPr id="5" name="Content Placeholder 4" descr="Close-up of a person&amp;#39;s mouth&#10;&#10;AI-generated content may be incorrect.">
            <a:extLst>
              <a:ext uri="{FF2B5EF4-FFF2-40B4-BE49-F238E27FC236}">
                <a16:creationId xmlns:a16="http://schemas.microsoft.com/office/drawing/2014/main" id="{74B8E9D3-D06E-6B03-91CD-240FA072E961}"/>
              </a:ext>
            </a:extLst>
          </p:cNvPr>
          <p:cNvPicPr>
            <a:picLocks noGrp="1" noChangeAspect="1"/>
          </p:cNvPicPr>
          <p:nvPr>
            <p:ph sz="half" idx="1"/>
          </p:nvPr>
        </p:nvPicPr>
        <p:blipFill>
          <a:blip r:embed="rId2"/>
          <a:stretch>
            <a:fillRect/>
          </a:stretch>
        </p:blipFill>
        <p:spPr>
          <a:xfrm>
            <a:off x="6092604" y="2246339"/>
            <a:ext cx="4473622" cy="3348047"/>
          </a:xfrm>
          <a:prstGeom prst="rect">
            <a:avLst/>
          </a:prstGeom>
        </p:spPr>
      </p:pic>
      <p:pic>
        <p:nvPicPr>
          <p:cNvPr id="6" name="Content Placeholder 5" descr="Close-up of a person&amp;#39;s mouth and teeth&#10;&#10;AI-generated content may be incorrect.">
            <a:extLst>
              <a:ext uri="{FF2B5EF4-FFF2-40B4-BE49-F238E27FC236}">
                <a16:creationId xmlns:a16="http://schemas.microsoft.com/office/drawing/2014/main" id="{86DF9D9D-54AD-D81C-9EE3-AED93CE554E0}"/>
              </a:ext>
            </a:extLst>
          </p:cNvPr>
          <p:cNvPicPr>
            <a:picLocks noGrp="1" noChangeAspect="1"/>
          </p:cNvPicPr>
          <p:nvPr>
            <p:ph sz="half" idx="2"/>
          </p:nvPr>
        </p:nvPicPr>
        <p:blipFill>
          <a:blip r:embed="rId3"/>
          <a:stretch>
            <a:fillRect/>
          </a:stretch>
        </p:blipFill>
        <p:spPr>
          <a:xfrm rot="16200000">
            <a:off x="1115965" y="2379455"/>
            <a:ext cx="4192313" cy="3092255"/>
          </a:xfrm>
          <a:prstGeom prst="rect">
            <a:avLst/>
          </a:prstGeom>
        </p:spPr>
      </p:pic>
      <p:sp>
        <p:nvSpPr>
          <p:cNvPr id="8" name="TextBox 7">
            <a:extLst>
              <a:ext uri="{FF2B5EF4-FFF2-40B4-BE49-F238E27FC236}">
                <a16:creationId xmlns:a16="http://schemas.microsoft.com/office/drawing/2014/main" id="{F86B100B-94CD-97FB-249D-FAE45A956209}"/>
              </a:ext>
            </a:extLst>
          </p:cNvPr>
          <p:cNvSpPr txBox="1"/>
          <p:nvPr/>
        </p:nvSpPr>
        <p:spPr>
          <a:xfrm>
            <a:off x="6445052" y="6098842"/>
            <a:ext cx="5008626"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cap="all">
                <a:solidFill>
                  <a:srgbClr val="262626"/>
                </a:solidFill>
              </a:rPr>
              <a:t>Taken 11/20/25 (AFTER)</a:t>
            </a:r>
            <a:endParaRPr lang="en-US" sz="2500"/>
          </a:p>
          <a:p>
            <a:pPr algn="l"/>
            <a:endParaRPr lang="en-US"/>
          </a:p>
        </p:txBody>
      </p:sp>
      <p:sp>
        <p:nvSpPr>
          <p:cNvPr id="10" name="TextBox 9">
            <a:extLst>
              <a:ext uri="{FF2B5EF4-FFF2-40B4-BE49-F238E27FC236}">
                <a16:creationId xmlns:a16="http://schemas.microsoft.com/office/drawing/2014/main" id="{08FA39D2-8847-E9C0-9528-38A570E98F7F}"/>
              </a:ext>
            </a:extLst>
          </p:cNvPr>
          <p:cNvSpPr txBox="1"/>
          <p:nvPr/>
        </p:nvSpPr>
        <p:spPr>
          <a:xfrm>
            <a:off x="1252603" y="6101219"/>
            <a:ext cx="6096000"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cap="all" baseline="0">
                <a:solidFill>
                  <a:srgbClr val="262626"/>
                </a:solidFill>
                <a:latin typeface="Bembo"/>
              </a:rPr>
              <a:t>Taken 10/21/25 (Before)</a:t>
            </a:r>
            <a:r>
              <a:rPr sz="2500">
                <a:latin typeface="Bembo"/>
                <a:ea typeface="Bembo"/>
                <a:cs typeface="Bembo"/>
              </a:rPr>
              <a:t>​</a:t>
            </a:r>
            <a:endParaRPr lang="en-US"/>
          </a:p>
          <a:p>
            <a:pPr algn="ctr"/>
            <a:endParaRPr lang="en-US"/>
          </a:p>
        </p:txBody>
      </p:sp>
    </p:spTree>
    <p:extLst>
      <p:ext uri="{BB962C8B-B14F-4D97-AF65-F5344CB8AC3E}">
        <p14:creationId xmlns:p14="http://schemas.microsoft.com/office/powerpoint/2010/main" val="66424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6" name="Ink 25">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6" name="Ink 25">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7" name="Rectangle 26">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FC27CF20-6B0E-DA19-90C4-AAFE4C3671BB}"/>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a:t>Plaque Index Score </a:t>
            </a:r>
          </a:p>
        </p:txBody>
      </p:sp>
      <p:sp>
        <p:nvSpPr>
          <p:cNvPr id="29" name="Freeform: Shape 28">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screenshot of a chart&#10;&#10;AI-generated content may be incorrect.">
            <a:extLst>
              <a:ext uri="{FF2B5EF4-FFF2-40B4-BE49-F238E27FC236}">
                <a16:creationId xmlns:a16="http://schemas.microsoft.com/office/drawing/2014/main" id="{E0D82E78-ABF3-0856-0611-F30257FA8EDE}"/>
              </a:ext>
            </a:extLst>
          </p:cNvPr>
          <p:cNvPicPr>
            <a:picLocks noGrp="1" noChangeAspect="1"/>
          </p:cNvPicPr>
          <p:nvPr>
            <p:ph sz="half" idx="2"/>
          </p:nvPr>
        </p:nvPicPr>
        <p:blipFill>
          <a:blip r:embed="rId5"/>
          <a:stretch>
            <a:fillRect/>
          </a:stretch>
        </p:blipFill>
        <p:spPr>
          <a:xfrm>
            <a:off x="617696" y="1262723"/>
            <a:ext cx="10958161" cy="4085089"/>
          </a:xfrm>
          <a:prstGeom prst="rect">
            <a:avLst/>
          </a:prstGeom>
        </p:spPr>
      </p:pic>
      <p:sp>
        <p:nvSpPr>
          <p:cNvPr id="5" name="Plaque 4">
            <a:extLst>
              <a:ext uri="{FF2B5EF4-FFF2-40B4-BE49-F238E27FC236}">
                <a16:creationId xmlns:a16="http://schemas.microsoft.com/office/drawing/2014/main" id="{7EEF5C78-7BFF-9DE2-1F3F-BE801B5A2CB3}"/>
              </a:ext>
            </a:extLst>
          </p:cNvPr>
          <p:cNvSpPr/>
          <p:nvPr/>
        </p:nvSpPr>
        <p:spPr>
          <a:xfrm>
            <a:off x="142305" y="5467762"/>
            <a:ext cx="11919481" cy="1269933"/>
          </a:xfrm>
          <a:prstGeom prst="plaque">
            <a:avLst/>
          </a:prstGeom>
          <a:solidFill>
            <a:srgbClr val="A192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734F5A8-A4FE-89D3-80CC-93DA891565B6}"/>
              </a:ext>
            </a:extLst>
          </p:cNvPr>
          <p:cNvSpPr txBox="1"/>
          <p:nvPr/>
        </p:nvSpPr>
        <p:spPr>
          <a:xfrm>
            <a:off x="725226" y="5639444"/>
            <a:ext cx="10850709" cy="9233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OHI implemented: </a:t>
            </a:r>
            <a:r>
              <a:rPr lang="en-US"/>
              <a:t>Recommended Bass Method with bristles aimed 45 degrees towards the gingival margin and coverage of each surface and tooth &amp; floss picks with the c-shaped flossing method and discussed with patient to use interdental brush for diastemas</a:t>
            </a:r>
          </a:p>
        </p:txBody>
      </p:sp>
      <p:pic>
        <p:nvPicPr>
          <p:cNvPr id="6" name="Graphic 5" descr="Toothpaste with solid fill">
            <a:extLst>
              <a:ext uri="{FF2B5EF4-FFF2-40B4-BE49-F238E27FC236}">
                <a16:creationId xmlns:a16="http://schemas.microsoft.com/office/drawing/2014/main" id="{1571D34D-336E-324E-523F-F1F388B6C1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124" y="80682"/>
            <a:ext cx="914400" cy="914400"/>
          </a:xfrm>
          <a:prstGeom prst="rect">
            <a:avLst/>
          </a:prstGeom>
        </p:spPr>
      </p:pic>
      <p:pic>
        <p:nvPicPr>
          <p:cNvPr id="7" name="Graphic 6" descr="Toothbrush with solid fill">
            <a:extLst>
              <a:ext uri="{FF2B5EF4-FFF2-40B4-BE49-F238E27FC236}">
                <a16:creationId xmlns:a16="http://schemas.microsoft.com/office/drawing/2014/main" id="{D9D7B6F4-ADEA-098E-B077-3BFD1CD7AF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29682" y="4417359"/>
            <a:ext cx="914400" cy="914400"/>
          </a:xfrm>
          <a:prstGeom prst="rect">
            <a:avLst/>
          </a:prstGeom>
        </p:spPr>
      </p:pic>
      <p:sp>
        <p:nvSpPr>
          <p:cNvPr id="4" name="Oval 3">
            <a:extLst>
              <a:ext uri="{FF2B5EF4-FFF2-40B4-BE49-F238E27FC236}">
                <a16:creationId xmlns:a16="http://schemas.microsoft.com/office/drawing/2014/main" id="{9E13BEF0-F919-AE70-51F6-7D65E8D67EAC}"/>
              </a:ext>
            </a:extLst>
          </p:cNvPr>
          <p:cNvSpPr/>
          <p:nvPr/>
        </p:nvSpPr>
        <p:spPr>
          <a:xfrm>
            <a:off x="9576706" y="383721"/>
            <a:ext cx="2013857" cy="1755321"/>
          </a:xfrm>
          <a:prstGeom prst="ellipse">
            <a:avLst/>
          </a:prstGeom>
          <a:solidFill>
            <a:srgbClr val="A192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50% surfaces had plaque, 30% is the goal</a:t>
            </a:r>
          </a:p>
        </p:txBody>
      </p:sp>
    </p:spTree>
    <p:extLst>
      <p:ext uri="{BB962C8B-B14F-4D97-AF65-F5344CB8AC3E}">
        <p14:creationId xmlns:p14="http://schemas.microsoft.com/office/powerpoint/2010/main" val="1650668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DC2D1-935A-8464-D764-9D24A6C9B2A3}"/>
              </a:ext>
            </a:extLst>
          </p:cNvPr>
          <p:cNvSpPr>
            <a:spLocks noGrp="1"/>
          </p:cNvSpPr>
          <p:nvPr>
            <p:ph type="title"/>
          </p:nvPr>
        </p:nvSpPr>
        <p:spPr/>
        <p:txBody>
          <a:bodyPr/>
          <a:lstStyle/>
          <a:p>
            <a:r>
              <a:rPr lang="en-US">
                <a:ea typeface="Batang"/>
              </a:rPr>
              <a:t>Calculus Deposit Assessment </a:t>
            </a:r>
            <a:endParaRPr lang="en-US"/>
          </a:p>
        </p:txBody>
      </p:sp>
      <p:pic>
        <p:nvPicPr>
          <p:cNvPr id="4" name="Content Placeholder 3" descr="A screenshot of a computer&#10;&#10;AI-generated content may be incorrect.">
            <a:extLst>
              <a:ext uri="{FF2B5EF4-FFF2-40B4-BE49-F238E27FC236}">
                <a16:creationId xmlns:a16="http://schemas.microsoft.com/office/drawing/2014/main" id="{35931932-B2FF-584A-4886-9F17131A77F0}"/>
              </a:ext>
            </a:extLst>
          </p:cNvPr>
          <p:cNvPicPr>
            <a:picLocks noGrp="1" noChangeAspect="1"/>
          </p:cNvPicPr>
          <p:nvPr>
            <p:ph idx="1"/>
          </p:nvPr>
        </p:nvPicPr>
        <p:blipFill>
          <a:blip r:embed="rId2"/>
          <a:stretch>
            <a:fillRect/>
          </a:stretch>
        </p:blipFill>
        <p:spPr>
          <a:xfrm>
            <a:off x="286826" y="1834747"/>
            <a:ext cx="11340230" cy="3331531"/>
          </a:xfrm>
          <a:prstGeom prst="rect">
            <a:avLst/>
          </a:prstGeom>
        </p:spPr>
      </p:pic>
      <p:pic>
        <p:nvPicPr>
          <p:cNvPr id="10" name="Graphic 9" descr="Tooth with solid fill">
            <a:extLst>
              <a:ext uri="{FF2B5EF4-FFF2-40B4-BE49-F238E27FC236}">
                <a16:creationId xmlns:a16="http://schemas.microsoft.com/office/drawing/2014/main" id="{667F2B4E-7626-B0BE-6E8B-51847E2EB0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37732" y="111690"/>
            <a:ext cx="1739030" cy="1728591"/>
          </a:xfrm>
          <a:prstGeom prst="rect">
            <a:avLst/>
          </a:prstGeom>
        </p:spPr>
      </p:pic>
      <p:graphicFrame>
        <p:nvGraphicFramePr>
          <p:cNvPr id="11" name="Diagram 10">
            <a:extLst>
              <a:ext uri="{FF2B5EF4-FFF2-40B4-BE49-F238E27FC236}">
                <a16:creationId xmlns:a16="http://schemas.microsoft.com/office/drawing/2014/main" id="{6C458912-7228-4601-A0EF-B101230A2795}"/>
              </a:ext>
            </a:extLst>
          </p:cNvPr>
          <p:cNvGraphicFramePr/>
          <p:nvPr>
            <p:extLst>
              <p:ext uri="{D42A27DB-BD31-4B8C-83A1-F6EECF244321}">
                <p14:modId xmlns:p14="http://schemas.microsoft.com/office/powerpoint/2010/main" val="3024994934"/>
              </p:ext>
            </p:extLst>
          </p:nvPr>
        </p:nvGraphicFramePr>
        <p:xfrm>
          <a:off x="3601233" y="5274501"/>
          <a:ext cx="4478053" cy="1371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40373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7ED1-B537-724A-0E3C-5B16F9F29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960C87-348B-D480-291A-66A04A937606}"/>
              </a:ext>
            </a:extLst>
          </p:cNvPr>
          <p:cNvSpPr>
            <a:spLocks noGrp="1"/>
          </p:cNvSpPr>
          <p:nvPr>
            <p:ph type="title"/>
          </p:nvPr>
        </p:nvSpPr>
        <p:spPr/>
        <p:txBody>
          <a:bodyPr/>
          <a:lstStyle/>
          <a:p>
            <a:r>
              <a:rPr lang="en-US">
                <a:ea typeface="Batang"/>
              </a:rPr>
              <a:t>Periodontal Charting Assessment </a:t>
            </a:r>
            <a:endParaRPr lang="en-US"/>
          </a:p>
        </p:txBody>
      </p:sp>
      <p:pic>
        <p:nvPicPr>
          <p:cNvPr id="10" name="Graphic 9" descr="Tooth with solid fill">
            <a:extLst>
              <a:ext uri="{FF2B5EF4-FFF2-40B4-BE49-F238E27FC236}">
                <a16:creationId xmlns:a16="http://schemas.microsoft.com/office/drawing/2014/main" id="{EDF26A7C-10F3-9631-8AD7-213679BECD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21238" y="-3132"/>
            <a:ext cx="1739030" cy="1728591"/>
          </a:xfrm>
          <a:prstGeom prst="rect">
            <a:avLst/>
          </a:prstGeom>
        </p:spPr>
      </p:pic>
      <p:pic>
        <p:nvPicPr>
          <p:cNvPr id="14" name="Content Placeholder 13" descr="A screenshot of a graph&#10;&#10;AI-generated content may be incorrect.">
            <a:extLst>
              <a:ext uri="{FF2B5EF4-FFF2-40B4-BE49-F238E27FC236}">
                <a16:creationId xmlns:a16="http://schemas.microsoft.com/office/drawing/2014/main" id="{BA1A294E-97DB-98D9-93A6-07751295A0EF}"/>
              </a:ext>
            </a:extLst>
          </p:cNvPr>
          <p:cNvPicPr>
            <a:picLocks noGrp="1" noChangeAspect="1"/>
          </p:cNvPicPr>
          <p:nvPr>
            <p:ph idx="1"/>
          </p:nvPr>
        </p:nvPicPr>
        <p:blipFill>
          <a:blip r:embed="rId4"/>
          <a:srcRect t="3970"/>
          <a:stretch>
            <a:fillRect/>
          </a:stretch>
        </p:blipFill>
        <p:spPr>
          <a:xfrm>
            <a:off x="4654518" y="1913852"/>
            <a:ext cx="6976997" cy="4718916"/>
          </a:xfrm>
          <a:prstGeom prst="rect">
            <a:avLst/>
          </a:prstGeom>
        </p:spPr>
      </p:pic>
      <p:sp>
        <p:nvSpPr>
          <p:cNvPr id="219" name="Rectangle: Rounded Corners 218">
            <a:extLst>
              <a:ext uri="{FF2B5EF4-FFF2-40B4-BE49-F238E27FC236}">
                <a16:creationId xmlns:a16="http://schemas.microsoft.com/office/drawing/2014/main" id="{A720A479-9247-7155-E2BC-038C7BCC9F29}"/>
              </a:ext>
            </a:extLst>
          </p:cNvPr>
          <p:cNvSpPr/>
          <p:nvPr/>
        </p:nvSpPr>
        <p:spPr>
          <a:xfrm>
            <a:off x="142629" y="2097041"/>
            <a:ext cx="4315120" cy="4153932"/>
          </a:xfrm>
          <a:prstGeom prst="roundRect">
            <a:avLst/>
          </a:prstGeom>
          <a:solidFill>
            <a:srgbClr val="7D726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Wingdings"/>
              <a:buChar char="v"/>
            </a:pPr>
            <a:r>
              <a:rPr lang="en-US"/>
              <a:t>Generalized bleeding on probing</a:t>
            </a:r>
          </a:p>
          <a:p>
            <a:pPr marL="285750" indent="-285750">
              <a:buFont typeface="Wingdings"/>
              <a:buChar char="v"/>
            </a:pPr>
            <a:r>
              <a:rPr lang="en-US"/>
              <a:t>Localized 4-6mm pockets on #1,2,3,4,5,6,10,11,12,13,14,15,16,17,18,19,20,21,29,30,31,32</a:t>
            </a:r>
          </a:p>
          <a:p>
            <a:pPr marL="285750" indent="-285750">
              <a:buFont typeface="Wingdings"/>
              <a:buChar char="v"/>
            </a:pPr>
            <a:r>
              <a:rPr lang="en-US"/>
              <a:t>Localized 7mm pocket on #15D</a:t>
            </a:r>
          </a:p>
          <a:p>
            <a:pPr marL="285750" indent="-285750">
              <a:buFont typeface="Wingdings"/>
              <a:buChar char="v"/>
            </a:pPr>
            <a:r>
              <a:rPr lang="en-US"/>
              <a:t>Localized 1mm of recession on direct buccal surfaces of #14,15,30, &amp; 31 and on direct lingual of #14</a:t>
            </a:r>
          </a:p>
          <a:p>
            <a:pPr marL="285750" indent="-285750">
              <a:buFont typeface="Wingdings"/>
              <a:buChar char="v"/>
            </a:pPr>
            <a:r>
              <a:rPr lang="en-US"/>
              <a:t>Localized 2mm of recession buccal surfaces of #2 &amp; 18</a:t>
            </a:r>
          </a:p>
          <a:p>
            <a:pPr marL="285750" indent="-285750">
              <a:buFont typeface="Wingdings"/>
              <a:buChar char="v"/>
            </a:pPr>
            <a:r>
              <a:rPr lang="en-US"/>
              <a:t>Class 1 furcation involvement on lingual of #19</a:t>
            </a:r>
          </a:p>
          <a:p>
            <a:pPr marL="285750" indent="-285750">
              <a:buFont typeface="Wingdings"/>
              <a:buChar char="v"/>
            </a:pPr>
            <a:r>
              <a:rPr lang="en-US"/>
              <a:t>Completed 9/16/25</a:t>
            </a:r>
          </a:p>
        </p:txBody>
      </p:sp>
    </p:spTree>
    <p:extLst>
      <p:ext uri="{BB962C8B-B14F-4D97-AF65-F5344CB8AC3E}">
        <p14:creationId xmlns:p14="http://schemas.microsoft.com/office/powerpoint/2010/main" val="1380291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43C24-0C4F-3FDC-30DB-FB8BE71536EE}"/>
              </a:ext>
            </a:extLst>
          </p:cNvPr>
          <p:cNvSpPr>
            <a:spLocks noGrp="1"/>
          </p:cNvSpPr>
          <p:nvPr>
            <p:ph type="title"/>
          </p:nvPr>
        </p:nvSpPr>
        <p:spPr/>
        <p:txBody>
          <a:bodyPr/>
          <a:lstStyle/>
          <a:p>
            <a:r>
              <a:rPr lang="en-US">
                <a:ea typeface="Batang"/>
              </a:rPr>
              <a:t>Periodontal Status Continued...</a:t>
            </a:r>
            <a:endParaRPr lang="en-US"/>
          </a:p>
        </p:txBody>
      </p:sp>
      <p:pic>
        <p:nvPicPr>
          <p:cNvPr id="14" name="Content Placeholder 13" descr="Dental Tools outline">
            <a:extLst>
              <a:ext uri="{FF2B5EF4-FFF2-40B4-BE49-F238E27FC236}">
                <a16:creationId xmlns:a16="http://schemas.microsoft.com/office/drawing/2014/main" id="{81CBD198-12D7-3639-8384-0152075809B4}"/>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904768" y="1819231"/>
            <a:ext cx="3998118" cy="3998118"/>
          </a:xfrm>
          <a:prstGeom prst="rect">
            <a:avLst/>
          </a:prstGeom>
        </p:spPr>
      </p:pic>
      <p:graphicFrame>
        <p:nvGraphicFramePr>
          <p:cNvPr id="5" name="Diagram 4">
            <a:extLst>
              <a:ext uri="{FF2B5EF4-FFF2-40B4-BE49-F238E27FC236}">
                <a16:creationId xmlns:a16="http://schemas.microsoft.com/office/drawing/2014/main" id="{C56C571F-122C-A323-5730-EF73811CA4D4}"/>
              </a:ext>
            </a:extLst>
          </p:cNvPr>
          <p:cNvGraphicFramePr/>
          <p:nvPr>
            <p:extLst>
              <p:ext uri="{D42A27DB-BD31-4B8C-83A1-F6EECF244321}">
                <p14:modId xmlns:p14="http://schemas.microsoft.com/office/powerpoint/2010/main" val="75950992"/>
              </p:ext>
            </p:extLst>
          </p:nvPr>
        </p:nvGraphicFramePr>
        <p:xfrm>
          <a:off x="706547" y="1822178"/>
          <a:ext cx="3455095" cy="13924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4DE3C131-2E5B-7C15-0D34-02ECA6B03BE4}"/>
              </a:ext>
            </a:extLst>
          </p:cNvPr>
          <p:cNvGraphicFramePr/>
          <p:nvPr>
            <p:extLst>
              <p:ext uri="{D42A27DB-BD31-4B8C-83A1-F6EECF244321}">
                <p14:modId xmlns:p14="http://schemas.microsoft.com/office/powerpoint/2010/main" val="2788562533"/>
              </p:ext>
            </p:extLst>
          </p:nvPr>
        </p:nvGraphicFramePr>
        <p:xfrm>
          <a:off x="706547" y="4008851"/>
          <a:ext cx="3569916" cy="154905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4" name="Rectangle: Rounded Corners 33">
            <a:extLst>
              <a:ext uri="{FF2B5EF4-FFF2-40B4-BE49-F238E27FC236}">
                <a16:creationId xmlns:a16="http://schemas.microsoft.com/office/drawing/2014/main" id="{1ADCDF22-AEBF-7D7C-0578-7DF4BA00BAF8}"/>
              </a:ext>
            </a:extLst>
          </p:cNvPr>
          <p:cNvSpPr/>
          <p:nvPr/>
        </p:nvSpPr>
        <p:spPr>
          <a:xfrm>
            <a:off x="4558843" y="2490522"/>
            <a:ext cx="3660277" cy="2291393"/>
          </a:xfrm>
          <a:prstGeom prst="roundRect">
            <a:avLst/>
          </a:prstGeom>
          <a:solidFill>
            <a:srgbClr val="98CC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Gingival Statement: Generalized moderate marginal inflammation with generalized bleeding on probing</a:t>
            </a:r>
          </a:p>
        </p:txBody>
      </p:sp>
    </p:spTree>
    <p:extLst>
      <p:ext uri="{BB962C8B-B14F-4D97-AF65-F5344CB8AC3E}">
        <p14:creationId xmlns:p14="http://schemas.microsoft.com/office/powerpoint/2010/main" val="2483466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68CA-B9F3-3461-2B3E-0FD0DE3F27C8}"/>
              </a:ext>
            </a:extLst>
          </p:cNvPr>
          <p:cNvSpPr>
            <a:spLocks noGrp="1"/>
          </p:cNvSpPr>
          <p:nvPr>
            <p:ph type="title"/>
          </p:nvPr>
        </p:nvSpPr>
        <p:spPr/>
        <p:txBody>
          <a:bodyPr/>
          <a:lstStyle/>
          <a:p>
            <a:r>
              <a:rPr lang="en-US">
                <a:ea typeface="Batang"/>
              </a:rPr>
              <a:t>Phase Microscope I- 10/21/25</a:t>
            </a:r>
            <a:endParaRPr lang="en-US"/>
          </a:p>
        </p:txBody>
      </p:sp>
      <p:pic>
        <p:nvPicPr>
          <p:cNvPr id="4" name="Content Placeholder 3" descr="Tooth outline">
            <a:extLst>
              <a:ext uri="{FF2B5EF4-FFF2-40B4-BE49-F238E27FC236}">
                <a16:creationId xmlns:a16="http://schemas.microsoft.com/office/drawing/2014/main" id="{A85D041E-21BC-B29C-3D5C-60F59ED5B35F}"/>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8842068" y="162198"/>
            <a:ext cx="2309383" cy="2337605"/>
          </a:xfrm>
          <a:prstGeom prst="rect">
            <a:avLst/>
          </a:prstGeom>
        </p:spPr>
      </p:pic>
      <p:sp>
        <p:nvSpPr>
          <p:cNvPr id="5" name="TextBox 4">
            <a:extLst>
              <a:ext uri="{FF2B5EF4-FFF2-40B4-BE49-F238E27FC236}">
                <a16:creationId xmlns:a16="http://schemas.microsoft.com/office/drawing/2014/main" id="{016FC417-2A41-F4E7-CCE6-8F5037751B47}"/>
              </a:ext>
            </a:extLst>
          </p:cNvPr>
          <p:cNvSpPr txBox="1"/>
          <p:nvPr/>
        </p:nvSpPr>
        <p:spPr>
          <a:xfrm>
            <a:off x="9367157" y="606879"/>
            <a:ext cx="14993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#15 DB</a:t>
            </a:r>
          </a:p>
        </p:txBody>
      </p:sp>
      <p:pic>
        <p:nvPicPr>
          <p:cNvPr id="6" name="Picture 5" descr="A screen with a white and blue image&#10;&#10;AI-generated content may be incorrect.">
            <a:extLst>
              <a:ext uri="{FF2B5EF4-FFF2-40B4-BE49-F238E27FC236}">
                <a16:creationId xmlns:a16="http://schemas.microsoft.com/office/drawing/2014/main" id="{6495C1BB-534F-5190-BE2D-C58167319BE3}"/>
              </a:ext>
            </a:extLst>
          </p:cNvPr>
          <p:cNvPicPr>
            <a:picLocks noChangeAspect="1"/>
          </p:cNvPicPr>
          <p:nvPr/>
        </p:nvPicPr>
        <p:blipFill>
          <a:blip r:embed="rId4"/>
          <a:srcRect l="1519" t="20293" r="6237" b="13936"/>
          <a:stretch>
            <a:fillRect/>
          </a:stretch>
        </p:blipFill>
        <p:spPr>
          <a:xfrm>
            <a:off x="623534" y="1994807"/>
            <a:ext cx="7931918" cy="4270785"/>
          </a:xfrm>
          <a:prstGeom prst="rect">
            <a:avLst/>
          </a:prstGeom>
        </p:spPr>
      </p:pic>
      <p:sp>
        <p:nvSpPr>
          <p:cNvPr id="3" name="TextBox 2">
            <a:extLst>
              <a:ext uri="{FF2B5EF4-FFF2-40B4-BE49-F238E27FC236}">
                <a16:creationId xmlns:a16="http://schemas.microsoft.com/office/drawing/2014/main" id="{696C2D64-56F5-1B12-6913-45EF1B2275AF}"/>
              </a:ext>
            </a:extLst>
          </p:cNvPr>
          <p:cNvSpPr txBox="1"/>
          <p:nvPr/>
        </p:nvSpPr>
        <p:spPr>
          <a:xfrm>
            <a:off x="9024337" y="3697241"/>
            <a:ext cx="2533221" cy="203132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Findings:</a:t>
            </a:r>
          </a:p>
          <a:p>
            <a:pPr marL="285750" indent="-285750">
              <a:buFont typeface="Arial"/>
              <a:buChar char="•"/>
            </a:pPr>
            <a:r>
              <a:rPr lang="en-US" dirty="0"/>
              <a:t>Several filamentous rods (bacilli)</a:t>
            </a:r>
          </a:p>
          <a:p>
            <a:pPr marL="285750" indent="-285750">
              <a:buFont typeface="Arial"/>
              <a:buChar char="•"/>
            </a:pPr>
            <a:r>
              <a:rPr lang="en-US" dirty="0"/>
              <a:t>Several Spirochetes </a:t>
            </a:r>
          </a:p>
          <a:p>
            <a:pPr marL="285750" indent="-285750">
              <a:buFont typeface="Arial"/>
              <a:buChar char="•"/>
            </a:pPr>
            <a:r>
              <a:rPr lang="en-US" dirty="0"/>
              <a:t>Cocci in chains</a:t>
            </a:r>
          </a:p>
          <a:p>
            <a:pPr marL="285750" indent="-285750">
              <a:buFont typeface="Arial"/>
              <a:buChar char="•"/>
            </a:pPr>
            <a:r>
              <a:rPr lang="en-US" dirty="0"/>
              <a:t>Epithelial cells</a:t>
            </a:r>
          </a:p>
          <a:p>
            <a:pPr marL="285750" indent="-285750">
              <a:buFont typeface="Arial"/>
              <a:buChar char="•"/>
            </a:pPr>
            <a:endParaRPr lang="en-US" dirty="0"/>
          </a:p>
        </p:txBody>
      </p:sp>
    </p:spTree>
    <p:extLst>
      <p:ext uri="{BB962C8B-B14F-4D97-AF65-F5344CB8AC3E}">
        <p14:creationId xmlns:p14="http://schemas.microsoft.com/office/powerpoint/2010/main" val="2149177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02BB2-3F9C-0328-AAF7-431D7AD61B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FF0CD5-6029-A9CB-1126-6F14D5AF8CC1}"/>
              </a:ext>
            </a:extLst>
          </p:cNvPr>
          <p:cNvSpPr>
            <a:spLocks noGrp="1"/>
          </p:cNvSpPr>
          <p:nvPr>
            <p:ph type="title"/>
          </p:nvPr>
        </p:nvSpPr>
        <p:spPr/>
        <p:txBody>
          <a:bodyPr/>
          <a:lstStyle/>
          <a:p>
            <a:r>
              <a:rPr lang="en-US">
                <a:ea typeface="Batang"/>
              </a:rPr>
              <a:t>Phase Microscope 2- 11/20/25</a:t>
            </a:r>
            <a:endParaRPr lang="en-US"/>
          </a:p>
        </p:txBody>
      </p:sp>
      <p:pic>
        <p:nvPicPr>
          <p:cNvPr id="4" name="Content Placeholder 3" descr="Tooth outline">
            <a:extLst>
              <a:ext uri="{FF2B5EF4-FFF2-40B4-BE49-F238E27FC236}">
                <a16:creationId xmlns:a16="http://schemas.microsoft.com/office/drawing/2014/main" id="{A2AC9D44-AF9E-3774-5266-D1FC081FFF5F}"/>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8842068" y="162198"/>
            <a:ext cx="2309383" cy="2337605"/>
          </a:xfrm>
          <a:prstGeom prst="rect">
            <a:avLst/>
          </a:prstGeom>
        </p:spPr>
      </p:pic>
      <p:sp>
        <p:nvSpPr>
          <p:cNvPr id="5" name="TextBox 4">
            <a:extLst>
              <a:ext uri="{FF2B5EF4-FFF2-40B4-BE49-F238E27FC236}">
                <a16:creationId xmlns:a16="http://schemas.microsoft.com/office/drawing/2014/main" id="{B3587767-099C-B31D-4E3E-136FBA73769C}"/>
              </a:ext>
            </a:extLst>
          </p:cNvPr>
          <p:cNvSpPr txBox="1"/>
          <p:nvPr/>
        </p:nvSpPr>
        <p:spPr>
          <a:xfrm>
            <a:off x="9367157" y="606879"/>
            <a:ext cx="14993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#15 DB</a:t>
            </a:r>
          </a:p>
        </p:txBody>
      </p:sp>
      <p:pic>
        <p:nvPicPr>
          <p:cNvPr id="3" name="Picture 2" descr="A screen with a white screen&#10;&#10;AI-generated content may be incorrect.">
            <a:extLst>
              <a:ext uri="{FF2B5EF4-FFF2-40B4-BE49-F238E27FC236}">
                <a16:creationId xmlns:a16="http://schemas.microsoft.com/office/drawing/2014/main" id="{7E185B02-F92D-4057-5368-135E1FFDFA87}"/>
              </a:ext>
            </a:extLst>
          </p:cNvPr>
          <p:cNvPicPr>
            <a:picLocks noChangeAspect="1"/>
          </p:cNvPicPr>
          <p:nvPr/>
        </p:nvPicPr>
        <p:blipFill>
          <a:blip r:embed="rId4"/>
          <a:srcRect l="6074" t="18388" r="12202" b="22418"/>
          <a:stretch>
            <a:fillRect/>
          </a:stretch>
        </p:blipFill>
        <p:spPr>
          <a:xfrm>
            <a:off x="415227" y="1827679"/>
            <a:ext cx="8420784" cy="4588515"/>
          </a:xfrm>
          <a:prstGeom prst="rect">
            <a:avLst/>
          </a:prstGeom>
        </p:spPr>
      </p:pic>
      <p:sp>
        <p:nvSpPr>
          <p:cNvPr id="6" name="TextBox 5">
            <a:extLst>
              <a:ext uri="{FF2B5EF4-FFF2-40B4-BE49-F238E27FC236}">
                <a16:creationId xmlns:a16="http://schemas.microsoft.com/office/drawing/2014/main" id="{B7349D3E-A06C-CB1D-5302-C14D7DA05D2A}"/>
              </a:ext>
            </a:extLst>
          </p:cNvPr>
          <p:cNvSpPr txBox="1"/>
          <p:nvPr/>
        </p:nvSpPr>
        <p:spPr>
          <a:xfrm>
            <a:off x="9228831" y="3014396"/>
            <a:ext cx="2405398" cy="313932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Findings:</a:t>
            </a:r>
          </a:p>
          <a:p>
            <a:pPr marL="285750" indent="-285750">
              <a:buFont typeface="Arial"/>
              <a:buChar char="•"/>
            </a:pPr>
            <a:r>
              <a:rPr lang="en-US" dirty="0"/>
              <a:t>Epithelial cells</a:t>
            </a:r>
          </a:p>
          <a:p>
            <a:pPr marL="285750" indent="-285750">
              <a:buFont typeface="Arial"/>
              <a:buChar char="•"/>
            </a:pPr>
            <a:r>
              <a:rPr lang="en-US" dirty="0"/>
              <a:t>Few spirochetes and smaller chains</a:t>
            </a:r>
          </a:p>
          <a:p>
            <a:pPr marL="285750" indent="-285750">
              <a:buFont typeface="Arial"/>
              <a:buChar char="•"/>
            </a:pPr>
            <a:r>
              <a:rPr lang="en-US" dirty="0"/>
              <a:t>Several filamentous rods (bacilli)</a:t>
            </a:r>
          </a:p>
          <a:p>
            <a:pPr marL="285750" indent="-285750">
              <a:buFont typeface="Arial"/>
              <a:buChar char="•"/>
            </a:pPr>
            <a:endParaRPr lang="en-US" dirty="0"/>
          </a:p>
          <a:p>
            <a:pPr marL="285750" indent="-285750">
              <a:buFont typeface="Arial"/>
              <a:buChar char="•"/>
            </a:pPr>
            <a:r>
              <a:rPr lang="en-US" dirty="0"/>
              <a:t>*Phase Microscope 3 will be completed at re-eval appointment</a:t>
            </a:r>
          </a:p>
          <a:p>
            <a:endParaRPr lang="en-US" b="1" dirty="0"/>
          </a:p>
        </p:txBody>
      </p:sp>
    </p:spTree>
    <p:extLst>
      <p:ext uri="{BB962C8B-B14F-4D97-AF65-F5344CB8AC3E}">
        <p14:creationId xmlns:p14="http://schemas.microsoft.com/office/powerpoint/2010/main" val="4172350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58848E-D4B1-4A14-E779-DD5D486B9750}"/>
              </a:ext>
            </a:extLst>
          </p:cNvPr>
          <p:cNvSpPr>
            <a:spLocks noGrp="1"/>
          </p:cNvSpPr>
          <p:nvPr>
            <p:ph type="body" idx="1"/>
          </p:nvPr>
        </p:nvSpPr>
        <p:spPr/>
        <p:txBody>
          <a:bodyPr>
            <a:normAutofit/>
          </a:bodyPr>
          <a:lstStyle/>
          <a:p>
            <a:r>
              <a:rPr lang="en-US" dirty="0">
                <a:ea typeface="Batang"/>
              </a:rPr>
              <a:t>1st Appointment- 9/16/25</a:t>
            </a:r>
            <a:endParaRPr lang="en-US" dirty="0"/>
          </a:p>
        </p:txBody>
      </p:sp>
      <p:sp>
        <p:nvSpPr>
          <p:cNvPr id="3" name="Content Placeholder 2">
            <a:extLst>
              <a:ext uri="{FF2B5EF4-FFF2-40B4-BE49-F238E27FC236}">
                <a16:creationId xmlns:a16="http://schemas.microsoft.com/office/drawing/2014/main" id="{43116EA6-52EB-BC8F-2A09-24865C86C8D8}"/>
              </a:ext>
            </a:extLst>
          </p:cNvPr>
          <p:cNvSpPr>
            <a:spLocks noGrp="1"/>
          </p:cNvSpPr>
          <p:nvPr>
            <p:ph sz="half" idx="2"/>
          </p:nvPr>
        </p:nvSpPr>
        <p:spPr/>
        <p:txBody>
          <a:bodyPr vert="horz" lIns="91440" tIns="45720" rIns="91440" bIns="45720" rtlCol="0" anchor="t">
            <a:normAutofit fontScale="85000" lnSpcReduction="10000"/>
          </a:bodyPr>
          <a:lstStyle/>
          <a:p>
            <a:r>
              <a:rPr lang="en-US" dirty="0">
                <a:ea typeface="Batang"/>
              </a:rPr>
              <a:t>After reviewing his caries risk and gathering assessment data, I determined a need for nutritional counseling and the patient accepted. I began with explaining how vitamins and minerals such as calcium, phosphorus, and Vitamin D have specific roles in tissue and bone development and repair. I also explained carbohydrates and sugars and how they increase the pH in the oral cavity and can contribute to caries. I then left the patient with a 3-day food diary with instructions for the patient to complete and return at the next appointment. </a:t>
            </a:r>
            <a:endParaRPr lang="en-US" dirty="0"/>
          </a:p>
        </p:txBody>
      </p:sp>
      <p:sp>
        <p:nvSpPr>
          <p:cNvPr id="4" name="Text Placeholder 3">
            <a:extLst>
              <a:ext uri="{FF2B5EF4-FFF2-40B4-BE49-F238E27FC236}">
                <a16:creationId xmlns:a16="http://schemas.microsoft.com/office/drawing/2014/main" id="{ABE747CB-7E51-054F-AE84-754E81F8A25C}"/>
              </a:ext>
            </a:extLst>
          </p:cNvPr>
          <p:cNvSpPr>
            <a:spLocks noGrp="1"/>
          </p:cNvSpPr>
          <p:nvPr>
            <p:ph type="body" sz="quarter" idx="3"/>
          </p:nvPr>
        </p:nvSpPr>
        <p:spPr>
          <a:xfrm>
            <a:off x="5844540" y="1417048"/>
            <a:ext cx="5016943" cy="823912"/>
          </a:xfrm>
        </p:spPr>
        <p:txBody>
          <a:bodyPr>
            <a:normAutofit/>
          </a:bodyPr>
          <a:lstStyle/>
          <a:p>
            <a:r>
              <a:rPr lang="en-US" dirty="0">
                <a:ea typeface="Batang"/>
              </a:rPr>
              <a:t>2nd Appointment- 10/22/25 </a:t>
            </a:r>
          </a:p>
        </p:txBody>
      </p:sp>
      <p:sp>
        <p:nvSpPr>
          <p:cNvPr id="5" name="Content Placeholder 4">
            <a:extLst>
              <a:ext uri="{FF2B5EF4-FFF2-40B4-BE49-F238E27FC236}">
                <a16:creationId xmlns:a16="http://schemas.microsoft.com/office/drawing/2014/main" id="{479A2148-61F6-69FC-C993-B2A6192112FE}"/>
              </a:ext>
            </a:extLst>
          </p:cNvPr>
          <p:cNvSpPr>
            <a:spLocks noGrp="1"/>
          </p:cNvSpPr>
          <p:nvPr>
            <p:ph sz="quarter" idx="4"/>
          </p:nvPr>
        </p:nvSpPr>
        <p:spPr>
          <a:xfrm>
            <a:off x="5844540" y="2706595"/>
            <a:ext cx="5285884" cy="3940452"/>
          </a:xfrm>
        </p:spPr>
        <p:txBody>
          <a:bodyPr vert="horz" lIns="91440" tIns="45720" rIns="91440" bIns="45720" rtlCol="0" anchor="t">
            <a:normAutofit fontScale="85000" lnSpcReduction="20000"/>
          </a:bodyPr>
          <a:lstStyle/>
          <a:p>
            <a:r>
              <a:rPr lang="en-US" dirty="0">
                <a:ea typeface="Batang"/>
              </a:rPr>
              <a:t>After assessing his 3-day food diary and gathering assessment data, it was notable that the patient was lacking several food groups such as fruits, vegetables,  and dairy was not meeting the nutritional needs for his age group. We discussed adjustments to his diet and created goals in which we could implement to improve his diet in order for him to obtain the proper nutrients, especially increasing his consumption of fruits and vegetables. He also admitted that he had a high consumption of ice cream which has high amounts of added sugars, causing in increased risk to caries and we produced healthier alternatives that would satisfy the patient and contribute to a healthier diet. I ended with reminding him how imperative it is for him to improve his diet in order for proper tissue repair and response following his SRP treatment. </a:t>
            </a:r>
            <a:endParaRPr lang="en-US" dirty="0"/>
          </a:p>
        </p:txBody>
      </p:sp>
      <p:sp>
        <p:nvSpPr>
          <p:cNvPr id="6" name="Title 5">
            <a:extLst>
              <a:ext uri="{FF2B5EF4-FFF2-40B4-BE49-F238E27FC236}">
                <a16:creationId xmlns:a16="http://schemas.microsoft.com/office/drawing/2014/main" id="{C66DCFCC-56A7-2ED4-AC99-983EFF9893A1}"/>
              </a:ext>
            </a:extLst>
          </p:cNvPr>
          <p:cNvSpPr>
            <a:spLocks noGrp="1"/>
          </p:cNvSpPr>
          <p:nvPr>
            <p:ph type="title"/>
          </p:nvPr>
        </p:nvSpPr>
        <p:spPr/>
        <p:txBody>
          <a:bodyPr/>
          <a:lstStyle/>
          <a:p>
            <a:r>
              <a:rPr lang="en-US" dirty="0">
                <a:ea typeface="Batang"/>
              </a:rPr>
              <a:t>Nutritional Counseling</a:t>
            </a:r>
            <a:endParaRPr lang="en-US" dirty="0"/>
          </a:p>
        </p:txBody>
      </p:sp>
      <p:pic>
        <p:nvPicPr>
          <p:cNvPr id="9" name="Graphic 8" descr="Food Safety outline">
            <a:extLst>
              <a:ext uri="{FF2B5EF4-FFF2-40B4-BE49-F238E27FC236}">
                <a16:creationId xmlns:a16="http://schemas.microsoft.com/office/drawing/2014/main" id="{7236FBEF-4891-1332-131C-D6C8905B72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27158" y="219501"/>
            <a:ext cx="1460310" cy="1414817"/>
          </a:xfrm>
          <a:prstGeom prst="rect">
            <a:avLst/>
          </a:prstGeom>
        </p:spPr>
      </p:pic>
      <p:pic>
        <p:nvPicPr>
          <p:cNvPr id="10" name="Graphic 9" descr="Ice cream outline">
            <a:extLst>
              <a:ext uri="{FF2B5EF4-FFF2-40B4-BE49-F238E27FC236}">
                <a16:creationId xmlns:a16="http://schemas.microsoft.com/office/drawing/2014/main" id="{74C6EADD-168E-91AF-FFF3-F90807A636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2919" y="424218"/>
            <a:ext cx="1210101" cy="1210101"/>
          </a:xfrm>
          <a:prstGeom prst="rect">
            <a:avLst/>
          </a:prstGeom>
        </p:spPr>
      </p:pic>
    </p:spTree>
    <p:extLst>
      <p:ext uri="{BB962C8B-B14F-4D97-AF65-F5344CB8AC3E}">
        <p14:creationId xmlns:p14="http://schemas.microsoft.com/office/powerpoint/2010/main" val="3902090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30119-24B2-7D42-E770-1CD22817AFE1}"/>
              </a:ext>
            </a:extLst>
          </p:cNvPr>
          <p:cNvSpPr>
            <a:spLocks noGrp="1"/>
          </p:cNvSpPr>
          <p:nvPr>
            <p:ph type="body" idx="1"/>
          </p:nvPr>
        </p:nvSpPr>
        <p:spPr/>
        <p:txBody>
          <a:bodyPr/>
          <a:lstStyle/>
          <a:p>
            <a:r>
              <a:rPr lang="en-US" dirty="0">
                <a:ea typeface="Batang"/>
              </a:rPr>
              <a:t>1ST APPOINTMENT- 10/21/25</a:t>
            </a:r>
            <a:endParaRPr lang="en-US" dirty="0"/>
          </a:p>
        </p:txBody>
      </p:sp>
      <p:sp>
        <p:nvSpPr>
          <p:cNvPr id="3" name="Content Placeholder 2">
            <a:extLst>
              <a:ext uri="{FF2B5EF4-FFF2-40B4-BE49-F238E27FC236}">
                <a16:creationId xmlns:a16="http://schemas.microsoft.com/office/drawing/2014/main" id="{E13F70C1-7927-C4C9-8660-6A890576E3D9}"/>
              </a:ext>
            </a:extLst>
          </p:cNvPr>
          <p:cNvSpPr>
            <a:spLocks noGrp="1"/>
          </p:cNvSpPr>
          <p:nvPr>
            <p:ph sz="half" idx="2"/>
          </p:nvPr>
        </p:nvSpPr>
        <p:spPr/>
        <p:txBody>
          <a:bodyPr vert="horz" lIns="91440" tIns="45720" rIns="91440" bIns="45720" rtlCol="0" anchor="t">
            <a:normAutofit fontScale="77500" lnSpcReduction="20000"/>
          </a:bodyPr>
          <a:lstStyle/>
          <a:p>
            <a:r>
              <a:rPr lang="en-US" dirty="0">
                <a:ea typeface="Batang"/>
              </a:rPr>
              <a:t>After obtaining the Tobacco Use Assessment Form and reviewing health history, there was an indication for tobacco cessation counseling, and the patient consented to proceed. I began by explaining why we perform oral cancer screenings and what we are looking for as well as how he can screen for lesions at home. I informed the patient of the detrimental effects that each cigarette, marijuana use, and vape had on the oral cavity. I then explained the differences he would see and the benefits he would have on his oral cavity if he were to follow through with tobacco cessation.  I ended by giving him resources to aid him in quitting and cites that had more information and resources to help.</a:t>
            </a:r>
            <a:endParaRPr lang="en-US" dirty="0"/>
          </a:p>
        </p:txBody>
      </p:sp>
      <p:sp>
        <p:nvSpPr>
          <p:cNvPr id="4" name="Text Placeholder 3">
            <a:extLst>
              <a:ext uri="{FF2B5EF4-FFF2-40B4-BE49-F238E27FC236}">
                <a16:creationId xmlns:a16="http://schemas.microsoft.com/office/drawing/2014/main" id="{DF2D3538-D4BF-2A0A-D450-09E3EEF2A39D}"/>
              </a:ext>
            </a:extLst>
          </p:cNvPr>
          <p:cNvSpPr>
            <a:spLocks noGrp="1"/>
          </p:cNvSpPr>
          <p:nvPr>
            <p:ph type="body" sz="quarter" idx="3"/>
          </p:nvPr>
        </p:nvSpPr>
        <p:spPr>
          <a:xfrm>
            <a:off x="5844540" y="1417685"/>
            <a:ext cx="5016943" cy="823912"/>
          </a:xfrm>
        </p:spPr>
        <p:txBody>
          <a:bodyPr/>
          <a:lstStyle/>
          <a:p>
            <a:r>
              <a:rPr lang="en-US" dirty="0">
                <a:ea typeface="Batang"/>
              </a:rPr>
              <a:t>2ND APPOINTMENT- 11/6/25</a:t>
            </a:r>
            <a:endParaRPr lang="en-US" dirty="0"/>
          </a:p>
        </p:txBody>
      </p:sp>
      <p:sp>
        <p:nvSpPr>
          <p:cNvPr id="5" name="Content Placeholder 4">
            <a:extLst>
              <a:ext uri="{FF2B5EF4-FFF2-40B4-BE49-F238E27FC236}">
                <a16:creationId xmlns:a16="http://schemas.microsoft.com/office/drawing/2014/main" id="{941C9FEF-0240-C5D0-74B1-8676B1C44EDA}"/>
              </a:ext>
            </a:extLst>
          </p:cNvPr>
          <p:cNvSpPr>
            <a:spLocks noGrp="1"/>
          </p:cNvSpPr>
          <p:nvPr>
            <p:ph sz="quarter" idx="4"/>
          </p:nvPr>
        </p:nvSpPr>
        <p:spPr/>
        <p:txBody>
          <a:bodyPr vert="horz" lIns="91440" tIns="45720" rIns="91440" bIns="45720" rtlCol="0" anchor="t">
            <a:normAutofit fontScale="85000" lnSpcReduction="10000"/>
          </a:bodyPr>
          <a:lstStyle/>
          <a:p>
            <a:r>
              <a:rPr lang="en-US" dirty="0">
                <a:ea typeface="Batang"/>
              </a:rPr>
              <a:t>After asking the patient how progress going in regards to his tobacco cessation, he admitted that he was unsuccessful and smoked two days prior to the appointment. I again reminded him of the benefits of quitting and the negative impacts it has on the oral cavity. I also explained to him how cessation versus continuation would impact his response to SRP treatment and reminded him of the resources that were available to him. I encouraged him to keep making attempts even after failed ones. He responded that he does not think he would be able to accomplish this goal and lacked effort and intention at this appointment. </a:t>
            </a:r>
            <a:endParaRPr lang="en-US" dirty="0"/>
          </a:p>
        </p:txBody>
      </p:sp>
      <p:sp>
        <p:nvSpPr>
          <p:cNvPr id="6" name="Title 5">
            <a:extLst>
              <a:ext uri="{FF2B5EF4-FFF2-40B4-BE49-F238E27FC236}">
                <a16:creationId xmlns:a16="http://schemas.microsoft.com/office/drawing/2014/main" id="{B0C7C70C-3769-509E-2415-21316242A193}"/>
              </a:ext>
            </a:extLst>
          </p:cNvPr>
          <p:cNvSpPr>
            <a:spLocks noGrp="1"/>
          </p:cNvSpPr>
          <p:nvPr>
            <p:ph type="title"/>
          </p:nvPr>
        </p:nvSpPr>
        <p:spPr/>
        <p:txBody>
          <a:bodyPr/>
          <a:lstStyle/>
          <a:p>
            <a:r>
              <a:rPr lang="en-US" dirty="0">
                <a:ea typeface="Batang"/>
              </a:rPr>
              <a:t>Tobacco CESATION counseling</a:t>
            </a:r>
            <a:endParaRPr lang="en-US" dirty="0" err="1"/>
          </a:p>
        </p:txBody>
      </p:sp>
    </p:spTree>
    <p:extLst>
      <p:ext uri="{BB962C8B-B14F-4D97-AF65-F5344CB8AC3E}">
        <p14:creationId xmlns:p14="http://schemas.microsoft.com/office/powerpoint/2010/main" val="152391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A0D747-F38B-4A99-9985-62CE8C247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D1BF32B-6CA3-4695-8A0C-1AC789B5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277870" cy="6858000"/>
          </a:xfrm>
          <a:custGeom>
            <a:avLst/>
            <a:gdLst>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0 w 5434004"/>
              <a:gd name="connsiteY4" fmla="*/ 6857998 h 6858000"/>
              <a:gd name="connsiteX5" fmla="*/ 1049407 w 5434004"/>
              <a:gd name="connsiteY5" fmla="*/ 6857998 h 6858000"/>
              <a:gd name="connsiteX6" fmla="*/ 1033092 w 5434004"/>
              <a:gd name="connsiteY6" fmla="*/ 6843615 h 6858000"/>
              <a:gd name="connsiteX7" fmla="*/ 1004585 w 5434004"/>
              <a:gd name="connsiteY7" fmla="*/ 6800899 h 6858000"/>
              <a:gd name="connsiteX8" fmla="*/ 984086 w 5434004"/>
              <a:gd name="connsiteY8" fmla="*/ 6765441 h 6858000"/>
              <a:gd name="connsiteX9" fmla="*/ 955964 w 5434004"/>
              <a:gd name="connsiteY9" fmla="*/ 6739541 h 6858000"/>
              <a:gd name="connsiteX10" fmla="*/ 945820 w 5434004"/>
              <a:gd name="connsiteY10" fmla="*/ 6673829 h 6858000"/>
              <a:gd name="connsiteX11" fmla="*/ 921540 w 5434004"/>
              <a:gd name="connsiteY11" fmla="*/ 6620155 h 6858000"/>
              <a:gd name="connsiteX12" fmla="*/ 876436 w 5434004"/>
              <a:gd name="connsiteY12" fmla="*/ 6610437 h 6858000"/>
              <a:gd name="connsiteX13" fmla="*/ 876973 w 5434004"/>
              <a:gd name="connsiteY13" fmla="*/ 6596307 h 6858000"/>
              <a:gd name="connsiteX14" fmla="*/ 893782 w 5434004"/>
              <a:gd name="connsiteY14" fmla="*/ 6536039 h 6858000"/>
              <a:gd name="connsiteX15" fmla="*/ 830281 w 5434004"/>
              <a:gd name="connsiteY15" fmla="*/ 6239239 h 6858000"/>
              <a:gd name="connsiteX16" fmla="*/ 816373 w 5434004"/>
              <a:gd name="connsiteY16" fmla="*/ 6116986 h 6858000"/>
              <a:gd name="connsiteX17" fmla="*/ 788606 w 5434004"/>
              <a:gd name="connsiteY17" fmla="*/ 5895434 h 6858000"/>
              <a:gd name="connsiteX18" fmla="*/ 762315 w 5434004"/>
              <a:gd name="connsiteY18" fmla="*/ 5848019 h 6858000"/>
              <a:gd name="connsiteX19" fmla="*/ 714842 w 5434004"/>
              <a:gd name="connsiteY19" fmla="*/ 5722306 h 6858000"/>
              <a:gd name="connsiteX20" fmla="*/ 679500 w 5434004"/>
              <a:gd name="connsiteY20" fmla="*/ 5528085 h 6858000"/>
              <a:gd name="connsiteX21" fmla="*/ 660956 w 5434004"/>
              <a:gd name="connsiteY21" fmla="*/ 5506768 h 6858000"/>
              <a:gd name="connsiteX22" fmla="*/ 642957 w 5434004"/>
              <a:gd name="connsiteY22" fmla="*/ 5473318 h 6858000"/>
              <a:gd name="connsiteX23" fmla="*/ 602099 w 5434004"/>
              <a:gd name="connsiteY23" fmla="*/ 5418521 h 6858000"/>
              <a:gd name="connsiteX24" fmla="*/ 563009 w 5434004"/>
              <a:gd name="connsiteY24" fmla="*/ 5337536 h 6858000"/>
              <a:gd name="connsiteX25" fmla="*/ 584675 w 5434004"/>
              <a:gd name="connsiteY25" fmla="*/ 5255190 h 6858000"/>
              <a:gd name="connsiteX26" fmla="*/ 564878 w 5434004"/>
              <a:gd name="connsiteY26" fmla="*/ 5208171 h 6858000"/>
              <a:gd name="connsiteX27" fmla="*/ 540145 w 5434004"/>
              <a:gd name="connsiteY27" fmla="*/ 4993731 h 6858000"/>
              <a:gd name="connsiteX28" fmla="*/ 512099 w 5434004"/>
              <a:gd name="connsiteY28" fmla="*/ 4896399 h 6858000"/>
              <a:gd name="connsiteX29" fmla="*/ 482378 w 5434004"/>
              <a:gd name="connsiteY29" fmla="*/ 4838613 h 6858000"/>
              <a:gd name="connsiteX30" fmla="*/ 468676 w 5434004"/>
              <a:gd name="connsiteY30" fmla="*/ 4796522 h 6858000"/>
              <a:gd name="connsiteX31" fmla="*/ 430881 w 5434004"/>
              <a:gd name="connsiteY31" fmla="*/ 4672370 h 6858000"/>
              <a:gd name="connsiteX32" fmla="*/ 415292 w 5434004"/>
              <a:gd name="connsiteY32" fmla="*/ 4634253 h 6858000"/>
              <a:gd name="connsiteX33" fmla="*/ 348919 w 5434004"/>
              <a:gd name="connsiteY33" fmla="*/ 4549232 h 6858000"/>
              <a:gd name="connsiteX34" fmla="*/ 292438 w 5434004"/>
              <a:gd name="connsiteY34" fmla="*/ 4479912 h 6858000"/>
              <a:gd name="connsiteX35" fmla="*/ 283567 w 5434004"/>
              <a:gd name="connsiteY35" fmla="*/ 4376609 h 6858000"/>
              <a:gd name="connsiteX36" fmla="*/ 247018 w 5434004"/>
              <a:gd name="connsiteY36" fmla="*/ 4280257 h 6858000"/>
              <a:gd name="connsiteX37" fmla="*/ 243154 w 5434004"/>
              <a:gd name="connsiteY37" fmla="*/ 4208492 h 6858000"/>
              <a:gd name="connsiteX38" fmla="*/ 267243 w 5434004"/>
              <a:gd name="connsiteY38" fmla="*/ 4120636 h 6858000"/>
              <a:gd name="connsiteX39" fmla="*/ 274676 w 5434004"/>
              <a:gd name="connsiteY39" fmla="*/ 4116556 h 6858000"/>
              <a:gd name="connsiteX40" fmla="*/ 274016 w 5434004"/>
              <a:gd name="connsiteY40" fmla="*/ 4109625 h 6858000"/>
              <a:gd name="connsiteX41" fmla="*/ 266711 w 5434004"/>
              <a:gd name="connsiteY41" fmla="*/ 4105624 h 6858000"/>
              <a:gd name="connsiteX42" fmla="*/ 267360 w 5434004"/>
              <a:gd name="connsiteY42" fmla="*/ 4051441 h 6858000"/>
              <a:gd name="connsiteX43" fmla="*/ 280863 w 5434004"/>
              <a:gd name="connsiteY43" fmla="*/ 3988494 h 6858000"/>
              <a:gd name="connsiteX44" fmla="*/ 254473 w 5434004"/>
              <a:gd name="connsiteY44" fmla="*/ 3926485 h 6858000"/>
              <a:gd name="connsiteX45" fmla="*/ 238942 w 5434004"/>
              <a:gd name="connsiteY45" fmla="*/ 3857057 h 6858000"/>
              <a:gd name="connsiteX46" fmla="*/ 229388 w 5434004"/>
              <a:gd name="connsiteY46" fmla="*/ 3815650 h 6858000"/>
              <a:gd name="connsiteX47" fmla="*/ 224025 w 5434004"/>
              <a:gd name="connsiteY47" fmla="*/ 3696745 h 6858000"/>
              <a:gd name="connsiteX48" fmla="*/ 242028 w 5434004"/>
              <a:gd name="connsiteY48" fmla="*/ 3477814 h 6858000"/>
              <a:gd name="connsiteX49" fmla="*/ 239663 w 5434004"/>
              <a:gd name="connsiteY49" fmla="*/ 3375354 h 6858000"/>
              <a:gd name="connsiteX50" fmla="*/ 242939 w 5434004"/>
              <a:gd name="connsiteY50" fmla="*/ 3235494 h 6858000"/>
              <a:gd name="connsiteX51" fmla="*/ 235466 w 5434004"/>
              <a:gd name="connsiteY51" fmla="*/ 3111896 h 6858000"/>
              <a:gd name="connsiteX52" fmla="*/ 225859 w 5434004"/>
              <a:gd name="connsiteY52" fmla="*/ 3061665 h 6858000"/>
              <a:gd name="connsiteX53" fmla="*/ 214543 w 5434004"/>
              <a:gd name="connsiteY53" fmla="*/ 3026187 h 6858000"/>
              <a:gd name="connsiteX54" fmla="*/ 209002 w 5434004"/>
              <a:gd name="connsiteY54" fmla="*/ 2930097 h 6858000"/>
              <a:gd name="connsiteX55" fmla="*/ 209539 w 5434004"/>
              <a:gd name="connsiteY55" fmla="*/ 2768399 h 6858000"/>
              <a:gd name="connsiteX56" fmla="*/ 207490 w 5434004"/>
              <a:gd name="connsiteY56" fmla="*/ 2734615 h 6858000"/>
              <a:gd name="connsiteX57" fmla="*/ 197130 w 5434004"/>
              <a:gd name="connsiteY57" fmla="*/ 2708116 h 6858000"/>
              <a:gd name="connsiteX58" fmla="*/ 187231 w 5434004"/>
              <a:gd name="connsiteY58" fmla="*/ 2704185 h 6858000"/>
              <a:gd name="connsiteX59" fmla="*/ 184723 w 5434004"/>
              <a:gd name="connsiteY59" fmla="*/ 2686011 h 6858000"/>
              <a:gd name="connsiteX60" fmla="*/ 169929 w 5434004"/>
              <a:gd name="connsiteY60" fmla="*/ 2656504 h 6858000"/>
              <a:gd name="connsiteX61" fmla="*/ 188242 w 5434004"/>
              <a:gd name="connsiteY61" fmla="*/ 2589493 h 6858000"/>
              <a:gd name="connsiteX62" fmla="*/ 189125 w 5434004"/>
              <a:gd name="connsiteY62" fmla="*/ 2457617 h 6858000"/>
              <a:gd name="connsiteX63" fmla="*/ 195205 w 5434004"/>
              <a:gd name="connsiteY63" fmla="*/ 2210817 h 6858000"/>
              <a:gd name="connsiteX64" fmla="*/ 175797 w 5434004"/>
              <a:gd name="connsiteY64" fmla="*/ 1901521 h 6858000"/>
              <a:gd name="connsiteX65" fmla="*/ 156134 w 5434004"/>
              <a:gd name="connsiteY65" fmla="*/ 1700722 h 6858000"/>
              <a:gd name="connsiteX66" fmla="*/ 174157 w 5434004"/>
              <a:gd name="connsiteY66" fmla="*/ 1661610 h 6858000"/>
              <a:gd name="connsiteX67" fmla="*/ 180802 w 5434004"/>
              <a:gd name="connsiteY67" fmla="*/ 1640073 h 6858000"/>
              <a:gd name="connsiteX68" fmla="*/ 179221 w 5434004"/>
              <a:gd name="connsiteY68" fmla="*/ 1637398 h 6858000"/>
              <a:gd name="connsiteX69" fmla="*/ 179826 w 5434004"/>
              <a:gd name="connsiteY69" fmla="*/ 1612248 h 6858000"/>
              <a:gd name="connsiteX70" fmla="*/ 198048 w 5434004"/>
              <a:gd name="connsiteY70" fmla="*/ 1498097 h 6858000"/>
              <a:gd name="connsiteX71" fmla="*/ 196329 w 5434004"/>
              <a:gd name="connsiteY71" fmla="*/ 1497364 h 6858000"/>
              <a:gd name="connsiteX72" fmla="*/ 193204 w 5434004"/>
              <a:gd name="connsiteY72" fmla="*/ 1490042 h 6858000"/>
              <a:gd name="connsiteX73" fmla="*/ 211154 w 5434004"/>
              <a:gd name="connsiteY73" fmla="*/ 1451416 h 6858000"/>
              <a:gd name="connsiteX74" fmla="*/ 247750 w 5434004"/>
              <a:gd name="connsiteY74" fmla="*/ 1281781 h 6858000"/>
              <a:gd name="connsiteX75" fmla="*/ 323114 w 5434004"/>
              <a:gd name="connsiteY75" fmla="*/ 1074754 h 6858000"/>
              <a:gd name="connsiteX76" fmla="*/ 357209 w 5434004"/>
              <a:gd name="connsiteY76" fmla="*/ 1019094 h 6858000"/>
              <a:gd name="connsiteX77" fmla="*/ 393176 w 5434004"/>
              <a:gd name="connsiteY77" fmla="*/ 938921 h 6858000"/>
              <a:gd name="connsiteX78" fmla="*/ 451503 w 5434004"/>
              <a:gd name="connsiteY78" fmla="*/ 815814 h 6858000"/>
              <a:gd name="connsiteX79" fmla="*/ 567587 w 5434004"/>
              <a:gd name="connsiteY79" fmla="*/ 584070 h 6858000"/>
              <a:gd name="connsiteX80" fmla="*/ 592609 w 5434004"/>
              <a:gd name="connsiteY80" fmla="*/ 461805 h 6858000"/>
              <a:gd name="connsiteX81" fmla="*/ 624563 w 5434004"/>
              <a:gd name="connsiteY81" fmla="*/ 360945 h 6858000"/>
              <a:gd name="connsiteX82" fmla="*/ 627056 w 5434004"/>
              <a:gd name="connsiteY82" fmla="*/ 226335 h 6858000"/>
              <a:gd name="connsiteX83" fmla="*/ 655851 w 5434004"/>
              <a:gd name="connsiteY83" fmla="*/ 51690 h 6858000"/>
              <a:gd name="connsiteX84" fmla="*/ 653984 w 5434004"/>
              <a:gd name="connsiteY84" fmla="*/ 22133 h 6858000"/>
              <a:gd name="connsiteX85" fmla="*/ 643279 w 5434004"/>
              <a:gd name="connsiteY85" fmla="*/ 1037 h 6858000"/>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1049407 w 5434004"/>
              <a:gd name="connsiteY4" fmla="*/ 6857998 h 6858000"/>
              <a:gd name="connsiteX5" fmla="*/ 1033092 w 5434004"/>
              <a:gd name="connsiteY5" fmla="*/ 6843615 h 6858000"/>
              <a:gd name="connsiteX6" fmla="*/ 1004585 w 5434004"/>
              <a:gd name="connsiteY6" fmla="*/ 6800899 h 6858000"/>
              <a:gd name="connsiteX7" fmla="*/ 984086 w 5434004"/>
              <a:gd name="connsiteY7" fmla="*/ 6765441 h 6858000"/>
              <a:gd name="connsiteX8" fmla="*/ 955964 w 5434004"/>
              <a:gd name="connsiteY8" fmla="*/ 6739541 h 6858000"/>
              <a:gd name="connsiteX9" fmla="*/ 945820 w 5434004"/>
              <a:gd name="connsiteY9" fmla="*/ 6673829 h 6858000"/>
              <a:gd name="connsiteX10" fmla="*/ 921540 w 5434004"/>
              <a:gd name="connsiteY10" fmla="*/ 6620155 h 6858000"/>
              <a:gd name="connsiteX11" fmla="*/ 876436 w 5434004"/>
              <a:gd name="connsiteY11" fmla="*/ 6610437 h 6858000"/>
              <a:gd name="connsiteX12" fmla="*/ 876973 w 5434004"/>
              <a:gd name="connsiteY12" fmla="*/ 6596307 h 6858000"/>
              <a:gd name="connsiteX13" fmla="*/ 893782 w 5434004"/>
              <a:gd name="connsiteY13" fmla="*/ 6536039 h 6858000"/>
              <a:gd name="connsiteX14" fmla="*/ 830281 w 5434004"/>
              <a:gd name="connsiteY14" fmla="*/ 6239239 h 6858000"/>
              <a:gd name="connsiteX15" fmla="*/ 816373 w 5434004"/>
              <a:gd name="connsiteY15" fmla="*/ 6116986 h 6858000"/>
              <a:gd name="connsiteX16" fmla="*/ 788606 w 5434004"/>
              <a:gd name="connsiteY16" fmla="*/ 5895434 h 6858000"/>
              <a:gd name="connsiteX17" fmla="*/ 762315 w 5434004"/>
              <a:gd name="connsiteY17" fmla="*/ 5848019 h 6858000"/>
              <a:gd name="connsiteX18" fmla="*/ 714842 w 5434004"/>
              <a:gd name="connsiteY18" fmla="*/ 5722306 h 6858000"/>
              <a:gd name="connsiteX19" fmla="*/ 679500 w 5434004"/>
              <a:gd name="connsiteY19" fmla="*/ 5528085 h 6858000"/>
              <a:gd name="connsiteX20" fmla="*/ 660956 w 5434004"/>
              <a:gd name="connsiteY20" fmla="*/ 5506768 h 6858000"/>
              <a:gd name="connsiteX21" fmla="*/ 642957 w 5434004"/>
              <a:gd name="connsiteY21" fmla="*/ 5473318 h 6858000"/>
              <a:gd name="connsiteX22" fmla="*/ 602099 w 5434004"/>
              <a:gd name="connsiteY22" fmla="*/ 5418521 h 6858000"/>
              <a:gd name="connsiteX23" fmla="*/ 563009 w 5434004"/>
              <a:gd name="connsiteY23" fmla="*/ 5337536 h 6858000"/>
              <a:gd name="connsiteX24" fmla="*/ 584675 w 5434004"/>
              <a:gd name="connsiteY24" fmla="*/ 5255190 h 6858000"/>
              <a:gd name="connsiteX25" fmla="*/ 564878 w 5434004"/>
              <a:gd name="connsiteY25" fmla="*/ 5208171 h 6858000"/>
              <a:gd name="connsiteX26" fmla="*/ 540145 w 5434004"/>
              <a:gd name="connsiteY26" fmla="*/ 4993731 h 6858000"/>
              <a:gd name="connsiteX27" fmla="*/ 512099 w 5434004"/>
              <a:gd name="connsiteY27" fmla="*/ 4896399 h 6858000"/>
              <a:gd name="connsiteX28" fmla="*/ 482378 w 5434004"/>
              <a:gd name="connsiteY28" fmla="*/ 4838613 h 6858000"/>
              <a:gd name="connsiteX29" fmla="*/ 468676 w 5434004"/>
              <a:gd name="connsiteY29" fmla="*/ 4796522 h 6858000"/>
              <a:gd name="connsiteX30" fmla="*/ 430881 w 5434004"/>
              <a:gd name="connsiteY30" fmla="*/ 4672370 h 6858000"/>
              <a:gd name="connsiteX31" fmla="*/ 415292 w 5434004"/>
              <a:gd name="connsiteY31" fmla="*/ 4634253 h 6858000"/>
              <a:gd name="connsiteX32" fmla="*/ 348919 w 5434004"/>
              <a:gd name="connsiteY32" fmla="*/ 4549232 h 6858000"/>
              <a:gd name="connsiteX33" fmla="*/ 292438 w 5434004"/>
              <a:gd name="connsiteY33" fmla="*/ 4479912 h 6858000"/>
              <a:gd name="connsiteX34" fmla="*/ 283567 w 5434004"/>
              <a:gd name="connsiteY34" fmla="*/ 4376609 h 6858000"/>
              <a:gd name="connsiteX35" fmla="*/ 247018 w 5434004"/>
              <a:gd name="connsiteY35" fmla="*/ 4280257 h 6858000"/>
              <a:gd name="connsiteX36" fmla="*/ 243154 w 5434004"/>
              <a:gd name="connsiteY36" fmla="*/ 4208492 h 6858000"/>
              <a:gd name="connsiteX37" fmla="*/ 267243 w 5434004"/>
              <a:gd name="connsiteY37" fmla="*/ 4120636 h 6858000"/>
              <a:gd name="connsiteX38" fmla="*/ 274676 w 5434004"/>
              <a:gd name="connsiteY38" fmla="*/ 4116556 h 6858000"/>
              <a:gd name="connsiteX39" fmla="*/ 274016 w 5434004"/>
              <a:gd name="connsiteY39" fmla="*/ 4109625 h 6858000"/>
              <a:gd name="connsiteX40" fmla="*/ 266711 w 5434004"/>
              <a:gd name="connsiteY40" fmla="*/ 4105624 h 6858000"/>
              <a:gd name="connsiteX41" fmla="*/ 267360 w 5434004"/>
              <a:gd name="connsiteY41" fmla="*/ 4051441 h 6858000"/>
              <a:gd name="connsiteX42" fmla="*/ 280863 w 5434004"/>
              <a:gd name="connsiteY42" fmla="*/ 3988494 h 6858000"/>
              <a:gd name="connsiteX43" fmla="*/ 254473 w 5434004"/>
              <a:gd name="connsiteY43" fmla="*/ 3926485 h 6858000"/>
              <a:gd name="connsiteX44" fmla="*/ 238942 w 5434004"/>
              <a:gd name="connsiteY44" fmla="*/ 3857057 h 6858000"/>
              <a:gd name="connsiteX45" fmla="*/ 229388 w 5434004"/>
              <a:gd name="connsiteY45" fmla="*/ 3815650 h 6858000"/>
              <a:gd name="connsiteX46" fmla="*/ 224025 w 5434004"/>
              <a:gd name="connsiteY46" fmla="*/ 3696745 h 6858000"/>
              <a:gd name="connsiteX47" fmla="*/ 242028 w 5434004"/>
              <a:gd name="connsiteY47" fmla="*/ 3477814 h 6858000"/>
              <a:gd name="connsiteX48" fmla="*/ 239663 w 5434004"/>
              <a:gd name="connsiteY48" fmla="*/ 3375354 h 6858000"/>
              <a:gd name="connsiteX49" fmla="*/ 242939 w 5434004"/>
              <a:gd name="connsiteY49" fmla="*/ 3235494 h 6858000"/>
              <a:gd name="connsiteX50" fmla="*/ 235466 w 5434004"/>
              <a:gd name="connsiteY50" fmla="*/ 3111896 h 6858000"/>
              <a:gd name="connsiteX51" fmla="*/ 225859 w 5434004"/>
              <a:gd name="connsiteY51" fmla="*/ 3061665 h 6858000"/>
              <a:gd name="connsiteX52" fmla="*/ 214543 w 5434004"/>
              <a:gd name="connsiteY52" fmla="*/ 3026187 h 6858000"/>
              <a:gd name="connsiteX53" fmla="*/ 209002 w 5434004"/>
              <a:gd name="connsiteY53" fmla="*/ 2930097 h 6858000"/>
              <a:gd name="connsiteX54" fmla="*/ 209539 w 5434004"/>
              <a:gd name="connsiteY54" fmla="*/ 2768399 h 6858000"/>
              <a:gd name="connsiteX55" fmla="*/ 207490 w 5434004"/>
              <a:gd name="connsiteY55" fmla="*/ 2734615 h 6858000"/>
              <a:gd name="connsiteX56" fmla="*/ 197130 w 5434004"/>
              <a:gd name="connsiteY56" fmla="*/ 2708116 h 6858000"/>
              <a:gd name="connsiteX57" fmla="*/ 187231 w 5434004"/>
              <a:gd name="connsiteY57" fmla="*/ 2704185 h 6858000"/>
              <a:gd name="connsiteX58" fmla="*/ 184723 w 5434004"/>
              <a:gd name="connsiteY58" fmla="*/ 2686011 h 6858000"/>
              <a:gd name="connsiteX59" fmla="*/ 169929 w 5434004"/>
              <a:gd name="connsiteY59" fmla="*/ 2656504 h 6858000"/>
              <a:gd name="connsiteX60" fmla="*/ 188242 w 5434004"/>
              <a:gd name="connsiteY60" fmla="*/ 2589493 h 6858000"/>
              <a:gd name="connsiteX61" fmla="*/ 189125 w 5434004"/>
              <a:gd name="connsiteY61" fmla="*/ 2457617 h 6858000"/>
              <a:gd name="connsiteX62" fmla="*/ 195205 w 5434004"/>
              <a:gd name="connsiteY62" fmla="*/ 2210817 h 6858000"/>
              <a:gd name="connsiteX63" fmla="*/ 175797 w 5434004"/>
              <a:gd name="connsiteY63" fmla="*/ 1901521 h 6858000"/>
              <a:gd name="connsiteX64" fmla="*/ 156134 w 5434004"/>
              <a:gd name="connsiteY64" fmla="*/ 1700722 h 6858000"/>
              <a:gd name="connsiteX65" fmla="*/ 174157 w 5434004"/>
              <a:gd name="connsiteY65" fmla="*/ 1661610 h 6858000"/>
              <a:gd name="connsiteX66" fmla="*/ 180802 w 5434004"/>
              <a:gd name="connsiteY66" fmla="*/ 1640073 h 6858000"/>
              <a:gd name="connsiteX67" fmla="*/ 179221 w 5434004"/>
              <a:gd name="connsiteY67" fmla="*/ 1637398 h 6858000"/>
              <a:gd name="connsiteX68" fmla="*/ 179826 w 5434004"/>
              <a:gd name="connsiteY68" fmla="*/ 1612248 h 6858000"/>
              <a:gd name="connsiteX69" fmla="*/ 198048 w 5434004"/>
              <a:gd name="connsiteY69" fmla="*/ 1498097 h 6858000"/>
              <a:gd name="connsiteX70" fmla="*/ 196329 w 5434004"/>
              <a:gd name="connsiteY70" fmla="*/ 1497364 h 6858000"/>
              <a:gd name="connsiteX71" fmla="*/ 193204 w 5434004"/>
              <a:gd name="connsiteY71" fmla="*/ 1490042 h 6858000"/>
              <a:gd name="connsiteX72" fmla="*/ 211154 w 5434004"/>
              <a:gd name="connsiteY72" fmla="*/ 1451416 h 6858000"/>
              <a:gd name="connsiteX73" fmla="*/ 247750 w 5434004"/>
              <a:gd name="connsiteY73" fmla="*/ 1281781 h 6858000"/>
              <a:gd name="connsiteX74" fmla="*/ 323114 w 5434004"/>
              <a:gd name="connsiteY74" fmla="*/ 1074754 h 6858000"/>
              <a:gd name="connsiteX75" fmla="*/ 357209 w 5434004"/>
              <a:gd name="connsiteY75" fmla="*/ 1019094 h 6858000"/>
              <a:gd name="connsiteX76" fmla="*/ 393176 w 5434004"/>
              <a:gd name="connsiteY76" fmla="*/ 938921 h 6858000"/>
              <a:gd name="connsiteX77" fmla="*/ 451503 w 5434004"/>
              <a:gd name="connsiteY77" fmla="*/ 815814 h 6858000"/>
              <a:gd name="connsiteX78" fmla="*/ 567587 w 5434004"/>
              <a:gd name="connsiteY78" fmla="*/ 584070 h 6858000"/>
              <a:gd name="connsiteX79" fmla="*/ 592609 w 5434004"/>
              <a:gd name="connsiteY79" fmla="*/ 461805 h 6858000"/>
              <a:gd name="connsiteX80" fmla="*/ 624563 w 5434004"/>
              <a:gd name="connsiteY80" fmla="*/ 360945 h 6858000"/>
              <a:gd name="connsiteX81" fmla="*/ 627056 w 5434004"/>
              <a:gd name="connsiteY81" fmla="*/ 226335 h 6858000"/>
              <a:gd name="connsiteX82" fmla="*/ 655851 w 5434004"/>
              <a:gd name="connsiteY82" fmla="*/ 51690 h 6858000"/>
              <a:gd name="connsiteX83" fmla="*/ 653984 w 5434004"/>
              <a:gd name="connsiteY83" fmla="*/ 22133 h 6858000"/>
              <a:gd name="connsiteX84" fmla="*/ 643279 w 5434004"/>
              <a:gd name="connsiteY84" fmla="*/ 1037 h 6858000"/>
              <a:gd name="connsiteX85" fmla="*/ 643741 w 5434004"/>
              <a:gd name="connsiteY85" fmla="*/ 0 h 6858000"/>
              <a:gd name="connsiteX0" fmla="*/ 487607 w 5277870"/>
              <a:gd name="connsiteY0" fmla="*/ 0 h 6858000"/>
              <a:gd name="connsiteX1" fmla="*/ 5277870 w 5277870"/>
              <a:gd name="connsiteY1" fmla="*/ 0 h 6858000"/>
              <a:gd name="connsiteX2" fmla="*/ 5277870 w 5277870"/>
              <a:gd name="connsiteY2" fmla="*/ 6858000 h 6858000"/>
              <a:gd name="connsiteX3" fmla="*/ 893273 w 5277870"/>
              <a:gd name="connsiteY3" fmla="*/ 6857998 h 6858000"/>
              <a:gd name="connsiteX4" fmla="*/ 876958 w 5277870"/>
              <a:gd name="connsiteY4" fmla="*/ 6843615 h 6858000"/>
              <a:gd name="connsiteX5" fmla="*/ 848451 w 5277870"/>
              <a:gd name="connsiteY5" fmla="*/ 6800899 h 6858000"/>
              <a:gd name="connsiteX6" fmla="*/ 827952 w 5277870"/>
              <a:gd name="connsiteY6" fmla="*/ 6765441 h 6858000"/>
              <a:gd name="connsiteX7" fmla="*/ 799830 w 5277870"/>
              <a:gd name="connsiteY7" fmla="*/ 6739541 h 6858000"/>
              <a:gd name="connsiteX8" fmla="*/ 789686 w 5277870"/>
              <a:gd name="connsiteY8" fmla="*/ 6673829 h 6858000"/>
              <a:gd name="connsiteX9" fmla="*/ 765406 w 5277870"/>
              <a:gd name="connsiteY9" fmla="*/ 6620155 h 6858000"/>
              <a:gd name="connsiteX10" fmla="*/ 720302 w 5277870"/>
              <a:gd name="connsiteY10" fmla="*/ 6610437 h 6858000"/>
              <a:gd name="connsiteX11" fmla="*/ 720839 w 5277870"/>
              <a:gd name="connsiteY11" fmla="*/ 6596307 h 6858000"/>
              <a:gd name="connsiteX12" fmla="*/ 737648 w 5277870"/>
              <a:gd name="connsiteY12" fmla="*/ 6536039 h 6858000"/>
              <a:gd name="connsiteX13" fmla="*/ 674147 w 5277870"/>
              <a:gd name="connsiteY13" fmla="*/ 6239239 h 6858000"/>
              <a:gd name="connsiteX14" fmla="*/ 660239 w 5277870"/>
              <a:gd name="connsiteY14" fmla="*/ 6116986 h 6858000"/>
              <a:gd name="connsiteX15" fmla="*/ 632472 w 5277870"/>
              <a:gd name="connsiteY15" fmla="*/ 5895434 h 6858000"/>
              <a:gd name="connsiteX16" fmla="*/ 606181 w 5277870"/>
              <a:gd name="connsiteY16" fmla="*/ 5848019 h 6858000"/>
              <a:gd name="connsiteX17" fmla="*/ 558708 w 5277870"/>
              <a:gd name="connsiteY17" fmla="*/ 5722306 h 6858000"/>
              <a:gd name="connsiteX18" fmla="*/ 523366 w 5277870"/>
              <a:gd name="connsiteY18" fmla="*/ 5528085 h 6858000"/>
              <a:gd name="connsiteX19" fmla="*/ 504822 w 5277870"/>
              <a:gd name="connsiteY19" fmla="*/ 5506768 h 6858000"/>
              <a:gd name="connsiteX20" fmla="*/ 486823 w 5277870"/>
              <a:gd name="connsiteY20" fmla="*/ 5473318 h 6858000"/>
              <a:gd name="connsiteX21" fmla="*/ 445965 w 5277870"/>
              <a:gd name="connsiteY21" fmla="*/ 5418521 h 6858000"/>
              <a:gd name="connsiteX22" fmla="*/ 406875 w 5277870"/>
              <a:gd name="connsiteY22" fmla="*/ 5337536 h 6858000"/>
              <a:gd name="connsiteX23" fmla="*/ 428541 w 5277870"/>
              <a:gd name="connsiteY23" fmla="*/ 5255190 h 6858000"/>
              <a:gd name="connsiteX24" fmla="*/ 408744 w 5277870"/>
              <a:gd name="connsiteY24" fmla="*/ 5208171 h 6858000"/>
              <a:gd name="connsiteX25" fmla="*/ 384011 w 5277870"/>
              <a:gd name="connsiteY25" fmla="*/ 4993731 h 6858000"/>
              <a:gd name="connsiteX26" fmla="*/ 355965 w 5277870"/>
              <a:gd name="connsiteY26" fmla="*/ 4896399 h 6858000"/>
              <a:gd name="connsiteX27" fmla="*/ 326244 w 5277870"/>
              <a:gd name="connsiteY27" fmla="*/ 4838613 h 6858000"/>
              <a:gd name="connsiteX28" fmla="*/ 312542 w 5277870"/>
              <a:gd name="connsiteY28" fmla="*/ 4796522 h 6858000"/>
              <a:gd name="connsiteX29" fmla="*/ 274747 w 5277870"/>
              <a:gd name="connsiteY29" fmla="*/ 4672370 h 6858000"/>
              <a:gd name="connsiteX30" fmla="*/ 259158 w 5277870"/>
              <a:gd name="connsiteY30" fmla="*/ 4634253 h 6858000"/>
              <a:gd name="connsiteX31" fmla="*/ 192785 w 5277870"/>
              <a:gd name="connsiteY31" fmla="*/ 4549232 h 6858000"/>
              <a:gd name="connsiteX32" fmla="*/ 136304 w 5277870"/>
              <a:gd name="connsiteY32" fmla="*/ 4479912 h 6858000"/>
              <a:gd name="connsiteX33" fmla="*/ 127433 w 5277870"/>
              <a:gd name="connsiteY33" fmla="*/ 4376609 h 6858000"/>
              <a:gd name="connsiteX34" fmla="*/ 90884 w 5277870"/>
              <a:gd name="connsiteY34" fmla="*/ 4280257 h 6858000"/>
              <a:gd name="connsiteX35" fmla="*/ 87020 w 5277870"/>
              <a:gd name="connsiteY35" fmla="*/ 4208492 h 6858000"/>
              <a:gd name="connsiteX36" fmla="*/ 111109 w 5277870"/>
              <a:gd name="connsiteY36" fmla="*/ 4120636 h 6858000"/>
              <a:gd name="connsiteX37" fmla="*/ 118542 w 5277870"/>
              <a:gd name="connsiteY37" fmla="*/ 4116556 h 6858000"/>
              <a:gd name="connsiteX38" fmla="*/ 117882 w 5277870"/>
              <a:gd name="connsiteY38" fmla="*/ 4109625 h 6858000"/>
              <a:gd name="connsiteX39" fmla="*/ 110577 w 5277870"/>
              <a:gd name="connsiteY39" fmla="*/ 4105624 h 6858000"/>
              <a:gd name="connsiteX40" fmla="*/ 111226 w 5277870"/>
              <a:gd name="connsiteY40" fmla="*/ 4051441 h 6858000"/>
              <a:gd name="connsiteX41" fmla="*/ 124729 w 5277870"/>
              <a:gd name="connsiteY41" fmla="*/ 3988494 h 6858000"/>
              <a:gd name="connsiteX42" fmla="*/ 98339 w 5277870"/>
              <a:gd name="connsiteY42" fmla="*/ 3926485 h 6858000"/>
              <a:gd name="connsiteX43" fmla="*/ 82808 w 5277870"/>
              <a:gd name="connsiteY43" fmla="*/ 3857057 h 6858000"/>
              <a:gd name="connsiteX44" fmla="*/ 73254 w 5277870"/>
              <a:gd name="connsiteY44" fmla="*/ 3815650 h 6858000"/>
              <a:gd name="connsiteX45" fmla="*/ 67891 w 5277870"/>
              <a:gd name="connsiteY45" fmla="*/ 3696745 h 6858000"/>
              <a:gd name="connsiteX46" fmla="*/ 85894 w 5277870"/>
              <a:gd name="connsiteY46" fmla="*/ 3477814 h 6858000"/>
              <a:gd name="connsiteX47" fmla="*/ 83529 w 5277870"/>
              <a:gd name="connsiteY47" fmla="*/ 3375354 h 6858000"/>
              <a:gd name="connsiteX48" fmla="*/ 86805 w 5277870"/>
              <a:gd name="connsiteY48" fmla="*/ 3235494 h 6858000"/>
              <a:gd name="connsiteX49" fmla="*/ 79332 w 5277870"/>
              <a:gd name="connsiteY49" fmla="*/ 3111896 h 6858000"/>
              <a:gd name="connsiteX50" fmla="*/ 69725 w 5277870"/>
              <a:gd name="connsiteY50" fmla="*/ 3061665 h 6858000"/>
              <a:gd name="connsiteX51" fmla="*/ 58409 w 5277870"/>
              <a:gd name="connsiteY51" fmla="*/ 3026187 h 6858000"/>
              <a:gd name="connsiteX52" fmla="*/ 52868 w 5277870"/>
              <a:gd name="connsiteY52" fmla="*/ 2930097 h 6858000"/>
              <a:gd name="connsiteX53" fmla="*/ 53405 w 5277870"/>
              <a:gd name="connsiteY53" fmla="*/ 2768399 h 6858000"/>
              <a:gd name="connsiteX54" fmla="*/ 51356 w 5277870"/>
              <a:gd name="connsiteY54" fmla="*/ 2734615 h 6858000"/>
              <a:gd name="connsiteX55" fmla="*/ 40996 w 5277870"/>
              <a:gd name="connsiteY55" fmla="*/ 2708116 h 6858000"/>
              <a:gd name="connsiteX56" fmla="*/ 31097 w 5277870"/>
              <a:gd name="connsiteY56" fmla="*/ 2704185 h 6858000"/>
              <a:gd name="connsiteX57" fmla="*/ 28589 w 5277870"/>
              <a:gd name="connsiteY57" fmla="*/ 2686011 h 6858000"/>
              <a:gd name="connsiteX58" fmla="*/ 13795 w 5277870"/>
              <a:gd name="connsiteY58" fmla="*/ 2656504 h 6858000"/>
              <a:gd name="connsiteX59" fmla="*/ 32108 w 5277870"/>
              <a:gd name="connsiteY59" fmla="*/ 2589493 h 6858000"/>
              <a:gd name="connsiteX60" fmla="*/ 32991 w 5277870"/>
              <a:gd name="connsiteY60" fmla="*/ 2457617 h 6858000"/>
              <a:gd name="connsiteX61" fmla="*/ 39071 w 5277870"/>
              <a:gd name="connsiteY61" fmla="*/ 2210817 h 6858000"/>
              <a:gd name="connsiteX62" fmla="*/ 19663 w 5277870"/>
              <a:gd name="connsiteY62" fmla="*/ 1901521 h 6858000"/>
              <a:gd name="connsiteX63" fmla="*/ 0 w 5277870"/>
              <a:gd name="connsiteY63" fmla="*/ 1700722 h 6858000"/>
              <a:gd name="connsiteX64" fmla="*/ 18023 w 5277870"/>
              <a:gd name="connsiteY64" fmla="*/ 1661610 h 6858000"/>
              <a:gd name="connsiteX65" fmla="*/ 24668 w 5277870"/>
              <a:gd name="connsiteY65" fmla="*/ 1640073 h 6858000"/>
              <a:gd name="connsiteX66" fmla="*/ 23087 w 5277870"/>
              <a:gd name="connsiteY66" fmla="*/ 1637398 h 6858000"/>
              <a:gd name="connsiteX67" fmla="*/ 23692 w 5277870"/>
              <a:gd name="connsiteY67" fmla="*/ 1612248 h 6858000"/>
              <a:gd name="connsiteX68" fmla="*/ 41914 w 5277870"/>
              <a:gd name="connsiteY68" fmla="*/ 1498097 h 6858000"/>
              <a:gd name="connsiteX69" fmla="*/ 40195 w 5277870"/>
              <a:gd name="connsiteY69" fmla="*/ 1497364 h 6858000"/>
              <a:gd name="connsiteX70" fmla="*/ 37070 w 5277870"/>
              <a:gd name="connsiteY70" fmla="*/ 1490042 h 6858000"/>
              <a:gd name="connsiteX71" fmla="*/ 55020 w 5277870"/>
              <a:gd name="connsiteY71" fmla="*/ 1451416 h 6858000"/>
              <a:gd name="connsiteX72" fmla="*/ 91616 w 5277870"/>
              <a:gd name="connsiteY72" fmla="*/ 1281781 h 6858000"/>
              <a:gd name="connsiteX73" fmla="*/ 166980 w 5277870"/>
              <a:gd name="connsiteY73" fmla="*/ 1074754 h 6858000"/>
              <a:gd name="connsiteX74" fmla="*/ 201075 w 5277870"/>
              <a:gd name="connsiteY74" fmla="*/ 1019094 h 6858000"/>
              <a:gd name="connsiteX75" fmla="*/ 237042 w 5277870"/>
              <a:gd name="connsiteY75" fmla="*/ 938921 h 6858000"/>
              <a:gd name="connsiteX76" fmla="*/ 295369 w 5277870"/>
              <a:gd name="connsiteY76" fmla="*/ 815814 h 6858000"/>
              <a:gd name="connsiteX77" fmla="*/ 411453 w 5277870"/>
              <a:gd name="connsiteY77" fmla="*/ 584070 h 6858000"/>
              <a:gd name="connsiteX78" fmla="*/ 436475 w 5277870"/>
              <a:gd name="connsiteY78" fmla="*/ 461805 h 6858000"/>
              <a:gd name="connsiteX79" fmla="*/ 468429 w 5277870"/>
              <a:gd name="connsiteY79" fmla="*/ 360945 h 6858000"/>
              <a:gd name="connsiteX80" fmla="*/ 470922 w 5277870"/>
              <a:gd name="connsiteY80" fmla="*/ 226335 h 6858000"/>
              <a:gd name="connsiteX81" fmla="*/ 499717 w 5277870"/>
              <a:gd name="connsiteY81" fmla="*/ 51690 h 6858000"/>
              <a:gd name="connsiteX82" fmla="*/ 497850 w 5277870"/>
              <a:gd name="connsiteY82" fmla="*/ 22133 h 6858000"/>
              <a:gd name="connsiteX83" fmla="*/ 487145 w 5277870"/>
              <a:gd name="connsiteY83" fmla="*/ 1037 h 6858000"/>
              <a:gd name="connsiteX84" fmla="*/ 487607 w 5277870"/>
              <a:gd name="connsiteY8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77870" h="6858000">
                <a:moveTo>
                  <a:pt x="487607" y="0"/>
                </a:moveTo>
                <a:lnTo>
                  <a:pt x="5277870" y="0"/>
                </a:lnTo>
                <a:lnTo>
                  <a:pt x="5277870" y="6858000"/>
                </a:lnTo>
                <a:lnTo>
                  <a:pt x="893273" y="6857998"/>
                </a:lnTo>
                <a:lnTo>
                  <a:pt x="876958" y="6843615"/>
                </a:lnTo>
                <a:lnTo>
                  <a:pt x="848451" y="6800899"/>
                </a:lnTo>
                <a:lnTo>
                  <a:pt x="827952" y="6765441"/>
                </a:lnTo>
                <a:cubicBezTo>
                  <a:pt x="827507" y="6750832"/>
                  <a:pt x="798355" y="6753978"/>
                  <a:pt x="799830" y="6739541"/>
                </a:cubicBezTo>
                <a:cubicBezTo>
                  <a:pt x="786503" y="6723280"/>
                  <a:pt x="803673" y="6682742"/>
                  <a:pt x="789686" y="6673829"/>
                </a:cubicBezTo>
                <a:cubicBezTo>
                  <a:pt x="776006" y="6657903"/>
                  <a:pt x="778015" y="6625745"/>
                  <a:pt x="765406" y="6620155"/>
                </a:cubicBezTo>
                <a:lnTo>
                  <a:pt x="720302" y="6610437"/>
                </a:lnTo>
                <a:lnTo>
                  <a:pt x="720839" y="6596307"/>
                </a:lnTo>
                <a:lnTo>
                  <a:pt x="737648" y="6536039"/>
                </a:lnTo>
                <a:cubicBezTo>
                  <a:pt x="731713" y="6378236"/>
                  <a:pt x="664893" y="6350780"/>
                  <a:pt x="674147" y="6239239"/>
                </a:cubicBezTo>
                <a:cubicBezTo>
                  <a:pt x="668193" y="6196030"/>
                  <a:pt x="677776" y="6168747"/>
                  <a:pt x="660239" y="6116986"/>
                </a:cubicBezTo>
                <a:cubicBezTo>
                  <a:pt x="693882" y="6035788"/>
                  <a:pt x="626477" y="5971885"/>
                  <a:pt x="632472" y="5895434"/>
                </a:cubicBezTo>
                <a:cubicBezTo>
                  <a:pt x="571936" y="5884249"/>
                  <a:pt x="624704" y="5880776"/>
                  <a:pt x="606181" y="5848019"/>
                </a:cubicBezTo>
                <a:cubicBezTo>
                  <a:pt x="593885" y="5819164"/>
                  <a:pt x="572509" y="5775628"/>
                  <a:pt x="558708" y="5722306"/>
                </a:cubicBezTo>
                <a:cubicBezTo>
                  <a:pt x="551746" y="5685812"/>
                  <a:pt x="532346" y="5564008"/>
                  <a:pt x="523366" y="5528085"/>
                </a:cubicBezTo>
                <a:cubicBezTo>
                  <a:pt x="518594" y="5519172"/>
                  <a:pt x="523045" y="5505250"/>
                  <a:pt x="504822" y="5506768"/>
                </a:cubicBezTo>
                <a:cubicBezTo>
                  <a:pt x="482648" y="5506487"/>
                  <a:pt x="511311" y="5459433"/>
                  <a:pt x="486823" y="5473318"/>
                </a:cubicBezTo>
                <a:cubicBezTo>
                  <a:pt x="506358" y="5440194"/>
                  <a:pt x="459463" y="5435836"/>
                  <a:pt x="445965" y="5418521"/>
                </a:cubicBezTo>
                <a:cubicBezTo>
                  <a:pt x="465954" y="5390815"/>
                  <a:pt x="417921" y="5381811"/>
                  <a:pt x="406875" y="5337536"/>
                </a:cubicBezTo>
                <a:cubicBezTo>
                  <a:pt x="430123" y="5306619"/>
                  <a:pt x="399081" y="5307846"/>
                  <a:pt x="428541" y="5255190"/>
                </a:cubicBezTo>
                <a:cubicBezTo>
                  <a:pt x="428852" y="5233629"/>
                  <a:pt x="407502" y="5247189"/>
                  <a:pt x="408744" y="5208171"/>
                </a:cubicBezTo>
                <a:cubicBezTo>
                  <a:pt x="406613" y="5154483"/>
                  <a:pt x="390295" y="5051554"/>
                  <a:pt x="384011" y="4993731"/>
                </a:cubicBezTo>
                <a:cubicBezTo>
                  <a:pt x="373186" y="4967089"/>
                  <a:pt x="370884" y="4912140"/>
                  <a:pt x="355965" y="4896399"/>
                </a:cubicBezTo>
                <a:cubicBezTo>
                  <a:pt x="355837" y="4852829"/>
                  <a:pt x="351078" y="4813709"/>
                  <a:pt x="326244" y="4838613"/>
                </a:cubicBezTo>
                <a:cubicBezTo>
                  <a:pt x="299018" y="4831439"/>
                  <a:pt x="336627" y="4804968"/>
                  <a:pt x="312542" y="4796522"/>
                </a:cubicBezTo>
                <a:lnTo>
                  <a:pt x="274747" y="4672370"/>
                </a:lnTo>
                <a:cubicBezTo>
                  <a:pt x="286762" y="4649487"/>
                  <a:pt x="276585" y="4640072"/>
                  <a:pt x="259158" y="4634253"/>
                </a:cubicBezTo>
                <a:cubicBezTo>
                  <a:pt x="255297" y="4595381"/>
                  <a:pt x="210632" y="4586807"/>
                  <a:pt x="192785" y="4549232"/>
                </a:cubicBezTo>
                <a:cubicBezTo>
                  <a:pt x="175514" y="4501329"/>
                  <a:pt x="155204" y="4520147"/>
                  <a:pt x="136304" y="4479912"/>
                </a:cubicBezTo>
                <a:lnTo>
                  <a:pt x="127433" y="4376609"/>
                </a:lnTo>
                <a:cubicBezTo>
                  <a:pt x="119863" y="4343333"/>
                  <a:pt x="97619" y="4308276"/>
                  <a:pt x="90884" y="4280257"/>
                </a:cubicBezTo>
                <a:cubicBezTo>
                  <a:pt x="94219" y="4220025"/>
                  <a:pt x="104684" y="4233011"/>
                  <a:pt x="87020" y="4208492"/>
                </a:cubicBezTo>
                <a:cubicBezTo>
                  <a:pt x="95065" y="4180444"/>
                  <a:pt x="129022" y="4152083"/>
                  <a:pt x="111109" y="4120636"/>
                </a:cubicBezTo>
                <a:cubicBezTo>
                  <a:pt x="115978" y="4121934"/>
                  <a:pt x="117998" y="4120145"/>
                  <a:pt x="118542" y="4116556"/>
                </a:cubicBezTo>
                <a:cubicBezTo>
                  <a:pt x="118321" y="4114246"/>
                  <a:pt x="118101" y="4111935"/>
                  <a:pt x="117882" y="4109625"/>
                </a:cubicBezTo>
                <a:lnTo>
                  <a:pt x="110577" y="4105624"/>
                </a:lnTo>
                <a:cubicBezTo>
                  <a:pt x="85114" y="4088878"/>
                  <a:pt x="113587" y="4082596"/>
                  <a:pt x="111226" y="4051441"/>
                </a:cubicBezTo>
                <a:cubicBezTo>
                  <a:pt x="111638" y="4036628"/>
                  <a:pt x="118512" y="3985548"/>
                  <a:pt x="124729" y="3988494"/>
                </a:cubicBezTo>
                <a:lnTo>
                  <a:pt x="98339" y="3926485"/>
                </a:lnTo>
                <a:cubicBezTo>
                  <a:pt x="120456" y="3887663"/>
                  <a:pt x="82381" y="3893685"/>
                  <a:pt x="82808" y="3857057"/>
                </a:cubicBezTo>
                <a:cubicBezTo>
                  <a:pt x="89625" y="3836374"/>
                  <a:pt x="88641" y="3824518"/>
                  <a:pt x="73254" y="3815650"/>
                </a:cubicBezTo>
                <a:cubicBezTo>
                  <a:pt x="107452" y="3718923"/>
                  <a:pt x="64680" y="3772318"/>
                  <a:pt x="67891" y="3696745"/>
                </a:cubicBezTo>
                <a:cubicBezTo>
                  <a:pt x="73347" y="3630391"/>
                  <a:pt x="83288" y="3531379"/>
                  <a:pt x="85894" y="3477814"/>
                </a:cubicBezTo>
                <a:cubicBezTo>
                  <a:pt x="88500" y="3424249"/>
                  <a:pt x="86217" y="3377198"/>
                  <a:pt x="83529" y="3375354"/>
                </a:cubicBezTo>
                <a:cubicBezTo>
                  <a:pt x="83101" y="3339059"/>
                  <a:pt x="90016" y="3285266"/>
                  <a:pt x="86805" y="3235494"/>
                </a:cubicBezTo>
                <a:cubicBezTo>
                  <a:pt x="78762" y="3207446"/>
                  <a:pt x="61419" y="3143345"/>
                  <a:pt x="79332" y="3111896"/>
                </a:cubicBezTo>
                <a:cubicBezTo>
                  <a:pt x="59856" y="3117096"/>
                  <a:pt x="85974" y="3072872"/>
                  <a:pt x="69725" y="3061665"/>
                </a:cubicBezTo>
                <a:cubicBezTo>
                  <a:pt x="56184" y="3054621"/>
                  <a:pt x="60953" y="3039562"/>
                  <a:pt x="58409" y="3026187"/>
                </a:cubicBezTo>
                <a:cubicBezTo>
                  <a:pt x="45869" y="3013333"/>
                  <a:pt x="46112" y="2950064"/>
                  <a:pt x="52868" y="2930097"/>
                </a:cubicBezTo>
                <a:cubicBezTo>
                  <a:pt x="80421" y="2876459"/>
                  <a:pt x="32874" y="2811741"/>
                  <a:pt x="53405" y="2768399"/>
                </a:cubicBezTo>
                <a:cubicBezTo>
                  <a:pt x="54801" y="2755814"/>
                  <a:pt x="53816" y="2744722"/>
                  <a:pt x="51356" y="2734615"/>
                </a:cubicBezTo>
                <a:lnTo>
                  <a:pt x="40996" y="2708116"/>
                </a:lnTo>
                <a:lnTo>
                  <a:pt x="31097" y="2704185"/>
                </a:lnTo>
                <a:lnTo>
                  <a:pt x="28589" y="2686011"/>
                </a:lnTo>
                <a:lnTo>
                  <a:pt x="13795" y="2656504"/>
                </a:lnTo>
                <a:cubicBezTo>
                  <a:pt x="56166" y="2648211"/>
                  <a:pt x="-6214" y="2580540"/>
                  <a:pt x="32108" y="2589493"/>
                </a:cubicBezTo>
                <a:cubicBezTo>
                  <a:pt x="22039" y="2539863"/>
                  <a:pt x="41060" y="2531259"/>
                  <a:pt x="32991" y="2457617"/>
                </a:cubicBezTo>
                <a:cubicBezTo>
                  <a:pt x="45635" y="2365891"/>
                  <a:pt x="40786" y="2284833"/>
                  <a:pt x="39071" y="2210817"/>
                </a:cubicBezTo>
                <a:cubicBezTo>
                  <a:pt x="39941" y="2106412"/>
                  <a:pt x="22396" y="1993081"/>
                  <a:pt x="19663" y="1901521"/>
                </a:cubicBezTo>
                <a:cubicBezTo>
                  <a:pt x="10670" y="1826286"/>
                  <a:pt x="4249" y="1796783"/>
                  <a:pt x="0" y="1700722"/>
                </a:cubicBezTo>
                <a:cubicBezTo>
                  <a:pt x="5587" y="1695223"/>
                  <a:pt x="14814" y="1668682"/>
                  <a:pt x="18023" y="1661610"/>
                </a:cubicBezTo>
                <a:lnTo>
                  <a:pt x="24668" y="1640073"/>
                </a:lnTo>
                <a:lnTo>
                  <a:pt x="23087" y="1637398"/>
                </a:lnTo>
                <a:cubicBezTo>
                  <a:pt x="19812" y="1625364"/>
                  <a:pt x="20811" y="1617807"/>
                  <a:pt x="23692" y="1612248"/>
                </a:cubicBezTo>
                <a:lnTo>
                  <a:pt x="41914" y="1498097"/>
                </a:lnTo>
                <a:lnTo>
                  <a:pt x="40195" y="1497364"/>
                </a:lnTo>
                <a:lnTo>
                  <a:pt x="37070" y="1490042"/>
                </a:lnTo>
                <a:lnTo>
                  <a:pt x="55020" y="1451416"/>
                </a:lnTo>
                <a:cubicBezTo>
                  <a:pt x="73102" y="1417430"/>
                  <a:pt x="80421" y="1313985"/>
                  <a:pt x="91616" y="1281781"/>
                </a:cubicBezTo>
                <a:cubicBezTo>
                  <a:pt x="137974" y="1171345"/>
                  <a:pt x="146547" y="1130634"/>
                  <a:pt x="166980" y="1074754"/>
                </a:cubicBezTo>
                <a:cubicBezTo>
                  <a:pt x="181651" y="1040817"/>
                  <a:pt x="190408" y="1034723"/>
                  <a:pt x="201075" y="1019094"/>
                </a:cubicBezTo>
                <a:cubicBezTo>
                  <a:pt x="207201" y="1005265"/>
                  <a:pt x="260932" y="958184"/>
                  <a:pt x="237042" y="938921"/>
                </a:cubicBezTo>
                <a:cubicBezTo>
                  <a:pt x="287348" y="869297"/>
                  <a:pt x="265291" y="876942"/>
                  <a:pt x="295369" y="815814"/>
                </a:cubicBezTo>
                <a:cubicBezTo>
                  <a:pt x="329951" y="751141"/>
                  <a:pt x="383834" y="609442"/>
                  <a:pt x="411453" y="584070"/>
                </a:cubicBezTo>
                <a:cubicBezTo>
                  <a:pt x="438653" y="530431"/>
                  <a:pt x="423178" y="516020"/>
                  <a:pt x="436475" y="461805"/>
                </a:cubicBezTo>
                <a:cubicBezTo>
                  <a:pt x="454281" y="438996"/>
                  <a:pt x="448264" y="386523"/>
                  <a:pt x="468429" y="360945"/>
                </a:cubicBezTo>
                <a:cubicBezTo>
                  <a:pt x="474686" y="267247"/>
                  <a:pt x="468220" y="285413"/>
                  <a:pt x="470922" y="226335"/>
                </a:cubicBezTo>
                <a:cubicBezTo>
                  <a:pt x="481883" y="180653"/>
                  <a:pt x="495229" y="85724"/>
                  <a:pt x="499717" y="51690"/>
                </a:cubicBezTo>
                <a:cubicBezTo>
                  <a:pt x="482601" y="39734"/>
                  <a:pt x="492651" y="34426"/>
                  <a:pt x="497850" y="22133"/>
                </a:cubicBezTo>
                <a:cubicBezTo>
                  <a:pt x="482148" y="14444"/>
                  <a:pt x="483752" y="7720"/>
                  <a:pt x="487145" y="1037"/>
                </a:cubicBezTo>
                <a:lnTo>
                  <a:pt x="48760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0294B65-08B4-6D71-19B6-C0B07F6C439F}"/>
              </a:ext>
            </a:extLst>
          </p:cNvPr>
          <p:cNvSpPr>
            <a:spLocks noGrp="1"/>
          </p:cNvSpPr>
          <p:nvPr>
            <p:ph type="title"/>
          </p:nvPr>
        </p:nvSpPr>
        <p:spPr>
          <a:xfrm>
            <a:off x="709684" y="1562100"/>
            <a:ext cx="3795642" cy="3733800"/>
          </a:xfrm>
        </p:spPr>
        <p:txBody>
          <a:bodyPr>
            <a:normAutofit/>
          </a:bodyPr>
          <a:lstStyle/>
          <a:p>
            <a:pPr algn="ctr"/>
            <a:r>
              <a:rPr lang="en-US">
                <a:ea typeface="Batang"/>
              </a:rPr>
              <a:t>Social History </a:t>
            </a:r>
            <a:endParaRPr lang="en-US"/>
          </a:p>
        </p:txBody>
      </p:sp>
      <p:graphicFrame>
        <p:nvGraphicFramePr>
          <p:cNvPr id="20" name="Content Placeholder 2">
            <a:extLst>
              <a:ext uri="{FF2B5EF4-FFF2-40B4-BE49-F238E27FC236}">
                <a16:creationId xmlns:a16="http://schemas.microsoft.com/office/drawing/2014/main" id="{53891927-0A65-7E4A-829A-0D33C160F3EF}"/>
              </a:ext>
            </a:extLst>
          </p:cNvPr>
          <p:cNvGraphicFramePr>
            <a:graphicFrameLocks noGrp="1"/>
          </p:cNvGraphicFramePr>
          <p:nvPr>
            <p:extLst>
              <p:ext uri="{D42A27DB-BD31-4B8C-83A1-F6EECF244321}">
                <p14:modId xmlns:p14="http://schemas.microsoft.com/office/powerpoint/2010/main" val="40030860"/>
              </p:ext>
            </p:extLst>
          </p:nvPr>
        </p:nvGraphicFramePr>
        <p:xfrm>
          <a:off x="5702769" y="599163"/>
          <a:ext cx="5568287" cy="5645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4541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28FEB0-4443-F5DC-5F77-6D82C4BE661A}"/>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938B6D5B-0F86-8739-A780-8B55174EE1F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3" name="Ink 22">
                <a:extLst>
                  <a:ext uri="{FF2B5EF4-FFF2-40B4-BE49-F238E27FC236}">
                    <a16:creationId xmlns:a16="http://schemas.microsoft.com/office/drawing/2014/main" id="{965E952A-F44E-3DAA-8CC6-F1DA98B4B273}"/>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3" name="Ink 22">
                <a:extLst>
                  <a:ext uri="{FF2B5EF4-FFF2-40B4-BE49-F238E27FC236}">
                    <a16:creationId xmlns:a16="http://schemas.microsoft.com/office/drawing/2014/main" id="{965E952A-F44E-3DAA-8CC6-F1DA98B4B2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5" name="Rectangle 24">
            <a:extLst>
              <a:ext uri="{FF2B5EF4-FFF2-40B4-BE49-F238E27FC236}">
                <a16:creationId xmlns:a16="http://schemas.microsoft.com/office/drawing/2014/main" id="{FA886CC0-5975-4358-A7EF-ED680242B8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302B2E9-5665-F423-0E17-6CB106E4A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8,200+ Dentist Pattern Stock Photos, Pictures &amp; Royalty-Free Images - iStock">
            <a:extLst>
              <a:ext uri="{FF2B5EF4-FFF2-40B4-BE49-F238E27FC236}">
                <a16:creationId xmlns:a16="http://schemas.microsoft.com/office/drawing/2014/main" id="{D354EAAA-6A8F-84A3-5AE6-CC6523F486B8}"/>
              </a:ext>
            </a:extLst>
          </p:cNvPr>
          <p:cNvPicPr>
            <a:picLocks noGrp="1" noChangeAspect="1"/>
          </p:cNvPicPr>
          <p:nvPr>
            <p:ph sz="half" idx="2"/>
          </p:nvPr>
        </p:nvPicPr>
        <p:blipFill>
          <a:blip r:embed="rId5"/>
          <a:srcRect t="2883"/>
          <a:stretch>
            <a:fillRect/>
          </a:stretch>
        </p:blipFill>
        <p:spPr>
          <a:xfrm>
            <a:off x="6095994" y="-2"/>
            <a:ext cx="6096000" cy="5920277"/>
          </a:xfrm>
          <a:custGeom>
            <a:avLst/>
            <a:gdLst/>
            <a:ahLst/>
            <a:cxnLst/>
            <a:rect l="l" t="t" r="r" b="b"/>
            <a:pathLst>
              <a:path w="6088058" h="5909518">
                <a:moveTo>
                  <a:pt x="0" y="0"/>
                </a:moveTo>
                <a:lnTo>
                  <a:pt x="6088058" y="0"/>
                </a:lnTo>
                <a:lnTo>
                  <a:pt x="6088058" y="5780407"/>
                </a:lnTo>
                <a:lnTo>
                  <a:pt x="6044861" y="5796240"/>
                </a:lnTo>
                <a:cubicBezTo>
                  <a:pt x="6030657" y="5798401"/>
                  <a:pt x="5997590" y="5852297"/>
                  <a:pt x="5984162" y="5850767"/>
                </a:cubicBezTo>
                <a:cubicBezTo>
                  <a:pt x="5882189" y="5874349"/>
                  <a:pt x="5871362" y="5896856"/>
                  <a:pt x="5821886" y="5885154"/>
                </a:cubicBezTo>
                <a:cubicBezTo>
                  <a:pt x="5776780" y="5883480"/>
                  <a:pt x="5832862" y="5919521"/>
                  <a:pt x="5798611" y="5906790"/>
                </a:cubicBezTo>
                <a:cubicBezTo>
                  <a:pt x="5764360" y="5894058"/>
                  <a:pt x="5640092" y="5832094"/>
                  <a:pt x="5616380" y="5808764"/>
                </a:cubicBezTo>
                <a:cubicBezTo>
                  <a:pt x="5592668" y="5785435"/>
                  <a:pt x="5531913" y="5808370"/>
                  <a:pt x="5489367" y="5766815"/>
                </a:cubicBezTo>
                <a:lnTo>
                  <a:pt x="5420471" y="5691937"/>
                </a:lnTo>
                <a:cubicBezTo>
                  <a:pt x="5372275" y="5690149"/>
                  <a:pt x="5411336" y="5655729"/>
                  <a:pt x="5366693" y="5639652"/>
                </a:cubicBezTo>
                <a:cubicBezTo>
                  <a:pt x="5321568" y="5638064"/>
                  <a:pt x="5312022" y="5587404"/>
                  <a:pt x="5273713" y="5579634"/>
                </a:cubicBezTo>
                <a:cubicBezTo>
                  <a:pt x="5258318" y="5585541"/>
                  <a:pt x="5192329" y="5531945"/>
                  <a:pt x="5177970" y="5521377"/>
                </a:cubicBezTo>
                <a:cubicBezTo>
                  <a:pt x="5135914" y="5522737"/>
                  <a:pt x="5125974" y="5513135"/>
                  <a:pt x="5099085" y="5500856"/>
                </a:cubicBezTo>
                <a:cubicBezTo>
                  <a:pt x="5068087" y="5529933"/>
                  <a:pt x="5075650" y="5504588"/>
                  <a:pt x="5047409" y="5501487"/>
                </a:cubicBezTo>
                <a:cubicBezTo>
                  <a:pt x="5029907" y="5497935"/>
                  <a:pt x="5006604" y="5493892"/>
                  <a:pt x="4989936" y="5492457"/>
                </a:cubicBezTo>
                <a:cubicBezTo>
                  <a:pt x="4961494" y="5492746"/>
                  <a:pt x="4933907" y="5475011"/>
                  <a:pt x="4934954" y="5489644"/>
                </a:cubicBezTo>
                <a:cubicBezTo>
                  <a:pt x="4911785" y="5492102"/>
                  <a:pt x="4886006" y="5496180"/>
                  <a:pt x="4855061" y="5494288"/>
                </a:cubicBezTo>
                <a:cubicBezTo>
                  <a:pt x="4789366" y="5458325"/>
                  <a:pt x="4819289" y="5494022"/>
                  <a:pt x="4761722" y="5481514"/>
                </a:cubicBezTo>
                <a:cubicBezTo>
                  <a:pt x="4710647" y="5469440"/>
                  <a:pt x="4611076" y="5437145"/>
                  <a:pt x="4548617" y="5421842"/>
                </a:cubicBezTo>
                <a:cubicBezTo>
                  <a:pt x="4520447" y="5417141"/>
                  <a:pt x="4462604" y="5406781"/>
                  <a:pt x="4423278" y="5402075"/>
                </a:cubicBezTo>
                <a:cubicBezTo>
                  <a:pt x="4399462" y="5403559"/>
                  <a:pt x="4377831" y="5390433"/>
                  <a:pt x="4349982" y="5400066"/>
                </a:cubicBezTo>
                <a:cubicBezTo>
                  <a:pt x="4340537" y="5404009"/>
                  <a:pt x="4313282" y="5403221"/>
                  <a:pt x="4287866" y="5396310"/>
                </a:cubicBezTo>
                <a:cubicBezTo>
                  <a:pt x="4278828" y="5404323"/>
                  <a:pt x="4251865" y="5395865"/>
                  <a:pt x="4240853" y="5395714"/>
                </a:cubicBezTo>
                <a:cubicBezTo>
                  <a:pt x="4227587" y="5402265"/>
                  <a:pt x="4178742" y="5393413"/>
                  <a:pt x="4165099" y="5386193"/>
                </a:cubicBezTo>
                <a:lnTo>
                  <a:pt x="4030498" y="5374951"/>
                </a:lnTo>
                <a:lnTo>
                  <a:pt x="3986167" y="5372905"/>
                </a:lnTo>
                <a:cubicBezTo>
                  <a:pt x="3978568" y="5374925"/>
                  <a:pt x="3950861" y="5373629"/>
                  <a:pt x="3943238" y="5374530"/>
                </a:cubicBezTo>
                <a:cubicBezTo>
                  <a:pt x="3902459" y="5364668"/>
                  <a:pt x="3888395" y="5364190"/>
                  <a:pt x="3864017" y="5359382"/>
                </a:cubicBezTo>
                <a:cubicBezTo>
                  <a:pt x="3822981" y="5359243"/>
                  <a:pt x="3792742" y="5362367"/>
                  <a:pt x="3751790" y="5352774"/>
                </a:cubicBezTo>
                <a:lnTo>
                  <a:pt x="3632307" y="5333045"/>
                </a:lnTo>
                <a:cubicBezTo>
                  <a:pt x="3579057" y="5342404"/>
                  <a:pt x="3506036" y="5334209"/>
                  <a:pt x="3488505" y="5321895"/>
                </a:cubicBezTo>
                <a:cubicBezTo>
                  <a:pt x="3422953" y="5307957"/>
                  <a:pt x="3319430" y="5282449"/>
                  <a:pt x="3247050" y="5277275"/>
                </a:cubicBezTo>
                <a:lnTo>
                  <a:pt x="3135368" y="5226598"/>
                </a:lnTo>
                <a:lnTo>
                  <a:pt x="3098808" y="5216757"/>
                </a:lnTo>
                <a:lnTo>
                  <a:pt x="3093244" y="5207737"/>
                </a:lnTo>
                <a:lnTo>
                  <a:pt x="3055230" y="5196800"/>
                </a:lnTo>
                <a:lnTo>
                  <a:pt x="3054208" y="5197840"/>
                </a:lnTo>
                <a:cubicBezTo>
                  <a:pt x="3051046" y="5199920"/>
                  <a:pt x="3047083" y="5200986"/>
                  <a:pt x="3041317" y="5199957"/>
                </a:cubicBezTo>
                <a:cubicBezTo>
                  <a:pt x="3042864" y="5218980"/>
                  <a:pt x="3034954" y="5206006"/>
                  <a:pt x="3017811" y="5201291"/>
                </a:cubicBezTo>
                <a:cubicBezTo>
                  <a:pt x="3016390" y="5229784"/>
                  <a:pt x="2972116" y="5196164"/>
                  <a:pt x="2957452" y="5209408"/>
                </a:cubicBezTo>
                <a:lnTo>
                  <a:pt x="2909485" y="5206201"/>
                </a:lnTo>
                <a:lnTo>
                  <a:pt x="2909200" y="5206435"/>
                </a:lnTo>
                <a:cubicBezTo>
                  <a:pt x="2907145" y="5206650"/>
                  <a:pt x="2904326" y="5206330"/>
                  <a:pt x="2900231" y="5205253"/>
                </a:cubicBezTo>
                <a:lnTo>
                  <a:pt x="2894393" y="5203241"/>
                </a:lnTo>
                <a:lnTo>
                  <a:pt x="2878336" y="5200091"/>
                </a:lnTo>
                <a:lnTo>
                  <a:pt x="2872010" y="5200775"/>
                </a:lnTo>
                <a:lnTo>
                  <a:pt x="2867047" y="5202947"/>
                </a:lnTo>
                <a:cubicBezTo>
                  <a:pt x="2858692" y="5195184"/>
                  <a:pt x="2859519" y="5186448"/>
                  <a:pt x="2832987" y="5206060"/>
                </a:cubicBezTo>
                <a:cubicBezTo>
                  <a:pt x="2802033" y="5205064"/>
                  <a:pt x="2693302" y="5190755"/>
                  <a:pt x="2656443" y="5187283"/>
                </a:cubicBezTo>
                <a:cubicBezTo>
                  <a:pt x="2623821" y="5176816"/>
                  <a:pt x="2652196" y="5190154"/>
                  <a:pt x="2611846" y="5185231"/>
                </a:cubicBezTo>
                <a:cubicBezTo>
                  <a:pt x="2575608" y="5166158"/>
                  <a:pt x="2543144" y="5182209"/>
                  <a:pt x="2500070" y="5176862"/>
                </a:cubicBezTo>
                <a:lnTo>
                  <a:pt x="2429229" y="5191353"/>
                </a:lnTo>
                <a:lnTo>
                  <a:pt x="2414982" y="5185578"/>
                </a:lnTo>
                <a:lnTo>
                  <a:pt x="2410166" y="5182648"/>
                </a:lnTo>
                <a:cubicBezTo>
                  <a:pt x="2406648" y="5180913"/>
                  <a:pt x="2404047" y="5180121"/>
                  <a:pt x="2401967" y="5179975"/>
                </a:cubicBezTo>
                <a:lnTo>
                  <a:pt x="2401593" y="5180149"/>
                </a:lnTo>
                <a:lnTo>
                  <a:pt x="2394248" y="5177172"/>
                </a:lnTo>
                <a:lnTo>
                  <a:pt x="2271181" y="5163462"/>
                </a:lnTo>
                <a:cubicBezTo>
                  <a:pt x="2266023" y="5161485"/>
                  <a:pt x="2261732" y="5161824"/>
                  <a:pt x="2257798" y="5163272"/>
                </a:cubicBezTo>
                <a:lnTo>
                  <a:pt x="2256371" y="5164093"/>
                </a:lnTo>
                <a:lnTo>
                  <a:pt x="2224103" y="5147087"/>
                </a:lnTo>
                <a:lnTo>
                  <a:pt x="2218431" y="5146768"/>
                </a:lnTo>
                <a:lnTo>
                  <a:pt x="2199172" y="5133202"/>
                </a:lnTo>
                <a:lnTo>
                  <a:pt x="2188275" y="5127517"/>
                </a:lnTo>
                <a:lnTo>
                  <a:pt x="2187148" y="5123179"/>
                </a:lnTo>
                <a:cubicBezTo>
                  <a:pt x="2184844" y="5120011"/>
                  <a:pt x="2180150" y="5117425"/>
                  <a:pt x="2170074" y="5116174"/>
                </a:cubicBezTo>
                <a:lnTo>
                  <a:pt x="2167375" y="5116398"/>
                </a:lnTo>
                <a:lnTo>
                  <a:pt x="2156032" y="5106788"/>
                </a:lnTo>
                <a:cubicBezTo>
                  <a:pt x="2152858" y="5103029"/>
                  <a:pt x="2150646" y="5098849"/>
                  <a:pt x="2149833" y="5094104"/>
                </a:cubicBezTo>
                <a:cubicBezTo>
                  <a:pt x="2085826" y="5096942"/>
                  <a:pt x="2051129" y="5063627"/>
                  <a:pt x="1994270" y="5049035"/>
                </a:cubicBezTo>
                <a:cubicBezTo>
                  <a:pt x="1929466" y="5026440"/>
                  <a:pt x="1871069" y="5005707"/>
                  <a:pt x="1809406" y="5008055"/>
                </a:cubicBezTo>
                <a:cubicBezTo>
                  <a:pt x="1739118" y="4993496"/>
                  <a:pt x="1684964" y="4991317"/>
                  <a:pt x="1622743" y="4982948"/>
                </a:cubicBezTo>
                <a:lnTo>
                  <a:pt x="1518345" y="4986337"/>
                </a:lnTo>
                <a:lnTo>
                  <a:pt x="1431541" y="4980647"/>
                </a:lnTo>
                <a:lnTo>
                  <a:pt x="1423569" y="4978154"/>
                </a:lnTo>
                <a:cubicBezTo>
                  <a:pt x="1417991" y="4976847"/>
                  <a:pt x="1414171" y="4976505"/>
                  <a:pt x="1411410" y="4976851"/>
                </a:cubicBezTo>
                <a:lnTo>
                  <a:pt x="1411038" y="4977170"/>
                </a:lnTo>
                <a:lnTo>
                  <a:pt x="1399793" y="4975264"/>
                </a:lnTo>
                <a:cubicBezTo>
                  <a:pt x="1380984" y="4971244"/>
                  <a:pt x="1326526" y="4988248"/>
                  <a:pt x="1309389" y="4983178"/>
                </a:cubicBezTo>
                <a:cubicBezTo>
                  <a:pt x="1278787" y="4986058"/>
                  <a:pt x="1237988" y="4987137"/>
                  <a:pt x="1216178" y="4992546"/>
                </a:cubicBezTo>
                <a:lnTo>
                  <a:pt x="1214851" y="4993953"/>
                </a:lnTo>
                <a:lnTo>
                  <a:pt x="1122558" y="4969302"/>
                </a:lnTo>
                <a:lnTo>
                  <a:pt x="1105100" y="4964860"/>
                </a:lnTo>
                <a:lnTo>
                  <a:pt x="1101002" y="4959628"/>
                </a:lnTo>
                <a:cubicBezTo>
                  <a:pt x="1096110" y="4956189"/>
                  <a:pt x="1088504" y="4954100"/>
                  <a:pt x="1074806" y="4955090"/>
                </a:cubicBezTo>
                <a:lnTo>
                  <a:pt x="1000986" y="4943152"/>
                </a:lnTo>
                <a:cubicBezTo>
                  <a:pt x="965146" y="4942197"/>
                  <a:pt x="954187" y="4941243"/>
                  <a:pt x="922494" y="4943517"/>
                </a:cubicBezTo>
                <a:cubicBezTo>
                  <a:pt x="841526" y="4932837"/>
                  <a:pt x="847643" y="4909243"/>
                  <a:pt x="808144" y="4914709"/>
                </a:cubicBezTo>
                <a:cubicBezTo>
                  <a:pt x="775920" y="4919794"/>
                  <a:pt x="691987" y="4901171"/>
                  <a:pt x="612220" y="4887415"/>
                </a:cubicBezTo>
                <a:cubicBezTo>
                  <a:pt x="553104" y="4878184"/>
                  <a:pt x="532104" y="4864417"/>
                  <a:pt x="453453" y="4859320"/>
                </a:cubicBezTo>
                <a:cubicBezTo>
                  <a:pt x="376152" y="4816273"/>
                  <a:pt x="313694" y="4839435"/>
                  <a:pt x="221558" y="4813627"/>
                </a:cubicBezTo>
                <a:cubicBezTo>
                  <a:pt x="201549" y="4798473"/>
                  <a:pt x="113290" y="4815259"/>
                  <a:pt x="72672" y="4811590"/>
                </a:cubicBezTo>
                <a:cubicBezTo>
                  <a:pt x="52363" y="4809755"/>
                  <a:pt x="32830" y="4805531"/>
                  <a:pt x="16287" y="4801380"/>
                </a:cubicBezTo>
                <a:lnTo>
                  <a:pt x="0" y="4797242"/>
                </a:lnTo>
                <a:close/>
              </a:path>
            </a:pathLst>
          </a:custGeom>
        </p:spPr>
      </p:pic>
      <p:sp>
        <p:nvSpPr>
          <p:cNvPr id="2" name="Title 1">
            <a:extLst>
              <a:ext uri="{FF2B5EF4-FFF2-40B4-BE49-F238E27FC236}">
                <a16:creationId xmlns:a16="http://schemas.microsoft.com/office/drawing/2014/main" id="{53077ED7-C744-DBB8-7F82-070A90797178}"/>
              </a:ext>
            </a:extLst>
          </p:cNvPr>
          <p:cNvSpPr>
            <a:spLocks noGrp="1"/>
          </p:cNvSpPr>
          <p:nvPr>
            <p:ph type="title"/>
          </p:nvPr>
        </p:nvSpPr>
        <p:spPr>
          <a:xfrm>
            <a:off x="1243072" y="5279515"/>
            <a:ext cx="9697914" cy="739877"/>
          </a:xfrm>
        </p:spPr>
        <p:txBody>
          <a:bodyPr vert="horz" lIns="91440" tIns="45720" rIns="91440" bIns="45720" rtlCol="0" anchor="b">
            <a:normAutofit/>
          </a:bodyPr>
          <a:lstStyle/>
          <a:p>
            <a:pPr algn="ctr"/>
            <a:r>
              <a:rPr lang="en-US">
                <a:ea typeface="Batang"/>
              </a:rPr>
              <a:t>Section III</a:t>
            </a:r>
            <a:endParaRPr lang="en-US"/>
          </a:p>
        </p:txBody>
      </p:sp>
      <p:sp>
        <p:nvSpPr>
          <p:cNvPr id="6" name="TextBox 5">
            <a:extLst>
              <a:ext uri="{FF2B5EF4-FFF2-40B4-BE49-F238E27FC236}">
                <a16:creationId xmlns:a16="http://schemas.microsoft.com/office/drawing/2014/main" id="{5734F380-A28B-A205-D988-55B0DA0046F6}"/>
              </a:ext>
            </a:extLst>
          </p:cNvPr>
          <p:cNvSpPr txBox="1"/>
          <p:nvPr/>
        </p:nvSpPr>
        <p:spPr>
          <a:xfrm>
            <a:off x="1219260" y="6031301"/>
            <a:ext cx="9756232" cy="38140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Bef>
                <a:spcPts val="1000"/>
              </a:spcBef>
            </a:pPr>
            <a:r>
              <a:rPr lang="en-US" sz="2000" spc="160">
                <a:solidFill>
                  <a:schemeClr val="tx1">
                    <a:lumMod val="85000"/>
                    <a:lumOff val="15000"/>
                  </a:schemeClr>
                </a:solidFill>
                <a:ea typeface="Batang"/>
              </a:rPr>
              <a:t>Dental Hygiene Care Plan &amp; Treatment</a:t>
            </a:r>
            <a:endParaRPr lang="en-US">
              <a:solidFill>
                <a:schemeClr val="tx1">
                  <a:lumMod val="85000"/>
                  <a:lumOff val="15000"/>
                </a:schemeClr>
              </a:solidFill>
            </a:endParaRPr>
          </a:p>
        </p:txBody>
      </p:sp>
      <p:pic>
        <p:nvPicPr>
          <p:cNvPr id="7" name="Picture 6" descr="8,200+ Dentist Pattern Stock Photos, Pictures &amp; Royalty-Free Images - iStock">
            <a:extLst>
              <a:ext uri="{FF2B5EF4-FFF2-40B4-BE49-F238E27FC236}">
                <a16:creationId xmlns:a16="http://schemas.microsoft.com/office/drawing/2014/main" id="{9623FD59-E9C0-2AE2-A268-9D2161D4CFA0}"/>
              </a:ext>
            </a:extLst>
          </p:cNvPr>
          <p:cNvPicPr>
            <a:picLocks noChangeAspect="1"/>
          </p:cNvPicPr>
          <p:nvPr/>
        </p:nvPicPr>
        <p:blipFill>
          <a:blip r:embed="rId5"/>
          <a:srcRect t="8032" b="2050"/>
          <a:stretch>
            <a:fillRect/>
          </a:stretch>
        </p:blipFill>
        <p:spPr>
          <a:xfrm>
            <a:off x="7" y="-2"/>
            <a:ext cx="6095999" cy="5481433"/>
          </a:xfrm>
          <a:custGeom>
            <a:avLst/>
            <a:gdLst/>
            <a:ahLst/>
            <a:cxnLst/>
            <a:rect l="l" t="t" r="r" b="b"/>
            <a:pathLst>
              <a:path w="6095999" h="5481433">
                <a:moveTo>
                  <a:pt x="4721174" y="4954056"/>
                </a:moveTo>
                <a:lnTo>
                  <a:pt x="4722109" y="4954261"/>
                </a:lnTo>
                <a:cubicBezTo>
                  <a:pt x="4721144" y="4954888"/>
                  <a:pt x="4718264" y="4955480"/>
                  <a:pt x="4717200" y="4955502"/>
                </a:cubicBezTo>
                <a:close/>
                <a:moveTo>
                  <a:pt x="0" y="0"/>
                </a:moveTo>
                <a:lnTo>
                  <a:pt x="6095999" y="0"/>
                </a:lnTo>
                <a:lnTo>
                  <a:pt x="6095999" y="4797244"/>
                </a:lnTo>
                <a:lnTo>
                  <a:pt x="6073845" y="4791614"/>
                </a:lnTo>
                <a:lnTo>
                  <a:pt x="6068527" y="4793114"/>
                </a:lnTo>
                <a:lnTo>
                  <a:pt x="6048635" y="4792448"/>
                </a:lnTo>
                <a:lnTo>
                  <a:pt x="6041280" y="4800599"/>
                </a:lnTo>
                <a:lnTo>
                  <a:pt x="6010088" y="4805572"/>
                </a:lnTo>
                <a:cubicBezTo>
                  <a:pt x="5998677" y="4806145"/>
                  <a:pt x="5970125" y="4805253"/>
                  <a:pt x="5957373" y="4802014"/>
                </a:cubicBezTo>
                <a:lnTo>
                  <a:pt x="5758916" y="4786693"/>
                </a:lnTo>
                <a:lnTo>
                  <a:pt x="5626958" y="4785694"/>
                </a:lnTo>
                <a:lnTo>
                  <a:pt x="5470904" y="4799383"/>
                </a:lnTo>
                <a:cubicBezTo>
                  <a:pt x="5478132" y="4812102"/>
                  <a:pt x="5439007" y="4798369"/>
                  <a:pt x="5432758" y="4810369"/>
                </a:cubicBezTo>
                <a:cubicBezTo>
                  <a:pt x="5429366" y="4820164"/>
                  <a:pt x="5391825" y="4824737"/>
                  <a:pt x="5381665" y="4827652"/>
                </a:cubicBezTo>
                <a:lnTo>
                  <a:pt x="5261761" y="4847586"/>
                </a:lnTo>
                <a:cubicBezTo>
                  <a:pt x="5251596" y="4847766"/>
                  <a:pt x="5230548" y="4855879"/>
                  <a:pt x="5222960" y="4858447"/>
                </a:cubicBezTo>
                <a:lnTo>
                  <a:pt x="5174659" y="4861366"/>
                </a:lnTo>
                <a:lnTo>
                  <a:pt x="5156552" y="4868419"/>
                </a:lnTo>
                <a:lnTo>
                  <a:pt x="5142597" y="4871738"/>
                </a:lnTo>
                <a:lnTo>
                  <a:pt x="5139593" y="4873789"/>
                </a:lnTo>
                <a:cubicBezTo>
                  <a:pt x="5133874" y="4877734"/>
                  <a:pt x="5128077" y="4881455"/>
                  <a:pt x="5121657" y="4884386"/>
                </a:cubicBezTo>
                <a:cubicBezTo>
                  <a:pt x="5108317" y="4856444"/>
                  <a:pt x="5064854" y="4904710"/>
                  <a:pt x="5065789" y="4877970"/>
                </a:cubicBezTo>
                <a:cubicBezTo>
                  <a:pt x="5028195" y="4889214"/>
                  <a:pt x="5038945" y="4860813"/>
                  <a:pt x="5011511" y="4893964"/>
                </a:cubicBezTo>
                <a:cubicBezTo>
                  <a:pt x="4937023" y="4893590"/>
                  <a:pt x="4916355" y="4880890"/>
                  <a:pt x="4840437" y="4917412"/>
                </a:cubicBezTo>
                <a:cubicBezTo>
                  <a:pt x="4806740" y="4933661"/>
                  <a:pt x="4784107" y="4944543"/>
                  <a:pt x="4762445" y="4944523"/>
                </a:cubicBezTo>
                <a:cubicBezTo>
                  <a:pt x="4741324" y="4948917"/>
                  <a:pt x="4729481" y="4951673"/>
                  <a:pt x="4723183" y="4953324"/>
                </a:cubicBezTo>
                <a:lnTo>
                  <a:pt x="4721174" y="4954056"/>
                </a:lnTo>
                <a:lnTo>
                  <a:pt x="4715524" y="4952810"/>
                </a:lnTo>
                <a:cubicBezTo>
                  <a:pt x="4680149" y="4959602"/>
                  <a:pt x="4524745" y="4960391"/>
                  <a:pt x="4515812" y="4962478"/>
                </a:cubicBezTo>
                <a:cubicBezTo>
                  <a:pt x="4457821" y="4975280"/>
                  <a:pt x="4462661" y="4976003"/>
                  <a:pt x="4428541" y="4972877"/>
                </a:cubicBezTo>
                <a:cubicBezTo>
                  <a:pt x="4423305" y="4969586"/>
                  <a:pt x="4368976" y="4975731"/>
                  <a:pt x="4362874" y="4974191"/>
                </a:cubicBezTo>
                <a:lnTo>
                  <a:pt x="4316964" y="4967733"/>
                </a:lnTo>
                <a:lnTo>
                  <a:pt x="4315107" y="4969042"/>
                </a:lnTo>
                <a:cubicBezTo>
                  <a:pt x="4306125" y="4972333"/>
                  <a:pt x="4299995" y="4972332"/>
                  <a:pt x="4295142" y="4970877"/>
                </a:cubicBezTo>
                <a:lnTo>
                  <a:pt x="4290061" y="4968029"/>
                </a:lnTo>
                <a:lnTo>
                  <a:pt x="4276140" y="4968269"/>
                </a:lnTo>
                <a:lnTo>
                  <a:pt x="4248115" y="4966000"/>
                </a:lnTo>
                <a:lnTo>
                  <a:pt x="4202047" y="4968729"/>
                </a:lnTo>
                <a:cubicBezTo>
                  <a:pt x="4201946" y="4969139"/>
                  <a:pt x="4201844" y="4969548"/>
                  <a:pt x="4201743" y="4969958"/>
                </a:cubicBezTo>
                <a:cubicBezTo>
                  <a:pt x="4200118" y="4972728"/>
                  <a:pt x="4197142" y="4974797"/>
                  <a:pt x="4191247" y="4975459"/>
                </a:cubicBezTo>
                <a:cubicBezTo>
                  <a:pt x="4204214" y="4992339"/>
                  <a:pt x="4161275" y="4990488"/>
                  <a:pt x="4142744" y="4990948"/>
                </a:cubicBezTo>
                <a:cubicBezTo>
                  <a:pt x="4124718" y="4997847"/>
                  <a:pt x="4099100" y="5011106"/>
                  <a:pt x="4083096" y="5016853"/>
                </a:cubicBezTo>
                <a:lnTo>
                  <a:pt x="4074545" y="5017669"/>
                </a:lnTo>
                <a:cubicBezTo>
                  <a:pt x="4074506" y="5017767"/>
                  <a:pt x="4074465" y="5017864"/>
                  <a:pt x="4074426" y="5017961"/>
                </a:cubicBezTo>
                <a:cubicBezTo>
                  <a:pt x="4072679" y="5018726"/>
                  <a:pt x="4069907" y="5019215"/>
                  <a:pt x="4065509" y="5019370"/>
                </a:cubicBezTo>
                <a:lnTo>
                  <a:pt x="4058952" y="5019158"/>
                </a:lnTo>
                <a:lnTo>
                  <a:pt x="4042362" y="5020740"/>
                </a:lnTo>
                <a:lnTo>
                  <a:pt x="4036995" y="5023117"/>
                </a:lnTo>
                <a:lnTo>
                  <a:pt x="4035362" y="5026697"/>
                </a:lnTo>
                <a:lnTo>
                  <a:pt x="4033777" y="5026467"/>
                </a:lnTo>
                <a:cubicBezTo>
                  <a:pt x="4021426" y="5021719"/>
                  <a:pt x="4016875" y="5013541"/>
                  <a:pt x="4004536" y="5038738"/>
                </a:cubicBezTo>
                <a:cubicBezTo>
                  <a:pt x="3976669" y="5031840"/>
                  <a:pt x="3972979" y="5046807"/>
                  <a:pt x="3936845" y="5055782"/>
                </a:cubicBezTo>
                <a:cubicBezTo>
                  <a:pt x="3920508" y="5048241"/>
                  <a:pt x="3908537" y="5052819"/>
                  <a:pt x="3897274" y="5061303"/>
                </a:cubicBezTo>
                <a:cubicBezTo>
                  <a:pt x="3861094" y="5060819"/>
                  <a:pt x="3829629" y="5074361"/>
                  <a:pt x="3789759" y="5081062"/>
                </a:cubicBezTo>
                <a:cubicBezTo>
                  <a:pt x="3741009" y="5095421"/>
                  <a:pt x="3725131" y="5097351"/>
                  <a:pt x="3682512" y="5104419"/>
                </a:cubicBezTo>
                <a:lnTo>
                  <a:pt x="3610034" y="5135927"/>
                </a:lnTo>
                <a:lnTo>
                  <a:pt x="3603854" y="5134597"/>
                </a:lnTo>
                <a:cubicBezTo>
                  <a:pt x="3599582" y="5133993"/>
                  <a:pt x="3596728" y="5133993"/>
                  <a:pt x="3594735" y="5134437"/>
                </a:cubicBezTo>
                <a:lnTo>
                  <a:pt x="3594500" y="5134700"/>
                </a:lnTo>
                <a:lnTo>
                  <a:pt x="3585977" y="5134026"/>
                </a:lnTo>
                <a:cubicBezTo>
                  <a:pt x="3571625" y="5132277"/>
                  <a:pt x="3549391" y="5146140"/>
                  <a:pt x="3536134" y="5143496"/>
                </a:cubicBezTo>
                <a:cubicBezTo>
                  <a:pt x="3513942" y="5147690"/>
                  <a:pt x="3488624" y="5141573"/>
                  <a:pt x="3473222" y="5147070"/>
                </a:cubicBezTo>
                <a:lnTo>
                  <a:pt x="3400727" y="5158833"/>
                </a:lnTo>
                <a:lnTo>
                  <a:pt x="3363887" y="5142282"/>
                </a:lnTo>
                <a:cubicBezTo>
                  <a:pt x="3359858" y="5140038"/>
                  <a:pt x="3353996" y="5138986"/>
                  <a:pt x="3344025" y="5140640"/>
                </a:cubicBezTo>
                <a:lnTo>
                  <a:pt x="3341697" y="5141592"/>
                </a:lnTo>
                <a:cubicBezTo>
                  <a:pt x="3336379" y="5139179"/>
                  <a:pt x="3295545" y="5138076"/>
                  <a:pt x="3262355" y="5135854"/>
                </a:cubicBezTo>
                <a:cubicBezTo>
                  <a:pt x="3209723" y="5133568"/>
                  <a:pt x="3203389" y="5125785"/>
                  <a:pt x="3142555" y="5128263"/>
                </a:cubicBezTo>
                <a:cubicBezTo>
                  <a:pt x="3082690" y="5127063"/>
                  <a:pt x="3072288" y="5121199"/>
                  <a:pt x="3030290" y="5125682"/>
                </a:cubicBezTo>
                <a:lnTo>
                  <a:pt x="2781568" y="5104377"/>
                </a:lnTo>
                <a:cubicBezTo>
                  <a:pt x="2719298" y="5077377"/>
                  <a:pt x="2717601" y="5107223"/>
                  <a:pt x="2646526" y="5094091"/>
                </a:cubicBezTo>
                <a:cubicBezTo>
                  <a:pt x="2582515" y="5152608"/>
                  <a:pt x="2608700" y="5115245"/>
                  <a:pt x="2568027" y="5119711"/>
                </a:cubicBezTo>
                <a:lnTo>
                  <a:pt x="2443254" y="5106139"/>
                </a:lnTo>
                <a:cubicBezTo>
                  <a:pt x="2411580" y="5089971"/>
                  <a:pt x="2354026" y="5119348"/>
                  <a:pt x="2315111" y="5097872"/>
                </a:cubicBezTo>
                <a:cubicBezTo>
                  <a:pt x="2275999" y="5097347"/>
                  <a:pt x="2233181" y="5101443"/>
                  <a:pt x="2208577" y="5102981"/>
                </a:cubicBezTo>
                <a:cubicBezTo>
                  <a:pt x="2171835" y="5106552"/>
                  <a:pt x="2129867" y="5115272"/>
                  <a:pt x="2094664" y="5119297"/>
                </a:cubicBezTo>
                <a:cubicBezTo>
                  <a:pt x="2077538" y="5106010"/>
                  <a:pt x="2045551" y="5127786"/>
                  <a:pt x="1997355" y="5127127"/>
                </a:cubicBezTo>
                <a:cubicBezTo>
                  <a:pt x="1978702" y="5111850"/>
                  <a:pt x="1964848" y="5126869"/>
                  <a:pt x="1928171" y="5105701"/>
                </a:cubicBezTo>
                <a:cubicBezTo>
                  <a:pt x="1926357" y="5107451"/>
                  <a:pt x="1924159" y="5109039"/>
                  <a:pt x="1921649" y="5110418"/>
                </a:cubicBezTo>
                <a:cubicBezTo>
                  <a:pt x="1907075" y="5118418"/>
                  <a:pt x="1885327" y="5117722"/>
                  <a:pt x="1873079" y="5108861"/>
                </a:cubicBezTo>
                <a:cubicBezTo>
                  <a:pt x="1843562" y="5094451"/>
                  <a:pt x="1814689" y="5086858"/>
                  <a:pt x="1786654" y="5081892"/>
                </a:cubicBezTo>
                <a:lnTo>
                  <a:pt x="1738203" y="5086824"/>
                </a:lnTo>
                <a:cubicBezTo>
                  <a:pt x="1719607" y="5090305"/>
                  <a:pt x="1696660" y="5099004"/>
                  <a:pt x="1675070" y="5102786"/>
                </a:cubicBezTo>
                <a:cubicBezTo>
                  <a:pt x="1652707" y="5103963"/>
                  <a:pt x="1628633" y="5097514"/>
                  <a:pt x="1608668" y="5109520"/>
                </a:cubicBezTo>
                <a:cubicBezTo>
                  <a:pt x="1569685" y="5120920"/>
                  <a:pt x="1524372" y="5101241"/>
                  <a:pt x="1496109" y="5134504"/>
                </a:cubicBezTo>
                <a:cubicBezTo>
                  <a:pt x="1418280" y="5148865"/>
                  <a:pt x="1264075" y="5168405"/>
                  <a:pt x="1149978" y="5182770"/>
                </a:cubicBezTo>
                <a:cubicBezTo>
                  <a:pt x="1078957" y="5188536"/>
                  <a:pt x="1007437" y="5178884"/>
                  <a:pt x="948731" y="5180422"/>
                </a:cubicBezTo>
                <a:cubicBezTo>
                  <a:pt x="943263" y="5177153"/>
                  <a:pt x="864621" y="5193495"/>
                  <a:pt x="858268" y="5191980"/>
                </a:cubicBezTo>
                <a:lnTo>
                  <a:pt x="837539" y="5190795"/>
                </a:lnTo>
                <a:cubicBezTo>
                  <a:pt x="828231" y="5194124"/>
                  <a:pt x="821861" y="5194148"/>
                  <a:pt x="816808" y="5192713"/>
                </a:cubicBezTo>
                <a:lnTo>
                  <a:pt x="811505" y="5189887"/>
                </a:lnTo>
                <a:lnTo>
                  <a:pt x="797040" y="5190185"/>
                </a:lnTo>
                <a:lnTo>
                  <a:pt x="767900" y="5188030"/>
                </a:lnTo>
                <a:lnTo>
                  <a:pt x="763052" y="5190199"/>
                </a:lnTo>
                <a:lnTo>
                  <a:pt x="720046" y="5190951"/>
                </a:lnTo>
                <a:cubicBezTo>
                  <a:pt x="719946" y="5191362"/>
                  <a:pt x="719842" y="5191773"/>
                  <a:pt x="719741" y="5192184"/>
                </a:cubicBezTo>
                <a:cubicBezTo>
                  <a:pt x="718073" y="5194959"/>
                  <a:pt x="714995" y="5197041"/>
                  <a:pt x="708874" y="5197726"/>
                </a:cubicBezTo>
                <a:cubicBezTo>
                  <a:pt x="688383" y="5205624"/>
                  <a:pt x="618516" y="5232164"/>
                  <a:pt x="596791" y="5239570"/>
                </a:cubicBezTo>
                <a:cubicBezTo>
                  <a:pt x="586281" y="5240155"/>
                  <a:pt x="582713" y="5241759"/>
                  <a:pt x="578534" y="5242160"/>
                </a:cubicBezTo>
                <a:lnTo>
                  <a:pt x="571716" y="5241975"/>
                </a:lnTo>
                <a:cubicBezTo>
                  <a:pt x="549478" y="5248132"/>
                  <a:pt x="473048" y="5271969"/>
                  <a:pt x="445098" y="5279105"/>
                </a:cubicBezTo>
                <a:cubicBezTo>
                  <a:pt x="428064" y="5271634"/>
                  <a:pt x="415659" y="5276260"/>
                  <a:pt x="404014" y="5284790"/>
                </a:cubicBezTo>
                <a:cubicBezTo>
                  <a:pt x="366417" y="5284457"/>
                  <a:pt x="333819" y="5298130"/>
                  <a:pt x="292434" y="5304997"/>
                </a:cubicBezTo>
                <a:lnTo>
                  <a:pt x="118380" y="5355576"/>
                </a:lnTo>
                <a:cubicBezTo>
                  <a:pt x="72228" y="5364471"/>
                  <a:pt x="35254" y="5357009"/>
                  <a:pt x="15525" y="5358364"/>
                </a:cubicBezTo>
                <a:lnTo>
                  <a:pt x="1" y="5363704"/>
                </a:lnTo>
                <a:lnTo>
                  <a:pt x="1" y="5481433"/>
                </a:lnTo>
                <a:lnTo>
                  <a:pt x="0" y="5481433"/>
                </a:lnTo>
                <a:close/>
              </a:path>
            </a:pathLst>
          </a:custGeom>
        </p:spPr>
      </p:pic>
    </p:spTree>
    <p:extLst>
      <p:ext uri="{BB962C8B-B14F-4D97-AF65-F5344CB8AC3E}">
        <p14:creationId xmlns:p14="http://schemas.microsoft.com/office/powerpoint/2010/main" val="1265458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2EDEA8E-3EB3-7D96-2AB1-6AE7E1984FF2}"/>
              </a:ext>
            </a:extLst>
          </p:cNvPr>
          <p:cNvSpPr>
            <a:spLocks noGrp="1"/>
          </p:cNvSpPr>
          <p:nvPr>
            <p:ph type="title"/>
          </p:nvPr>
        </p:nvSpPr>
        <p:spPr>
          <a:xfrm>
            <a:off x="1050879" y="609601"/>
            <a:ext cx="9810604" cy="1216024"/>
          </a:xfrm>
        </p:spPr>
        <p:txBody>
          <a:bodyPr>
            <a:normAutofit/>
          </a:bodyPr>
          <a:lstStyle/>
          <a:p>
            <a:r>
              <a:rPr lang="en-US" dirty="0">
                <a:ea typeface="Batang"/>
              </a:rPr>
              <a:t>Dental Hygiene Treatment Diagnosis (ADPIED)</a:t>
            </a:r>
            <a:endParaRPr lang="en-US"/>
          </a:p>
        </p:txBody>
      </p:sp>
      <p:pic>
        <p:nvPicPr>
          <p:cNvPr id="7" name="Graphic 6" descr="Tooth">
            <a:extLst>
              <a:ext uri="{FF2B5EF4-FFF2-40B4-BE49-F238E27FC236}">
                <a16:creationId xmlns:a16="http://schemas.microsoft.com/office/drawing/2014/main" id="{79703003-19B0-A27B-EBDB-1FE1530383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21673" y="1978172"/>
            <a:ext cx="3846011" cy="3846011"/>
          </a:xfrm>
          <a:prstGeom prst="rect">
            <a:avLst/>
          </a:prstGeom>
        </p:spPr>
      </p:pic>
      <p:sp>
        <p:nvSpPr>
          <p:cNvPr id="23" name="Freeform: Shape 22">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43A212E4-6D6A-9DAC-AA4F-8691D0C325E4}"/>
              </a:ext>
            </a:extLst>
          </p:cNvPr>
          <p:cNvGraphicFramePr>
            <a:graphicFrameLocks noGrp="1"/>
          </p:cNvGraphicFramePr>
          <p:nvPr>
            <p:ph idx="1"/>
            <p:extLst>
              <p:ext uri="{D42A27DB-BD31-4B8C-83A1-F6EECF244321}">
                <p14:modId xmlns:p14="http://schemas.microsoft.com/office/powerpoint/2010/main" val="42383318"/>
              </p:ext>
            </p:extLst>
          </p:nvPr>
        </p:nvGraphicFramePr>
        <p:xfrm>
          <a:off x="322999" y="1829864"/>
          <a:ext cx="6596832" cy="48809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63914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4A5E3EA-8E80-B05B-1D14-74A13E7AC2E3}"/>
              </a:ext>
            </a:extLst>
          </p:cNvPr>
          <p:cNvSpPr>
            <a:spLocks noGrp="1"/>
          </p:cNvSpPr>
          <p:nvPr>
            <p:ph type="title"/>
          </p:nvPr>
        </p:nvSpPr>
        <p:spPr>
          <a:xfrm>
            <a:off x="1050879" y="609601"/>
            <a:ext cx="9810604" cy="1216024"/>
          </a:xfrm>
        </p:spPr>
        <p:txBody>
          <a:bodyPr>
            <a:normAutofit/>
          </a:bodyPr>
          <a:lstStyle/>
          <a:p>
            <a:r>
              <a:rPr lang="en-US" dirty="0">
                <a:ea typeface="Batang"/>
              </a:rPr>
              <a:t>Treatment Plan</a:t>
            </a:r>
            <a:endParaRPr lang="en-US" dirty="0"/>
          </a:p>
        </p:txBody>
      </p:sp>
      <p:sp>
        <p:nvSpPr>
          <p:cNvPr id="13" name="Freeform: Shape 12">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CCDC0139-1072-01A3-466C-D12377EE2806}"/>
              </a:ext>
            </a:extLst>
          </p:cNvPr>
          <p:cNvGraphicFramePr>
            <a:graphicFrameLocks noGrp="1"/>
          </p:cNvGraphicFramePr>
          <p:nvPr>
            <p:ph idx="1"/>
            <p:extLst>
              <p:ext uri="{D42A27DB-BD31-4B8C-83A1-F6EECF244321}">
                <p14:modId xmlns:p14="http://schemas.microsoft.com/office/powerpoint/2010/main" val="3671456038"/>
              </p:ext>
            </p:extLst>
          </p:nvPr>
        </p:nvGraphicFramePr>
        <p:xfrm>
          <a:off x="1884140" y="1825625"/>
          <a:ext cx="8144322" cy="4429125"/>
        </p:xfrm>
        <a:graphic>
          <a:graphicData uri="http://schemas.openxmlformats.org/drawingml/2006/table">
            <a:tbl>
              <a:tblPr firstRow="1" bandRow="1">
                <a:tableStyleId>{F5AB1C69-6EDB-4FF4-983F-18BD219EF322}</a:tableStyleId>
              </a:tblPr>
              <a:tblGrid>
                <a:gridCol w="1208038">
                  <a:extLst>
                    <a:ext uri="{9D8B030D-6E8A-4147-A177-3AD203B41FA5}">
                      <a16:colId xmlns:a16="http://schemas.microsoft.com/office/drawing/2014/main" val="800502912"/>
                    </a:ext>
                  </a:extLst>
                </a:gridCol>
                <a:gridCol w="851791">
                  <a:extLst>
                    <a:ext uri="{9D8B030D-6E8A-4147-A177-3AD203B41FA5}">
                      <a16:colId xmlns:a16="http://schemas.microsoft.com/office/drawing/2014/main" val="51785214"/>
                    </a:ext>
                  </a:extLst>
                </a:gridCol>
                <a:gridCol w="2970363">
                  <a:extLst>
                    <a:ext uri="{9D8B030D-6E8A-4147-A177-3AD203B41FA5}">
                      <a16:colId xmlns:a16="http://schemas.microsoft.com/office/drawing/2014/main" val="3396662951"/>
                    </a:ext>
                  </a:extLst>
                </a:gridCol>
                <a:gridCol w="1223088">
                  <a:extLst>
                    <a:ext uri="{9D8B030D-6E8A-4147-A177-3AD203B41FA5}">
                      <a16:colId xmlns:a16="http://schemas.microsoft.com/office/drawing/2014/main" val="4242994401"/>
                    </a:ext>
                  </a:extLst>
                </a:gridCol>
                <a:gridCol w="996769">
                  <a:extLst>
                    <a:ext uri="{9D8B030D-6E8A-4147-A177-3AD203B41FA5}">
                      <a16:colId xmlns:a16="http://schemas.microsoft.com/office/drawing/2014/main" val="2160762926"/>
                    </a:ext>
                  </a:extLst>
                </a:gridCol>
                <a:gridCol w="894273">
                  <a:extLst>
                    <a:ext uri="{9D8B030D-6E8A-4147-A177-3AD203B41FA5}">
                      <a16:colId xmlns:a16="http://schemas.microsoft.com/office/drawing/2014/main" val="2678571122"/>
                    </a:ext>
                  </a:extLst>
                </a:gridCol>
              </a:tblGrid>
              <a:tr h="283464">
                <a:tc>
                  <a:txBody>
                    <a:bodyPr/>
                    <a:lstStyle/>
                    <a:p>
                      <a:r>
                        <a:rPr lang="en-US" sz="1200"/>
                        <a:t>Date </a:t>
                      </a:r>
                    </a:p>
                  </a:txBody>
                  <a:tcPr marL="75928" marR="75928" marT="37964" marB="37964"/>
                </a:tc>
                <a:tc>
                  <a:txBody>
                    <a:bodyPr/>
                    <a:lstStyle/>
                    <a:p>
                      <a:pPr lvl="0">
                        <a:buNone/>
                      </a:pPr>
                      <a:r>
                        <a:rPr lang="en-US" sz="1200"/>
                        <a:t>Code</a:t>
                      </a:r>
                    </a:p>
                  </a:txBody>
                  <a:tcPr marL="75928" marR="75928" marT="37964" marB="37964"/>
                </a:tc>
                <a:tc>
                  <a:txBody>
                    <a:bodyPr/>
                    <a:lstStyle/>
                    <a:p>
                      <a:r>
                        <a:rPr lang="en-US" sz="1200"/>
                        <a:t>Description</a:t>
                      </a:r>
                    </a:p>
                  </a:txBody>
                  <a:tcPr marL="75928" marR="75928" marT="37964" marB="37964"/>
                </a:tc>
                <a:tc>
                  <a:txBody>
                    <a:bodyPr/>
                    <a:lstStyle/>
                    <a:p>
                      <a:r>
                        <a:rPr lang="en-US" sz="1200"/>
                        <a:t>Provider</a:t>
                      </a:r>
                    </a:p>
                  </a:txBody>
                  <a:tcPr marL="75928" marR="75928" marT="37964" marB="37964"/>
                </a:tc>
                <a:tc>
                  <a:txBody>
                    <a:bodyPr/>
                    <a:lstStyle/>
                    <a:p>
                      <a:r>
                        <a:rPr lang="en-US" sz="1200"/>
                        <a:t>Teeth/Quad</a:t>
                      </a:r>
                    </a:p>
                  </a:txBody>
                  <a:tcPr marL="75928" marR="75928" marT="37964" marB="37964"/>
                </a:tc>
                <a:tc>
                  <a:txBody>
                    <a:bodyPr/>
                    <a:lstStyle/>
                    <a:p>
                      <a:r>
                        <a:rPr lang="en-US" sz="1200"/>
                        <a:t>Status</a:t>
                      </a:r>
                    </a:p>
                  </a:txBody>
                  <a:tcPr marL="75928" marR="75928" marT="37964" marB="37964"/>
                </a:tc>
                <a:extLst>
                  <a:ext uri="{0D108BD9-81ED-4DB2-BD59-A6C34878D82A}">
                    <a16:rowId xmlns:a16="http://schemas.microsoft.com/office/drawing/2014/main" val="1281759556"/>
                  </a:ext>
                </a:extLst>
              </a:tr>
              <a:tr h="460629">
                <a:tc>
                  <a:txBody>
                    <a:bodyPr/>
                    <a:lstStyle/>
                    <a:p>
                      <a:pPr lvl="0">
                        <a:buNone/>
                      </a:pPr>
                      <a:r>
                        <a:rPr lang="en-US" sz="1200"/>
                        <a:t>7/15/25</a:t>
                      </a:r>
                      <a:endParaRPr lang="en-US" sz="1500"/>
                    </a:p>
                  </a:txBody>
                  <a:tcPr marL="75928" marR="75928" marT="37964" marB="37964"/>
                </a:tc>
                <a:tc>
                  <a:txBody>
                    <a:bodyPr/>
                    <a:lstStyle/>
                    <a:p>
                      <a:pPr lvl="0">
                        <a:buNone/>
                      </a:pPr>
                      <a:r>
                        <a:rPr lang="en-US" sz="1200"/>
                        <a:t>D0210</a:t>
                      </a:r>
                    </a:p>
                  </a:txBody>
                  <a:tcPr marL="75928" marR="75928" marT="37964" marB="37964"/>
                </a:tc>
                <a:tc>
                  <a:txBody>
                    <a:bodyPr/>
                    <a:lstStyle/>
                    <a:p>
                      <a:pPr lvl="0">
                        <a:buNone/>
                      </a:pPr>
                      <a:r>
                        <a:rPr lang="en-US" sz="1200"/>
                        <a:t>20 FMX</a:t>
                      </a:r>
                      <a:endParaRPr lang="en-US" sz="1500"/>
                    </a:p>
                  </a:txBody>
                  <a:tcPr marL="75928" marR="75928" marT="37964" marB="37964"/>
                </a:tc>
                <a:tc>
                  <a:txBody>
                    <a:bodyPr/>
                    <a:lstStyle/>
                    <a:p>
                      <a:r>
                        <a:rPr lang="en-US" sz="1200" err="1"/>
                        <a:t>Breighlee</a:t>
                      </a:r>
                      <a:r>
                        <a:rPr lang="en-US" sz="1200"/>
                        <a:t> Zimmerman</a:t>
                      </a:r>
                    </a:p>
                  </a:txBody>
                  <a:tcPr marL="75928" marR="75928" marT="37964" marB="37964"/>
                </a:tc>
                <a:tc>
                  <a:txBody>
                    <a:bodyPr/>
                    <a:lstStyle/>
                    <a:p>
                      <a:endParaRPr lang="en-US" sz="1200"/>
                    </a:p>
                  </a:txBody>
                  <a:tcPr marL="75928" marR="75928" marT="37964" marB="37964"/>
                </a:tc>
                <a:tc>
                  <a:txBody>
                    <a:bodyPr/>
                    <a:lstStyle/>
                    <a:p>
                      <a:r>
                        <a:rPr lang="en-US" sz="1200"/>
                        <a:t>Proposed</a:t>
                      </a:r>
                    </a:p>
                  </a:txBody>
                  <a:tcPr marL="75928" marR="75928" marT="37964" marB="37964"/>
                </a:tc>
                <a:extLst>
                  <a:ext uri="{0D108BD9-81ED-4DB2-BD59-A6C34878D82A}">
                    <a16:rowId xmlns:a16="http://schemas.microsoft.com/office/drawing/2014/main" val="272875739"/>
                  </a:ext>
                </a:extLst>
              </a:tr>
              <a:tr h="460629">
                <a:tc>
                  <a:txBody>
                    <a:bodyPr/>
                    <a:lstStyle/>
                    <a:p>
                      <a:r>
                        <a:rPr lang="en-US" sz="1200"/>
                        <a:t>7/15/25</a:t>
                      </a:r>
                    </a:p>
                  </a:txBody>
                  <a:tcPr marL="75928" marR="75928" marT="37964" marB="37964"/>
                </a:tc>
                <a:tc>
                  <a:txBody>
                    <a:bodyPr/>
                    <a:lstStyle/>
                    <a:p>
                      <a:pPr lvl="0">
                        <a:buNone/>
                      </a:pPr>
                      <a:r>
                        <a:rPr lang="en-US" sz="1200"/>
                        <a:t>D0330</a:t>
                      </a:r>
                    </a:p>
                  </a:txBody>
                  <a:tcPr marL="75928" marR="75928" marT="37964" marB="37964"/>
                </a:tc>
                <a:tc>
                  <a:txBody>
                    <a:bodyPr/>
                    <a:lstStyle/>
                    <a:p>
                      <a:r>
                        <a:rPr lang="en-US" sz="1200"/>
                        <a:t>Panoramic radiographic image</a:t>
                      </a:r>
                    </a:p>
                  </a:txBody>
                  <a:tcPr marL="75928" marR="75928" marT="37964" marB="37964"/>
                </a:tc>
                <a:tc>
                  <a:txBody>
                    <a:bodyPr/>
                    <a:lstStyle/>
                    <a:p>
                      <a:pPr lvl="0" algn="l">
                        <a:lnSpc>
                          <a:spcPct val="100000"/>
                        </a:lnSpc>
                        <a:spcBef>
                          <a:spcPts val="0"/>
                        </a:spcBef>
                        <a:spcAft>
                          <a:spcPts val="0"/>
                        </a:spcAft>
                        <a:buNone/>
                      </a:pPr>
                      <a:r>
                        <a:rPr lang="en-US" sz="1200" b="0" i="0" u="none" strike="noStrike" noProof="0" err="1">
                          <a:solidFill>
                            <a:srgbClr val="000000"/>
                          </a:solidFill>
                          <a:latin typeface="Bembo"/>
                        </a:rPr>
                        <a:t>Breighlee</a:t>
                      </a:r>
                      <a:r>
                        <a:rPr lang="en-US" sz="1200" b="0" i="0" u="none" strike="noStrike" noProof="0">
                          <a:solidFill>
                            <a:srgbClr val="000000"/>
                          </a:solidFill>
                          <a:latin typeface="Bembo"/>
                        </a:rPr>
                        <a:t> Zimmerman</a:t>
                      </a:r>
                    </a:p>
                  </a:txBody>
                  <a:tcPr marL="75928" marR="75928" marT="37964" marB="37964"/>
                </a:tc>
                <a:tc>
                  <a:txBody>
                    <a:bodyPr/>
                    <a:lstStyle/>
                    <a:p>
                      <a:endParaRPr lang="en-US" sz="1200"/>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Proposed</a:t>
                      </a:r>
                    </a:p>
                  </a:txBody>
                  <a:tcPr marL="75928" marR="75928" marT="37964" marB="37964"/>
                </a:tc>
                <a:extLst>
                  <a:ext uri="{0D108BD9-81ED-4DB2-BD59-A6C34878D82A}">
                    <a16:rowId xmlns:a16="http://schemas.microsoft.com/office/drawing/2014/main" val="3117013875"/>
                  </a:ext>
                </a:extLst>
              </a:tr>
              <a:tr h="460629">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9/16/25</a:t>
                      </a: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D1330</a:t>
                      </a:r>
                    </a:p>
                  </a:txBody>
                  <a:tcPr marL="75928" marR="75928" marT="37964" marB="37964"/>
                </a:tc>
                <a:tc>
                  <a:txBody>
                    <a:bodyPr/>
                    <a:lstStyle/>
                    <a:p>
                      <a:r>
                        <a:rPr lang="en-US" sz="1200"/>
                        <a:t>Oral Hygiene Instruction</a:t>
                      </a:r>
                    </a:p>
                  </a:txBody>
                  <a:tcPr marL="75928" marR="75928" marT="37964" marB="37964"/>
                </a:tc>
                <a:tc>
                  <a:txBody>
                    <a:bodyPr/>
                    <a:lstStyle/>
                    <a:p>
                      <a:pPr lvl="0" algn="l">
                        <a:lnSpc>
                          <a:spcPct val="100000"/>
                        </a:lnSpc>
                        <a:spcBef>
                          <a:spcPts val="0"/>
                        </a:spcBef>
                        <a:spcAft>
                          <a:spcPts val="0"/>
                        </a:spcAft>
                        <a:buNone/>
                      </a:pPr>
                      <a:r>
                        <a:rPr lang="en-US" sz="1200" b="0" i="0" u="none" strike="noStrike" noProof="0" err="1">
                          <a:solidFill>
                            <a:srgbClr val="000000"/>
                          </a:solidFill>
                          <a:latin typeface="Bembo"/>
                        </a:rPr>
                        <a:t>Breighlee</a:t>
                      </a:r>
                      <a:r>
                        <a:rPr lang="en-US" sz="1200" b="0" i="0" u="none" strike="noStrike" noProof="0">
                          <a:solidFill>
                            <a:srgbClr val="000000"/>
                          </a:solidFill>
                          <a:latin typeface="Bembo"/>
                        </a:rPr>
                        <a:t> Zimmerman</a:t>
                      </a:r>
                    </a:p>
                  </a:txBody>
                  <a:tcPr marL="75928" marR="75928" marT="37964" marB="37964"/>
                </a:tc>
                <a:tc>
                  <a:txBody>
                    <a:bodyPr/>
                    <a:lstStyle/>
                    <a:p>
                      <a:endParaRPr lang="en-US" sz="1200"/>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Proposed</a:t>
                      </a:r>
                    </a:p>
                  </a:txBody>
                  <a:tcPr marL="75928" marR="75928" marT="37964" marB="37964"/>
                </a:tc>
                <a:extLst>
                  <a:ext uri="{0D108BD9-81ED-4DB2-BD59-A6C34878D82A}">
                    <a16:rowId xmlns:a16="http://schemas.microsoft.com/office/drawing/2014/main" val="2604179314"/>
                  </a:ext>
                </a:extLst>
              </a:tr>
              <a:tr h="460629">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9/16/25</a:t>
                      </a: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D1310</a:t>
                      </a:r>
                    </a:p>
                  </a:txBody>
                  <a:tcPr marL="75928" marR="75928" marT="37964" marB="37964"/>
                </a:tc>
                <a:tc>
                  <a:txBody>
                    <a:bodyPr/>
                    <a:lstStyle/>
                    <a:p>
                      <a:r>
                        <a:rPr lang="en-US" sz="1200"/>
                        <a:t>Nutritional Counseling</a:t>
                      </a:r>
                    </a:p>
                  </a:txBody>
                  <a:tcPr marL="75928" marR="75928" marT="37964" marB="37964"/>
                </a:tc>
                <a:tc>
                  <a:txBody>
                    <a:bodyPr/>
                    <a:lstStyle/>
                    <a:p>
                      <a:pPr lvl="0" algn="l">
                        <a:lnSpc>
                          <a:spcPct val="100000"/>
                        </a:lnSpc>
                        <a:spcBef>
                          <a:spcPts val="0"/>
                        </a:spcBef>
                        <a:spcAft>
                          <a:spcPts val="0"/>
                        </a:spcAft>
                        <a:buNone/>
                      </a:pPr>
                      <a:r>
                        <a:rPr lang="en-US" sz="1200" b="0" i="0" u="none" strike="noStrike" noProof="0" err="1">
                          <a:solidFill>
                            <a:srgbClr val="000000"/>
                          </a:solidFill>
                          <a:latin typeface="Bembo"/>
                        </a:rPr>
                        <a:t>Breighlee</a:t>
                      </a:r>
                      <a:r>
                        <a:rPr lang="en-US" sz="1200" b="0" i="0" u="none" strike="noStrike" noProof="0">
                          <a:solidFill>
                            <a:srgbClr val="000000"/>
                          </a:solidFill>
                          <a:latin typeface="Bembo"/>
                        </a:rPr>
                        <a:t> Zimmerman</a:t>
                      </a:r>
                    </a:p>
                  </a:txBody>
                  <a:tcPr marL="75928" marR="75928" marT="37964" marB="37964"/>
                </a:tc>
                <a:tc>
                  <a:txBody>
                    <a:bodyPr/>
                    <a:lstStyle/>
                    <a:p>
                      <a:endParaRPr lang="en-US" sz="1200"/>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Proposed</a:t>
                      </a:r>
                    </a:p>
                  </a:txBody>
                  <a:tcPr marL="75928" marR="75928" marT="37964" marB="37964"/>
                </a:tc>
                <a:extLst>
                  <a:ext uri="{0D108BD9-81ED-4DB2-BD59-A6C34878D82A}">
                    <a16:rowId xmlns:a16="http://schemas.microsoft.com/office/drawing/2014/main" val="3161896987"/>
                  </a:ext>
                </a:extLst>
              </a:tr>
              <a:tr h="460629">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9/16/25</a:t>
                      </a: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D1320</a:t>
                      </a:r>
                    </a:p>
                  </a:txBody>
                  <a:tcPr marL="75928" marR="75928" marT="37964" marB="37964"/>
                </a:tc>
                <a:tc>
                  <a:txBody>
                    <a:bodyPr/>
                    <a:lstStyle/>
                    <a:p>
                      <a:r>
                        <a:rPr lang="en-US" sz="1200"/>
                        <a:t>Tobacco Counseling</a:t>
                      </a:r>
                    </a:p>
                  </a:txBody>
                  <a:tcPr marL="75928" marR="75928" marT="37964" marB="37964"/>
                </a:tc>
                <a:tc>
                  <a:txBody>
                    <a:bodyPr/>
                    <a:lstStyle/>
                    <a:p>
                      <a:pPr lvl="0" algn="l">
                        <a:lnSpc>
                          <a:spcPct val="100000"/>
                        </a:lnSpc>
                        <a:spcBef>
                          <a:spcPts val="0"/>
                        </a:spcBef>
                        <a:spcAft>
                          <a:spcPts val="0"/>
                        </a:spcAft>
                        <a:buNone/>
                      </a:pPr>
                      <a:r>
                        <a:rPr lang="en-US" sz="1200" b="0" i="0" u="none" strike="noStrike" noProof="0" err="1">
                          <a:solidFill>
                            <a:srgbClr val="000000"/>
                          </a:solidFill>
                          <a:latin typeface="Bembo"/>
                        </a:rPr>
                        <a:t>Breighlee</a:t>
                      </a:r>
                      <a:r>
                        <a:rPr lang="en-US" sz="1200" b="0" i="0" u="none" strike="noStrike" noProof="0">
                          <a:solidFill>
                            <a:srgbClr val="000000"/>
                          </a:solidFill>
                          <a:latin typeface="Bembo"/>
                        </a:rPr>
                        <a:t> Zimmerman</a:t>
                      </a:r>
                    </a:p>
                  </a:txBody>
                  <a:tcPr marL="75928" marR="75928" marT="37964" marB="37964"/>
                </a:tc>
                <a:tc>
                  <a:txBody>
                    <a:bodyPr/>
                    <a:lstStyle/>
                    <a:p>
                      <a:endParaRPr lang="en-US" sz="1200"/>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Proposed</a:t>
                      </a:r>
                    </a:p>
                  </a:txBody>
                  <a:tcPr marL="75928" marR="75928" marT="37964" marB="37964"/>
                </a:tc>
                <a:extLst>
                  <a:ext uri="{0D108BD9-81ED-4DB2-BD59-A6C34878D82A}">
                    <a16:rowId xmlns:a16="http://schemas.microsoft.com/office/drawing/2014/main" val="177958367"/>
                  </a:ext>
                </a:extLst>
              </a:tr>
              <a:tr h="460629">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9/16/25</a:t>
                      </a: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D4341</a:t>
                      </a:r>
                      <a:endParaRPr lang="en-US" sz="1500"/>
                    </a:p>
                  </a:txBody>
                  <a:tcPr marL="75928" marR="75928" marT="37964" marB="37964"/>
                </a:tc>
                <a:tc>
                  <a:txBody>
                    <a:bodyPr/>
                    <a:lstStyle/>
                    <a:p>
                      <a:r>
                        <a:rPr lang="en-US" sz="1200"/>
                        <a:t>Periodontal scaling and root </a:t>
                      </a:r>
                      <a:r>
                        <a:rPr lang="en-US" sz="1200" err="1"/>
                        <a:t>planing</a:t>
                      </a:r>
                      <a:r>
                        <a:rPr lang="en-US" sz="1200"/>
                        <a:t>- four or more teeth per quadrant</a:t>
                      </a:r>
                    </a:p>
                  </a:txBody>
                  <a:tcPr marL="75928" marR="75928" marT="37964" marB="37964"/>
                </a:tc>
                <a:tc>
                  <a:txBody>
                    <a:bodyPr/>
                    <a:lstStyle/>
                    <a:p>
                      <a:pPr lvl="0" algn="l">
                        <a:lnSpc>
                          <a:spcPct val="100000"/>
                        </a:lnSpc>
                        <a:spcBef>
                          <a:spcPts val="0"/>
                        </a:spcBef>
                        <a:spcAft>
                          <a:spcPts val="0"/>
                        </a:spcAft>
                        <a:buNone/>
                      </a:pPr>
                      <a:r>
                        <a:rPr lang="en-US" sz="1200" b="0" i="0" u="none" strike="noStrike" noProof="0" err="1">
                          <a:solidFill>
                            <a:srgbClr val="000000"/>
                          </a:solidFill>
                          <a:latin typeface="Bembo"/>
                        </a:rPr>
                        <a:t>Breighlee</a:t>
                      </a:r>
                      <a:r>
                        <a:rPr lang="en-US" sz="1200" b="0" i="0" u="none" strike="noStrike" noProof="0">
                          <a:solidFill>
                            <a:srgbClr val="000000"/>
                          </a:solidFill>
                          <a:latin typeface="Bembo"/>
                        </a:rPr>
                        <a:t> Zimmerman</a:t>
                      </a:r>
                    </a:p>
                  </a:txBody>
                  <a:tcPr marL="75928" marR="75928" marT="37964" marB="37964"/>
                </a:tc>
                <a:tc>
                  <a:txBody>
                    <a:bodyPr/>
                    <a:lstStyle/>
                    <a:p>
                      <a:r>
                        <a:rPr lang="en-US" sz="1200"/>
                        <a:t>UR</a:t>
                      </a: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Proposed</a:t>
                      </a:r>
                    </a:p>
                  </a:txBody>
                  <a:tcPr marL="75928" marR="75928" marT="37964" marB="37964"/>
                </a:tc>
                <a:extLst>
                  <a:ext uri="{0D108BD9-81ED-4DB2-BD59-A6C34878D82A}">
                    <a16:rowId xmlns:a16="http://schemas.microsoft.com/office/drawing/2014/main" val="3835488850"/>
                  </a:ext>
                </a:extLst>
              </a:tr>
              <a:tr h="460629">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9/16/25</a:t>
                      </a: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D4341</a:t>
                      </a:r>
                    </a:p>
                    <a:p>
                      <a:pPr lvl="0" algn="l">
                        <a:lnSpc>
                          <a:spcPct val="100000"/>
                        </a:lnSpc>
                        <a:spcBef>
                          <a:spcPts val="0"/>
                        </a:spcBef>
                        <a:spcAft>
                          <a:spcPts val="0"/>
                        </a:spcAft>
                        <a:buNone/>
                      </a:pPr>
                      <a:endParaRPr lang="en-US" sz="1200" b="0" i="0" u="none" strike="noStrike" noProof="0">
                        <a:solidFill>
                          <a:srgbClr val="000000"/>
                        </a:solidFill>
                        <a:latin typeface="Bembo"/>
                      </a:endParaRP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Periodontal scaling and root </a:t>
                      </a:r>
                      <a:r>
                        <a:rPr lang="en-US" sz="1200" b="0" i="0" u="none" strike="noStrike" noProof="0" err="1">
                          <a:solidFill>
                            <a:srgbClr val="000000"/>
                          </a:solidFill>
                          <a:latin typeface="Bembo"/>
                        </a:rPr>
                        <a:t>planing</a:t>
                      </a:r>
                      <a:r>
                        <a:rPr lang="en-US" sz="1200" b="0" i="0" u="none" strike="noStrike" noProof="0">
                          <a:solidFill>
                            <a:srgbClr val="000000"/>
                          </a:solidFill>
                          <a:latin typeface="Bembo"/>
                        </a:rPr>
                        <a:t>- four or more teeth per quadrant</a:t>
                      </a:r>
                    </a:p>
                  </a:txBody>
                  <a:tcPr marL="75928" marR="75928" marT="37964" marB="37964"/>
                </a:tc>
                <a:tc>
                  <a:txBody>
                    <a:bodyPr/>
                    <a:lstStyle/>
                    <a:p>
                      <a:pPr lvl="0" algn="l">
                        <a:lnSpc>
                          <a:spcPct val="100000"/>
                        </a:lnSpc>
                        <a:spcBef>
                          <a:spcPts val="0"/>
                        </a:spcBef>
                        <a:spcAft>
                          <a:spcPts val="0"/>
                        </a:spcAft>
                        <a:buNone/>
                      </a:pPr>
                      <a:r>
                        <a:rPr lang="en-US" sz="1200" b="0" i="0" u="none" strike="noStrike" noProof="0" err="1">
                          <a:solidFill>
                            <a:srgbClr val="000000"/>
                          </a:solidFill>
                          <a:latin typeface="Bembo"/>
                        </a:rPr>
                        <a:t>Breighlee</a:t>
                      </a:r>
                      <a:r>
                        <a:rPr lang="en-US" sz="1200" b="0" i="0" u="none" strike="noStrike" noProof="0">
                          <a:solidFill>
                            <a:srgbClr val="000000"/>
                          </a:solidFill>
                          <a:latin typeface="Bembo"/>
                        </a:rPr>
                        <a:t> Zimmerman</a:t>
                      </a:r>
                    </a:p>
                  </a:txBody>
                  <a:tcPr marL="75928" marR="75928" marT="37964" marB="37964"/>
                </a:tc>
                <a:tc>
                  <a:txBody>
                    <a:bodyPr/>
                    <a:lstStyle/>
                    <a:p>
                      <a:r>
                        <a:rPr lang="en-US" sz="1200"/>
                        <a:t>LR</a:t>
                      </a: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Proposed</a:t>
                      </a:r>
                    </a:p>
                  </a:txBody>
                  <a:tcPr marL="75928" marR="75928" marT="37964" marB="37964"/>
                </a:tc>
                <a:extLst>
                  <a:ext uri="{0D108BD9-81ED-4DB2-BD59-A6C34878D82A}">
                    <a16:rowId xmlns:a16="http://schemas.microsoft.com/office/drawing/2014/main" val="574501597"/>
                  </a:ext>
                </a:extLst>
              </a:tr>
              <a:tr h="460629">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9/16/25</a:t>
                      </a: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D4341</a:t>
                      </a:r>
                    </a:p>
                    <a:p>
                      <a:pPr lvl="0" algn="l">
                        <a:lnSpc>
                          <a:spcPct val="100000"/>
                        </a:lnSpc>
                        <a:spcBef>
                          <a:spcPts val="0"/>
                        </a:spcBef>
                        <a:spcAft>
                          <a:spcPts val="0"/>
                        </a:spcAft>
                        <a:buNone/>
                      </a:pPr>
                      <a:endParaRPr lang="en-US" sz="1200" b="0" i="0" u="none" strike="noStrike" noProof="0">
                        <a:solidFill>
                          <a:srgbClr val="000000"/>
                        </a:solidFill>
                        <a:latin typeface="Bembo"/>
                      </a:endParaRP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Periodontal scaling and root </a:t>
                      </a:r>
                      <a:r>
                        <a:rPr lang="en-US" sz="1200" b="0" i="0" u="none" strike="noStrike" noProof="0" err="1">
                          <a:solidFill>
                            <a:srgbClr val="000000"/>
                          </a:solidFill>
                          <a:latin typeface="Bembo"/>
                        </a:rPr>
                        <a:t>planing</a:t>
                      </a:r>
                      <a:r>
                        <a:rPr lang="en-US" sz="1200" b="0" i="0" u="none" strike="noStrike" noProof="0">
                          <a:solidFill>
                            <a:srgbClr val="000000"/>
                          </a:solidFill>
                          <a:latin typeface="Bembo"/>
                        </a:rPr>
                        <a:t>- four or more teeth per quadrant</a:t>
                      </a:r>
                    </a:p>
                  </a:txBody>
                  <a:tcPr marL="75928" marR="75928" marT="37964" marB="37964"/>
                </a:tc>
                <a:tc>
                  <a:txBody>
                    <a:bodyPr/>
                    <a:lstStyle/>
                    <a:p>
                      <a:pPr lvl="0" algn="l">
                        <a:lnSpc>
                          <a:spcPct val="100000"/>
                        </a:lnSpc>
                        <a:spcBef>
                          <a:spcPts val="0"/>
                        </a:spcBef>
                        <a:spcAft>
                          <a:spcPts val="0"/>
                        </a:spcAft>
                        <a:buNone/>
                      </a:pPr>
                      <a:r>
                        <a:rPr lang="en-US" sz="1200" b="0" i="0" u="none" strike="noStrike" noProof="0" err="1">
                          <a:solidFill>
                            <a:srgbClr val="000000"/>
                          </a:solidFill>
                          <a:latin typeface="Bembo"/>
                        </a:rPr>
                        <a:t>Breighlee</a:t>
                      </a:r>
                      <a:r>
                        <a:rPr lang="en-US" sz="1200" b="0" i="0" u="none" strike="noStrike" noProof="0">
                          <a:solidFill>
                            <a:srgbClr val="000000"/>
                          </a:solidFill>
                          <a:latin typeface="Bembo"/>
                        </a:rPr>
                        <a:t> Zimmerman</a:t>
                      </a:r>
                    </a:p>
                  </a:txBody>
                  <a:tcPr marL="75928" marR="75928" marT="37964" marB="37964"/>
                </a:tc>
                <a:tc>
                  <a:txBody>
                    <a:bodyPr/>
                    <a:lstStyle/>
                    <a:p>
                      <a:pPr lvl="0">
                        <a:buNone/>
                      </a:pPr>
                      <a:r>
                        <a:rPr lang="en-US" sz="1200"/>
                        <a:t>UL</a:t>
                      </a: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Proposed</a:t>
                      </a:r>
                    </a:p>
                  </a:txBody>
                  <a:tcPr marL="75928" marR="75928" marT="37964" marB="37964"/>
                </a:tc>
                <a:extLst>
                  <a:ext uri="{0D108BD9-81ED-4DB2-BD59-A6C34878D82A}">
                    <a16:rowId xmlns:a16="http://schemas.microsoft.com/office/drawing/2014/main" val="850221899"/>
                  </a:ext>
                </a:extLst>
              </a:tr>
              <a:tr h="460629">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9/16/25</a:t>
                      </a: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D4341</a:t>
                      </a:r>
                    </a:p>
                    <a:p>
                      <a:pPr lvl="0" algn="l">
                        <a:lnSpc>
                          <a:spcPct val="100000"/>
                        </a:lnSpc>
                        <a:spcBef>
                          <a:spcPts val="0"/>
                        </a:spcBef>
                        <a:spcAft>
                          <a:spcPts val="0"/>
                        </a:spcAft>
                        <a:buNone/>
                      </a:pPr>
                      <a:endParaRPr lang="en-US" sz="1200" b="0" i="0" u="none" strike="noStrike" noProof="0">
                        <a:solidFill>
                          <a:srgbClr val="000000"/>
                        </a:solidFill>
                        <a:latin typeface="Bembo"/>
                      </a:endParaRP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Periodontal scaling and root </a:t>
                      </a:r>
                      <a:r>
                        <a:rPr lang="en-US" sz="1200" b="0" i="0" u="none" strike="noStrike" noProof="0" err="1">
                          <a:solidFill>
                            <a:srgbClr val="000000"/>
                          </a:solidFill>
                          <a:latin typeface="Bembo"/>
                        </a:rPr>
                        <a:t>planing</a:t>
                      </a:r>
                      <a:r>
                        <a:rPr lang="en-US" sz="1200" b="0" i="0" u="none" strike="noStrike" noProof="0">
                          <a:solidFill>
                            <a:srgbClr val="000000"/>
                          </a:solidFill>
                          <a:latin typeface="Bembo"/>
                        </a:rPr>
                        <a:t>- four or more teeth per quadrant</a:t>
                      </a:r>
                    </a:p>
                  </a:txBody>
                  <a:tcPr marL="75928" marR="75928" marT="37964" marB="37964"/>
                </a:tc>
                <a:tc>
                  <a:txBody>
                    <a:bodyPr/>
                    <a:lstStyle/>
                    <a:p>
                      <a:pPr lvl="0" algn="l">
                        <a:lnSpc>
                          <a:spcPct val="100000"/>
                        </a:lnSpc>
                        <a:spcBef>
                          <a:spcPts val="0"/>
                        </a:spcBef>
                        <a:spcAft>
                          <a:spcPts val="0"/>
                        </a:spcAft>
                        <a:buNone/>
                      </a:pPr>
                      <a:r>
                        <a:rPr lang="en-US" sz="1200" b="0" i="0" u="none" strike="noStrike" noProof="0" err="1">
                          <a:solidFill>
                            <a:srgbClr val="000000"/>
                          </a:solidFill>
                          <a:latin typeface="Bembo"/>
                        </a:rPr>
                        <a:t>Breighlee</a:t>
                      </a:r>
                      <a:r>
                        <a:rPr lang="en-US" sz="1200" b="0" i="0" u="none" strike="noStrike" noProof="0">
                          <a:solidFill>
                            <a:srgbClr val="000000"/>
                          </a:solidFill>
                          <a:latin typeface="Bembo"/>
                        </a:rPr>
                        <a:t> Zimmerman</a:t>
                      </a:r>
                    </a:p>
                  </a:txBody>
                  <a:tcPr marL="75928" marR="75928" marT="37964" marB="37964"/>
                </a:tc>
                <a:tc>
                  <a:txBody>
                    <a:bodyPr/>
                    <a:lstStyle/>
                    <a:p>
                      <a:pPr lvl="0">
                        <a:buNone/>
                      </a:pPr>
                      <a:r>
                        <a:rPr lang="en-US" sz="1200"/>
                        <a:t>LL</a:t>
                      </a:r>
                    </a:p>
                  </a:txBody>
                  <a:tcPr marL="75928" marR="75928" marT="37964" marB="37964"/>
                </a:tc>
                <a:tc>
                  <a:txBody>
                    <a:bodyPr/>
                    <a:lstStyle/>
                    <a:p>
                      <a:pPr lvl="0" algn="l">
                        <a:lnSpc>
                          <a:spcPct val="100000"/>
                        </a:lnSpc>
                        <a:spcBef>
                          <a:spcPts val="0"/>
                        </a:spcBef>
                        <a:spcAft>
                          <a:spcPts val="0"/>
                        </a:spcAft>
                        <a:buNone/>
                      </a:pPr>
                      <a:r>
                        <a:rPr lang="en-US" sz="1200" b="0" i="0" u="none" strike="noStrike" noProof="0">
                          <a:solidFill>
                            <a:srgbClr val="000000"/>
                          </a:solidFill>
                          <a:latin typeface="Bembo"/>
                        </a:rPr>
                        <a:t>Proposed</a:t>
                      </a:r>
                    </a:p>
                  </a:txBody>
                  <a:tcPr marL="75928" marR="75928" marT="37964" marB="37964"/>
                </a:tc>
                <a:extLst>
                  <a:ext uri="{0D108BD9-81ED-4DB2-BD59-A6C34878D82A}">
                    <a16:rowId xmlns:a16="http://schemas.microsoft.com/office/drawing/2014/main" val="1714685482"/>
                  </a:ext>
                </a:extLst>
              </a:tr>
            </a:tbl>
          </a:graphicData>
        </a:graphic>
      </p:graphicFrame>
    </p:spTree>
    <p:extLst>
      <p:ext uri="{BB962C8B-B14F-4D97-AF65-F5344CB8AC3E}">
        <p14:creationId xmlns:p14="http://schemas.microsoft.com/office/powerpoint/2010/main" val="699978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3" name="Freeform: Shape 12">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DC08C02-14E4-DE8E-10EE-74BF85B512CD}"/>
              </a:ext>
            </a:extLst>
          </p:cNvPr>
          <p:cNvSpPr>
            <a:spLocks noGrp="1"/>
          </p:cNvSpPr>
          <p:nvPr>
            <p:ph type="title"/>
          </p:nvPr>
        </p:nvSpPr>
        <p:spPr>
          <a:xfrm>
            <a:off x="1050879" y="609601"/>
            <a:ext cx="9810604" cy="1216024"/>
          </a:xfrm>
        </p:spPr>
        <p:txBody>
          <a:bodyPr>
            <a:normAutofit/>
          </a:bodyPr>
          <a:lstStyle/>
          <a:p>
            <a:r>
              <a:rPr lang="en-US" dirty="0">
                <a:ea typeface="Batang"/>
              </a:rPr>
              <a:t>Treatment Plan Continued...</a:t>
            </a:r>
            <a:endParaRPr lang="en-US" dirty="0"/>
          </a:p>
        </p:txBody>
      </p:sp>
      <p:sp>
        <p:nvSpPr>
          <p:cNvPr id="15" name="Freeform: Shape 14">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3">
            <a:extLst>
              <a:ext uri="{FF2B5EF4-FFF2-40B4-BE49-F238E27FC236}">
                <a16:creationId xmlns:a16="http://schemas.microsoft.com/office/drawing/2014/main" id="{D300F6FB-86A9-71C7-BCB4-230670FC0754}"/>
              </a:ext>
            </a:extLst>
          </p:cNvPr>
          <p:cNvGraphicFramePr>
            <a:graphicFrameLocks noGrp="1"/>
          </p:cNvGraphicFramePr>
          <p:nvPr>
            <p:ph idx="1"/>
            <p:extLst>
              <p:ext uri="{D42A27DB-BD31-4B8C-83A1-F6EECF244321}">
                <p14:modId xmlns:p14="http://schemas.microsoft.com/office/powerpoint/2010/main" val="2403908838"/>
              </p:ext>
            </p:extLst>
          </p:nvPr>
        </p:nvGraphicFramePr>
        <p:xfrm>
          <a:off x="1437144" y="1718610"/>
          <a:ext cx="9038043" cy="4773934"/>
        </p:xfrm>
        <a:graphic>
          <a:graphicData uri="http://schemas.openxmlformats.org/drawingml/2006/table">
            <a:tbl>
              <a:tblPr firstRow="1" bandRow="1">
                <a:tableStyleId>{F5AB1C69-6EDB-4FF4-983F-18BD219EF322}</a:tableStyleId>
              </a:tblPr>
              <a:tblGrid>
                <a:gridCol w="1305421">
                  <a:extLst>
                    <a:ext uri="{9D8B030D-6E8A-4147-A177-3AD203B41FA5}">
                      <a16:colId xmlns:a16="http://schemas.microsoft.com/office/drawing/2014/main" val="800502912"/>
                    </a:ext>
                  </a:extLst>
                </a:gridCol>
                <a:gridCol w="920456">
                  <a:extLst>
                    <a:ext uri="{9D8B030D-6E8A-4147-A177-3AD203B41FA5}">
                      <a16:colId xmlns:a16="http://schemas.microsoft.com/office/drawing/2014/main" val="51785214"/>
                    </a:ext>
                  </a:extLst>
                </a:gridCol>
                <a:gridCol w="3209818">
                  <a:extLst>
                    <a:ext uri="{9D8B030D-6E8A-4147-A177-3AD203B41FA5}">
                      <a16:colId xmlns:a16="http://schemas.microsoft.com/office/drawing/2014/main" val="3396662951"/>
                    </a:ext>
                  </a:extLst>
                </a:gridCol>
                <a:gridCol w="1321685">
                  <a:extLst>
                    <a:ext uri="{9D8B030D-6E8A-4147-A177-3AD203B41FA5}">
                      <a16:colId xmlns:a16="http://schemas.microsoft.com/office/drawing/2014/main" val="4242994401"/>
                    </a:ext>
                  </a:extLst>
                </a:gridCol>
                <a:gridCol w="1192092">
                  <a:extLst>
                    <a:ext uri="{9D8B030D-6E8A-4147-A177-3AD203B41FA5}">
                      <a16:colId xmlns:a16="http://schemas.microsoft.com/office/drawing/2014/main" val="2160762926"/>
                    </a:ext>
                  </a:extLst>
                </a:gridCol>
                <a:gridCol w="1088571">
                  <a:extLst>
                    <a:ext uri="{9D8B030D-6E8A-4147-A177-3AD203B41FA5}">
                      <a16:colId xmlns:a16="http://schemas.microsoft.com/office/drawing/2014/main" val="2678571122"/>
                    </a:ext>
                  </a:extLst>
                </a:gridCol>
              </a:tblGrid>
              <a:tr h="258037">
                <a:tc>
                  <a:txBody>
                    <a:bodyPr/>
                    <a:lstStyle/>
                    <a:p>
                      <a:r>
                        <a:rPr lang="en-US" sz="1400" dirty="0"/>
                        <a:t>Date </a:t>
                      </a:r>
                    </a:p>
                  </a:txBody>
                  <a:tcPr marL="91464" marR="91464" marT="45732" marB="45732"/>
                </a:tc>
                <a:tc>
                  <a:txBody>
                    <a:bodyPr/>
                    <a:lstStyle/>
                    <a:p>
                      <a:pPr lvl="0">
                        <a:buNone/>
                      </a:pPr>
                      <a:r>
                        <a:rPr lang="en-US" sz="1400" dirty="0"/>
                        <a:t>Code</a:t>
                      </a:r>
                    </a:p>
                  </a:txBody>
                  <a:tcPr marL="91464" marR="91464" marT="45732" marB="45732"/>
                </a:tc>
                <a:tc>
                  <a:txBody>
                    <a:bodyPr/>
                    <a:lstStyle/>
                    <a:p>
                      <a:r>
                        <a:rPr lang="en-US" sz="1400" dirty="0"/>
                        <a:t>Description</a:t>
                      </a:r>
                    </a:p>
                  </a:txBody>
                  <a:tcPr marL="91464" marR="91464" marT="45732" marB="45732"/>
                </a:tc>
                <a:tc>
                  <a:txBody>
                    <a:bodyPr/>
                    <a:lstStyle/>
                    <a:p>
                      <a:r>
                        <a:rPr lang="en-US" sz="1400" dirty="0"/>
                        <a:t>Provider</a:t>
                      </a:r>
                    </a:p>
                  </a:txBody>
                  <a:tcPr marL="91464" marR="91464" marT="45732" marB="45732"/>
                </a:tc>
                <a:tc>
                  <a:txBody>
                    <a:bodyPr/>
                    <a:lstStyle/>
                    <a:p>
                      <a:r>
                        <a:rPr lang="en-US" sz="1400" dirty="0"/>
                        <a:t>Teeth/Quad</a:t>
                      </a:r>
                    </a:p>
                  </a:txBody>
                  <a:tcPr marL="91464" marR="91464" marT="45732" marB="45732"/>
                </a:tc>
                <a:tc>
                  <a:txBody>
                    <a:bodyPr/>
                    <a:lstStyle/>
                    <a:p>
                      <a:r>
                        <a:rPr lang="en-US" sz="1400" dirty="0"/>
                        <a:t>Status</a:t>
                      </a:r>
                    </a:p>
                  </a:txBody>
                  <a:tcPr marL="91464" marR="91464" marT="45732" marB="45732"/>
                </a:tc>
                <a:extLst>
                  <a:ext uri="{0D108BD9-81ED-4DB2-BD59-A6C34878D82A}">
                    <a16:rowId xmlns:a16="http://schemas.microsoft.com/office/drawing/2014/main" val="1281759556"/>
                  </a:ext>
                </a:extLst>
              </a:tr>
              <a:tr h="617047">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9/16/25</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D9210</a:t>
                      </a:r>
                    </a:p>
                  </a:txBody>
                  <a:tcPr marL="91464" marR="91464" marT="45732" marB="45732"/>
                </a:tc>
                <a:tc>
                  <a:txBody>
                    <a:bodyPr/>
                    <a:lstStyle/>
                    <a:p>
                      <a:r>
                        <a:rPr lang="en-US" sz="1400" dirty="0"/>
                        <a:t>Local anesthesia not in conjunction with surgical procedures (Local anesthetic, </a:t>
                      </a:r>
                      <a:r>
                        <a:rPr lang="en-US" sz="1400" err="1"/>
                        <a:t>Oraqix</a:t>
                      </a:r>
                      <a:r>
                        <a:rPr lang="en-US" sz="1400" dirty="0"/>
                        <a:t>, </a:t>
                      </a:r>
                      <a:r>
                        <a:rPr lang="en-US" sz="1400" err="1"/>
                        <a:t>Cetacaine</a:t>
                      </a:r>
                      <a:r>
                        <a:rPr lang="en-US" sz="1400" dirty="0"/>
                        <a:t>, </a:t>
                      </a:r>
                      <a:r>
                        <a:rPr lang="en-US" sz="1400" err="1"/>
                        <a:t>Gingicaine</a:t>
                      </a:r>
                      <a:r>
                        <a:rPr lang="en-US" sz="1400" dirty="0"/>
                        <a:t>)</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err="1">
                          <a:solidFill>
                            <a:srgbClr val="000000"/>
                          </a:solidFill>
                          <a:latin typeface="Bembo"/>
                        </a:rPr>
                        <a:t>Breighlee</a:t>
                      </a:r>
                      <a:r>
                        <a:rPr lang="en-US" sz="1400" b="0" i="0" u="none" strike="noStrike" noProof="0" dirty="0">
                          <a:solidFill>
                            <a:srgbClr val="000000"/>
                          </a:solidFill>
                          <a:latin typeface="Bembo"/>
                        </a:rPr>
                        <a:t> Zimmerman</a:t>
                      </a:r>
                    </a:p>
                  </a:txBody>
                  <a:tcPr marL="91464" marR="91464" marT="45732" marB="45732"/>
                </a:tc>
                <a:tc>
                  <a:txBody>
                    <a:bodyPr/>
                    <a:lstStyle/>
                    <a:p>
                      <a:endParaRPr lang="en-US" sz="1400"/>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Proposed</a:t>
                      </a:r>
                    </a:p>
                  </a:txBody>
                  <a:tcPr marL="91464" marR="91464" marT="45732" marB="45732"/>
                </a:tc>
                <a:extLst>
                  <a:ext uri="{0D108BD9-81ED-4DB2-BD59-A6C34878D82A}">
                    <a16:rowId xmlns:a16="http://schemas.microsoft.com/office/drawing/2014/main" val="2604179314"/>
                  </a:ext>
                </a:extLst>
              </a:tr>
              <a:tr h="617047">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9/16/25</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D4381</a:t>
                      </a:r>
                    </a:p>
                  </a:txBody>
                  <a:tcPr marL="91464" marR="91464" marT="45732" marB="45732"/>
                </a:tc>
                <a:tc>
                  <a:txBody>
                    <a:bodyPr/>
                    <a:lstStyle/>
                    <a:p>
                      <a:r>
                        <a:rPr lang="en-US" sz="1400" dirty="0"/>
                        <a:t>Localized delivery </a:t>
                      </a:r>
                      <a:r>
                        <a:rPr lang="en-US" sz="1400" err="1"/>
                        <a:t>ogf</a:t>
                      </a:r>
                      <a:r>
                        <a:rPr lang="en-US" sz="1400" dirty="0"/>
                        <a:t> antimicrobial agents into diseased crevicular tissue, per tooth (Arestin)</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err="1">
                          <a:solidFill>
                            <a:srgbClr val="000000"/>
                          </a:solidFill>
                          <a:latin typeface="Bembo"/>
                        </a:rPr>
                        <a:t>Breighlee</a:t>
                      </a:r>
                      <a:r>
                        <a:rPr lang="en-US" sz="1400" b="0" i="0" u="none" strike="noStrike" noProof="0" dirty="0">
                          <a:solidFill>
                            <a:srgbClr val="000000"/>
                          </a:solidFill>
                          <a:latin typeface="Bembo"/>
                        </a:rPr>
                        <a:t> Zimmerman</a:t>
                      </a:r>
                    </a:p>
                  </a:txBody>
                  <a:tcPr marL="91464" marR="91464" marT="45732" marB="45732"/>
                </a:tc>
                <a:tc>
                  <a:txBody>
                    <a:bodyPr/>
                    <a:lstStyle/>
                    <a:p>
                      <a:r>
                        <a:rPr lang="en-US" sz="1400" dirty="0"/>
                        <a:t>#15DB</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Proposed</a:t>
                      </a:r>
                    </a:p>
                  </a:txBody>
                  <a:tcPr marL="91464" marR="91464" marT="45732" marB="45732"/>
                </a:tc>
                <a:extLst>
                  <a:ext uri="{0D108BD9-81ED-4DB2-BD59-A6C34878D82A}">
                    <a16:rowId xmlns:a16="http://schemas.microsoft.com/office/drawing/2014/main" val="3161896987"/>
                  </a:ext>
                </a:extLst>
              </a:tr>
              <a:tr h="415104">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9/16/25</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D0150</a:t>
                      </a:r>
                    </a:p>
                  </a:txBody>
                  <a:tcPr marL="91464" marR="91464" marT="45732" marB="45732"/>
                </a:tc>
                <a:tc>
                  <a:txBody>
                    <a:bodyPr/>
                    <a:lstStyle/>
                    <a:p>
                      <a:r>
                        <a:rPr lang="en-US" sz="1400" dirty="0"/>
                        <a:t>Comprehensive Oral Evaluation</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Dr. Chung</a:t>
                      </a:r>
                    </a:p>
                  </a:txBody>
                  <a:tcPr marL="91464" marR="91464" marT="45732" marB="45732"/>
                </a:tc>
                <a:tc>
                  <a:txBody>
                    <a:bodyPr/>
                    <a:lstStyle/>
                    <a:p>
                      <a:endParaRPr lang="en-US" sz="1400"/>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Proposed</a:t>
                      </a:r>
                    </a:p>
                  </a:txBody>
                  <a:tcPr marL="91464" marR="91464" marT="45732" marB="45732"/>
                </a:tc>
                <a:extLst>
                  <a:ext uri="{0D108BD9-81ED-4DB2-BD59-A6C34878D82A}">
                    <a16:rowId xmlns:a16="http://schemas.microsoft.com/office/drawing/2014/main" val="177958367"/>
                  </a:ext>
                </a:extLst>
              </a:tr>
              <a:tr h="437543">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9/16/25</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D0274</a:t>
                      </a:r>
                      <a:endParaRPr lang="en-US" sz="1800" dirty="0"/>
                    </a:p>
                  </a:txBody>
                  <a:tcPr marL="91464" marR="91464" marT="45732" marB="45732"/>
                </a:tc>
                <a:tc>
                  <a:txBody>
                    <a:bodyPr/>
                    <a:lstStyle/>
                    <a:p>
                      <a:r>
                        <a:rPr lang="en-US" sz="1400" dirty="0"/>
                        <a:t>Bitewings- four radiographic images </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err="1">
                          <a:solidFill>
                            <a:srgbClr val="000000"/>
                          </a:solidFill>
                          <a:latin typeface="Bembo"/>
                        </a:rPr>
                        <a:t>Breighlee</a:t>
                      </a:r>
                      <a:r>
                        <a:rPr lang="en-US" sz="1400" b="0" i="0" u="none" strike="noStrike" noProof="0" dirty="0">
                          <a:solidFill>
                            <a:srgbClr val="000000"/>
                          </a:solidFill>
                          <a:latin typeface="Bembo"/>
                        </a:rPr>
                        <a:t> Zimmerman</a:t>
                      </a:r>
                    </a:p>
                  </a:txBody>
                  <a:tcPr marL="91464" marR="91464" marT="45732" marB="45732"/>
                </a:tc>
                <a:tc>
                  <a:txBody>
                    <a:bodyPr/>
                    <a:lstStyle/>
                    <a:p>
                      <a:endParaRPr lang="en-US" sz="1400" dirty="0"/>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Proposed</a:t>
                      </a:r>
                    </a:p>
                  </a:txBody>
                  <a:tcPr marL="91464" marR="91464" marT="45732" marB="45732"/>
                </a:tc>
                <a:extLst>
                  <a:ext uri="{0D108BD9-81ED-4DB2-BD59-A6C34878D82A}">
                    <a16:rowId xmlns:a16="http://schemas.microsoft.com/office/drawing/2014/main" val="3835488850"/>
                  </a:ext>
                </a:extLst>
              </a:tr>
              <a:tr h="437543">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9/16/25</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D0415 (x3)</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Phase Microscope Slide- collection of microorganisms</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err="1">
                          <a:solidFill>
                            <a:srgbClr val="000000"/>
                          </a:solidFill>
                          <a:latin typeface="Bembo"/>
                        </a:rPr>
                        <a:t>Breighlee</a:t>
                      </a:r>
                      <a:r>
                        <a:rPr lang="en-US" sz="1400" b="0" i="0" u="none" strike="noStrike" noProof="0" dirty="0">
                          <a:solidFill>
                            <a:srgbClr val="000000"/>
                          </a:solidFill>
                          <a:latin typeface="Bembo"/>
                        </a:rPr>
                        <a:t> Zimmerman</a:t>
                      </a:r>
                    </a:p>
                  </a:txBody>
                  <a:tcPr marL="91464" marR="91464" marT="45732" marB="45732"/>
                </a:tc>
                <a:tc>
                  <a:txBody>
                    <a:bodyPr/>
                    <a:lstStyle/>
                    <a:p>
                      <a:r>
                        <a:rPr lang="en-US" sz="1400" dirty="0"/>
                        <a:t>#15DB</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Proposed</a:t>
                      </a:r>
                    </a:p>
                  </a:txBody>
                  <a:tcPr marL="91464" marR="91464" marT="45732" marB="45732"/>
                </a:tc>
                <a:extLst>
                  <a:ext uri="{0D108BD9-81ED-4DB2-BD59-A6C34878D82A}">
                    <a16:rowId xmlns:a16="http://schemas.microsoft.com/office/drawing/2014/main" val="574501597"/>
                  </a:ext>
                </a:extLst>
              </a:tr>
              <a:tr h="437543">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9/16/25</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D0431</a:t>
                      </a:r>
                    </a:p>
                    <a:p>
                      <a:pPr lvl="0" algn="l">
                        <a:lnSpc>
                          <a:spcPct val="100000"/>
                        </a:lnSpc>
                        <a:spcBef>
                          <a:spcPts val="0"/>
                        </a:spcBef>
                        <a:spcAft>
                          <a:spcPts val="0"/>
                        </a:spcAft>
                        <a:buNone/>
                      </a:pPr>
                      <a:endParaRPr lang="en-US" sz="1400" b="0" i="0" u="none" strike="noStrike" noProof="0">
                        <a:solidFill>
                          <a:srgbClr val="000000"/>
                        </a:solidFill>
                        <a:latin typeface="Bembo"/>
                      </a:endParaRPr>
                    </a:p>
                  </a:txBody>
                  <a:tcPr marL="91464" marR="91464" marT="45732" marB="45732"/>
                </a:tc>
                <a:tc>
                  <a:txBody>
                    <a:bodyPr/>
                    <a:lstStyle/>
                    <a:p>
                      <a:pPr lvl="0" algn="l">
                        <a:lnSpc>
                          <a:spcPct val="100000"/>
                        </a:lnSpc>
                        <a:spcBef>
                          <a:spcPts val="0"/>
                        </a:spcBef>
                        <a:spcAft>
                          <a:spcPts val="0"/>
                        </a:spcAft>
                        <a:buNone/>
                      </a:pPr>
                      <a:r>
                        <a:rPr lang="en-US" sz="1400" b="0" i="0" u="none" strike="noStrike" noProof="0" err="1">
                          <a:solidFill>
                            <a:srgbClr val="000000"/>
                          </a:solidFill>
                          <a:latin typeface="Bembo"/>
                        </a:rPr>
                        <a:t>VELscope</a:t>
                      </a:r>
                      <a:r>
                        <a:rPr lang="en-US" sz="1400" b="0" i="0" u="none" strike="noStrike" noProof="0" dirty="0">
                          <a:solidFill>
                            <a:srgbClr val="000000"/>
                          </a:solidFill>
                          <a:latin typeface="Bembo"/>
                        </a:rPr>
                        <a:t>- Adjunctive pre-diagnostic test of mucosal abnormalities </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err="1">
                          <a:solidFill>
                            <a:srgbClr val="000000"/>
                          </a:solidFill>
                          <a:latin typeface="Bembo"/>
                        </a:rPr>
                        <a:t>Breighlee</a:t>
                      </a:r>
                      <a:r>
                        <a:rPr lang="en-US" sz="1400" b="0" i="0" u="none" strike="noStrike" noProof="0" dirty="0">
                          <a:solidFill>
                            <a:srgbClr val="000000"/>
                          </a:solidFill>
                          <a:latin typeface="Bembo"/>
                        </a:rPr>
                        <a:t> Zimmerman</a:t>
                      </a:r>
                    </a:p>
                  </a:txBody>
                  <a:tcPr marL="91464" marR="91464" marT="45732" marB="45732"/>
                </a:tc>
                <a:tc>
                  <a:txBody>
                    <a:bodyPr/>
                    <a:lstStyle/>
                    <a:p>
                      <a:pPr lvl="0">
                        <a:buNone/>
                      </a:pPr>
                      <a:endParaRPr lang="en-US" sz="1400" dirty="0"/>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Proposed</a:t>
                      </a:r>
                    </a:p>
                  </a:txBody>
                  <a:tcPr marL="91464" marR="91464" marT="45732" marB="45732"/>
                </a:tc>
                <a:extLst>
                  <a:ext uri="{0D108BD9-81ED-4DB2-BD59-A6C34878D82A}">
                    <a16:rowId xmlns:a16="http://schemas.microsoft.com/office/drawing/2014/main" val="850221899"/>
                  </a:ext>
                </a:extLst>
              </a:tr>
              <a:tr h="437543">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9/16/25</a:t>
                      </a:r>
                    </a:p>
                  </a:txBody>
                  <a:tcPr marL="91463" marR="91463" marT="45731" marB="45731"/>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D0350 (x2)</a:t>
                      </a:r>
                    </a:p>
                  </a:txBody>
                  <a:tcPr marL="91463" marR="91463" marT="45731" marB="45731"/>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Oral/Facial Images (Intraoral photos)</a:t>
                      </a:r>
                    </a:p>
                  </a:txBody>
                  <a:tcPr marL="91463" marR="91463" marT="45731" marB="45731"/>
                </a:tc>
                <a:tc>
                  <a:txBody>
                    <a:bodyPr/>
                    <a:lstStyle/>
                    <a:p>
                      <a:pPr lvl="0" algn="l">
                        <a:lnSpc>
                          <a:spcPct val="100000"/>
                        </a:lnSpc>
                        <a:spcBef>
                          <a:spcPts val="0"/>
                        </a:spcBef>
                        <a:spcAft>
                          <a:spcPts val="0"/>
                        </a:spcAft>
                        <a:buNone/>
                      </a:pPr>
                      <a:r>
                        <a:rPr lang="en-US" sz="1400" b="0" i="0" u="none" strike="noStrike" noProof="0" err="1">
                          <a:solidFill>
                            <a:srgbClr val="000000"/>
                          </a:solidFill>
                          <a:latin typeface="Bembo"/>
                        </a:rPr>
                        <a:t>Breighlee</a:t>
                      </a:r>
                      <a:endParaRPr lang="en-US" sz="1400" b="0" i="0" u="none" strike="noStrike" noProof="0" dirty="0" err="1">
                        <a:solidFill>
                          <a:srgbClr val="000000"/>
                        </a:solidFill>
                        <a:latin typeface="Bembo"/>
                      </a:endParaRPr>
                    </a:p>
                    <a:p>
                      <a:pPr lvl="0" algn="l">
                        <a:lnSpc>
                          <a:spcPct val="100000"/>
                        </a:lnSpc>
                        <a:spcBef>
                          <a:spcPts val="0"/>
                        </a:spcBef>
                        <a:spcAft>
                          <a:spcPts val="0"/>
                        </a:spcAft>
                        <a:buNone/>
                      </a:pPr>
                      <a:r>
                        <a:rPr lang="en-US" sz="1400" b="0" i="0" u="none" strike="noStrike" noProof="0" dirty="0">
                          <a:solidFill>
                            <a:srgbClr val="000000"/>
                          </a:solidFill>
                          <a:latin typeface="Bembo"/>
                        </a:rPr>
                        <a:t>Zimmerman</a:t>
                      </a:r>
                    </a:p>
                  </a:txBody>
                  <a:tcPr marL="91463" marR="91463" marT="45731" marB="45731"/>
                </a:tc>
                <a:tc>
                  <a:txBody>
                    <a:bodyPr/>
                    <a:lstStyle/>
                    <a:p>
                      <a:pPr lvl="0">
                        <a:buNone/>
                      </a:pPr>
                      <a:endParaRPr lang="en-US" sz="1400" dirty="0"/>
                    </a:p>
                  </a:txBody>
                  <a:tcPr marL="91463" marR="91463" marT="45731" marB="45731"/>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Proposed</a:t>
                      </a:r>
                    </a:p>
                  </a:txBody>
                  <a:tcPr marL="91463" marR="91463" marT="45731" marB="45731"/>
                </a:tc>
                <a:extLst>
                  <a:ext uri="{0D108BD9-81ED-4DB2-BD59-A6C34878D82A}">
                    <a16:rowId xmlns:a16="http://schemas.microsoft.com/office/drawing/2014/main" val="346408894"/>
                  </a:ext>
                </a:extLst>
              </a:tr>
              <a:tr h="437543">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9/16/25</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D1206</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Topical application of fluoride varnish</a:t>
                      </a:r>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err="1">
                          <a:solidFill>
                            <a:srgbClr val="000000"/>
                          </a:solidFill>
                          <a:latin typeface="Bembo"/>
                        </a:rPr>
                        <a:t>Breighlee</a:t>
                      </a:r>
                      <a:r>
                        <a:rPr lang="en-US" sz="1400" b="0" i="0" u="none" strike="noStrike" noProof="0" dirty="0">
                          <a:solidFill>
                            <a:srgbClr val="000000"/>
                          </a:solidFill>
                          <a:latin typeface="Bembo"/>
                        </a:rPr>
                        <a:t> Zimmerman</a:t>
                      </a:r>
                    </a:p>
                  </a:txBody>
                  <a:tcPr marL="91464" marR="91464" marT="45732" marB="45732"/>
                </a:tc>
                <a:tc>
                  <a:txBody>
                    <a:bodyPr/>
                    <a:lstStyle/>
                    <a:p>
                      <a:pPr lvl="0">
                        <a:buNone/>
                      </a:pPr>
                      <a:endParaRPr lang="en-US" sz="1400" dirty="0"/>
                    </a:p>
                  </a:txBody>
                  <a:tcPr marL="91464" marR="91464" marT="45732" marB="45732"/>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Bembo"/>
                        </a:rPr>
                        <a:t>Proposed</a:t>
                      </a:r>
                    </a:p>
                  </a:txBody>
                  <a:tcPr marL="91464" marR="91464" marT="45732" marB="45732"/>
                </a:tc>
                <a:extLst>
                  <a:ext uri="{0D108BD9-81ED-4DB2-BD59-A6C34878D82A}">
                    <a16:rowId xmlns:a16="http://schemas.microsoft.com/office/drawing/2014/main" val="1714685482"/>
                  </a:ext>
                </a:extLst>
              </a:tr>
            </a:tbl>
          </a:graphicData>
        </a:graphic>
      </p:graphicFrame>
    </p:spTree>
    <p:extLst>
      <p:ext uri="{BB962C8B-B14F-4D97-AF65-F5344CB8AC3E}">
        <p14:creationId xmlns:p14="http://schemas.microsoft.com/office/powerpoint/2010/main" val="1758249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CCEB1-B16C-B590-6412-49B686E9E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0A5D30-182C-BA2F-120D-F4AB88F9C984}"/>
              </a:ext>
            </a:extLst>
          </p:cNvPr>
          <p:cNvSpPr>
            <a:spLocks noGrp="1"/>
          </p:cNvSpPr>
          <p:nvPr>
            <p:ph type="title"/>
          </p:nvPr>
        </p:nvSpPr>
        <p:spPr/>
        <p:txBody>
          <a:bodyPr/>
          <a:lstStyle/>
          <a:p>
            <a:r>
              <a:rPr lang="en-US" dirty="0" err="1">
                <a:ea typeface="Batang"/>
              </a:rPr>
              <a:t>TImeline</a:t>
            </a:r>
            <a:r>
              <a:rPr lang="en-US" dirty="0">
                <a:ea typeface="Batang"/>
              </a:rPr>
              <a:t> of care</a:t>
            </a:r>
            <a:endParaRPr lang="en-US" dirty="0"/>
          </a:p>
        </p:txBody>
      </p:sp>
      <p:graphicFrame>
        <p:nvGraphicFramePr>
          <p:cNvPr id="4" name="Content Placeholder 3">
            <a:extLst>
              <a:ext uri="{FF2B5EF4-FFF2-40B4-BE49-F238E27FC236}">
                <a16:creationId xmlns:a16="http://schemas.microsoft.com/office/drawing/2014/main" id="{49303746-0B0F-71F6-9373-DEEBA5CB15A8}"/>
              </a:ext>
            </a:extLst>
          </p:cNvPr>
          <p:cNvGraphicFramePr>
            <a:graphicFrameLocks noGrp="1"/>
          </p:cNvGraphicFramePr>
          <p:nvPr>
            <p:ph idx="1"/>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8775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41F680-B18F-481A-8D6E-9FD77379E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76"/>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5E88D-4A2F-2B80-F74B-46AFA8C405F6}"/>
              </a:ext>
            </a:extLst>
          </p:cNvPr>
          <p:cNvSpPr>
            <a:spLocks noGrp="1"/>
          </p:cNvSpPr>
          <p:nvPr>
            <p:ph type="title"/>
          </p:nvPr>
        </p:nvSpPr>
        <p:spPr>
          <a:xfrm>
            <a:off x="5282647" y="609601"/>
            <a:ext cx="5826631" cy="1216024"/>
          </a:xfrm>
        </p:spPr>
        <p:txBody>
          <a:bodyPr>
            <a:normAutofit/>
          </a:bodyPr>
          <a:lstStyle/>
          <a:p>
            <a:r>
              <a:rPr lang="en-US" dirty="0">
                <a:ea typeface="Batang"/>
              </a:rPr>
              <a:t>Motivational techniques</a:t>
            </a:r>
            <a:endParaRPr lang="en-US" dirty="0"/>
          </a:p>
        </p:txBody>
      </p:sp>
      <p:sp>
        <p:nvSpPr>
          <p:cNvPr id="11" name="Freeform: Shape 10">
            <a:extLst>
              <a:ext uri="{FF2B5EF4-FFF2-40B4-BE49-F238E27FC236}">
                <a16:creationId xmlns:a16="http://schemas.microsoft.com/office/drawing/2014/main" id="{F74CA6A1-199E-4E0D-BF66-A552C7E59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82301" cy="4882103"/>
          </a:xfrm>
          <a:custGeom>
            <a:avLst/>
            <a:gdLst>
              <a:gd name="connsiteX0" fmla="*/ 0 w 4882301"/>
              <a:gd name="connsiteY0" fmla="*/ 0 h 4882103"/>
              <a:gd name="connsiteX1" fmla="*/ 3905841 w 4882301"/>
              <a:gd name="connsiteY1" fmla="*/ 0 h 4882103"/>
              <a:gd name="connsiteX2" fmla="*/ 4882301 w 4882301"/>
              <a:gd name="connsiteY2" fmla="*/ 0 h 4882103"/>
              <a:gd name="connsiteX3" fmla="*/ 4871664 w 4882301"/>
              <a:gd name="connsiteY3" fmla="*/ 12164 h 4882103"/>
              <a:gd name="connsiteX4" fmla="*/ 4845255 w 4882301"/>
              <a:gd name="connsiteY4" fmla="*/ 53786 h 4882103"/>
              <a:gd name="connsiteX5" fmla="*/ 4832975 w 4882301"/>
              <a:gd name="connsiteY5" fmla="*/ 71441 h 4882103"/>
              <a:gd name="connsiteX6" fmla="*/ 4817370 w 4882301"/>
              <a:gd name="connsiteY6" fmla="*/ 80005 h 4882103"/>
              <a:gd name="connsiteX7" fmla="*/ 4809347 w 4882301"/>
              <a:gd name="connsiteY7" fmla="*/ 76230 h 4882103"/>
              <a:gd name="connsiteX8" fmla="*/ 4801782 w 4882301"/>
              <a:gd name="connsiteY8" fmla="*/ 84878 h 4882103"/>
              <a:gd name="connsiteX9" fmla="*/ 4798715 w 4882301"/>
              <a:gd name="connsiteY9" fmla="*/ 85797 h 4882103"/>
              <a:gd name="connsiteX10" fmla="*/ 4782182 w 4882301"/>
              <a:gd name="connsiteY10" fmla="*/ 92450 h 4882103"/>
              <a:gd name="connsiteX11" fmla="*/ 4773099 w 4882301"/>
              <a:gd name="connsiteY11" fmla="*/ 140971 h 4882103"/>
              <a:gd name="connsiteX12" fmla="*/ 4740360 w 4882301"/>
              <a:gd name="connsiteY12" fmla="*/ 172435 h 4882103"/>
              <a:gd name="connsiteX13" fmla="*/ 4736950 w 4882301"/>
              <a:gd name="connsiteY13" fmla="*/ 178679 h 4882103"/>
              <a:gd name="connsiteX14" fmla="*/ 4735838 w 4882301"/>
              <a:gd name="connsiteY14" fmla="*/ 185572 h 4882103"/>
              <a:gd name="connsiteX15" fmla="*/ 4734185 w 4882301"/>
              <a:gd name="connsiteY15" fmla="*/ 183735 h 4882103"/>
              <a:gd name="connsiteX16" fmla="*/ 4718018 w 4882301"/>
              <a:gd name="connsiteY16" fmla="*/ 213327 h 4882103"/>
              <a:gd name="connsiteX17" fmla="*/ 4688939 w 4882301"/>
              <a:gd name="connsiteY17" fmla="*/ 250886 h 4882103"/>
              <a:gd name="connsiteX18" fmla="*/ 4674425 w 4882301"/>
              <a:gd name="connsiteY18" fmla="*/ 272754 h 4882103"/>
              <a:gd name="connsiteX19" fmla="*/ 4675557 w 4882301"/>
              <a:gd name="connsiteY19" fmla="*/ 274827 h 4882103"/>
              <a:gd name="connsiteX20" fmla="*/ 4654479 w 4882301"/>
              <a:gd name="connsiteY20" fmla="*/ 396503 h 4882103"/>
              <a:gd name="connsiteX21" fmla="*/ 4590538 w 4882301"/>
              <a:gd name="connsiteY21" fmla="*/ 520441 h 4882103"/>
              <a:gd name="connsiteX22" fmla="*/ 4594889 w 4882301"/>
              <a:gd name="connsiteY22" fmla="*/ 537296 h 4882103"/>
              <a:gd name="connsiteX23" fmla="*/ 4594233 w 4882301"/>
              <a:gd name="connsiteY23" fmla="*/ 553255 h 4882103"/>
              <a:gd name="connsiteX24" fmla="*/ 4592486 w 4882301"/>
              <a:gd name="connsiteY24" fmla="*/ 554301 h 4882103"/>
              <a:gd name="connsiteX25" fmla="*/ 4586772 w 4882301"/>
              <a:gd name="connsiteY25" fmla="*/ 570157 h 4882103"/>
              <a:gd name="connsiteX26" fmla="*/ 4588850 w 4882301"/>
              <a:gd name="connsiteY26" fmla="*/ 575443 h 4882103"/>
              <a:gd name="connsiteX27" fmla="*/ 4585973 w 4882301"/>
              <a:gd name="connsiteY27" fmla="*/ 586891 h 4882103"/>
              <a:gd name="connsiteX28" fmla="*/ 4583120 w 4882301"/>
              <a:gd name="connsiteY28" fmla="*/ 610976 h 4882103"/>
              <a:gd name="connsiteX29" fmla="*/ 4579947 w 4882301"/>
              <a:gd name="connsiteY29" fmla="*/ 614045 h 4882103"/>
              <a:gd name="connsiteX30" fmla="*/ 4571535 w 4882301"/>
              <a:gd name="connsiteY30" fmla="*/ 648134 h 4882103"/>
              <a:gd name="connsiteX31" fmla="*/ 4570168 w 4882301"/>
              <a:gd name="connsiteY31" fmla="*/ 647920 h 4882103"/>
              <a:gd name="connsiteX32" fmla="*/ 4562329 w 4882301"/>
              <a:gd name="connsiteY32" fmla="*/ 654549 h 4882103"/>
              <a:gd name="connsiteX33" fmla="*/ 4550201 w 4882301"/>
              <a:gd name="connsiteY33" fmla="*/ 668771 h 4882103"/>
              <a:gd name="connsiteX34" fmla="*/ 4506750 w 4882301"/>
              <a:gd name="connsiteY34" fmla="*/ 693120 h 4882103"/>
              <a:gd name="connsiteX35" fmla="*/ 4501638 w 4882301"/>
              <a:gd name="connsiteY35" fmla="*/ 713469 h 4882103"/>
              <a:gd name="connsiteX36" fmla="*/ 4484999 w 4882301"/>
              <a:gd name="connsiteY36" fmla="*/ 723668 h 4882103"/>
              <a:gd name="connsiteX37" fmla="*/ 4431193 w 4882301"/>
              <a:gd name="connsiteY37" fmla="*/ 747977 h 4882103"/>
              <a:gd name="connsiteX38" fmla="*/ 4368110 w 4882301"/>
              <a:gd name="connsiteY38" fmla="*/ 781955 h 4882103"/>
              <a:gd name="connsiteX39" fmla="*/ 4308331 w 4882301"/>
              <a:gd name="connsiteY39" fmla="*/ 821385 h 4882103"/>
              <a:gd name="connsiteX40" fmla="*/ 4246095 w 4882301"/>
              <a:gd name="connsiteY40" fmla="*/ 838398 h 4882103"/>
              <a:gd name="connsiteX41" fmla="*/ 4201655 w 4882301"/>
              <a:gd name="connsiteY41" fmla="*/ 866799 h 4882103"/>
              <a:gd name="connsiteX42" fmla="*/ 4135014 w 4882301"/>
              <a:gd name="connsiteY42" fmla="*/ 878860 h 4882103"/>
              <a:gd name="connsiteX43" fmla="*/ 4113878 w 4882301"/>
              <a:gd name="connsiteY43" fmla="*/ 890438 h 4882103"/>
              <a:gd name="connsiteX44" fmla="*/ 4101093 w 4882301"/>
              <a:gd name="connsiteY44" fmla="*/ 895083 h 4882103"/>
              <a:gd name="connsiteX45" fmla="*/ 4099328 w 4882301"/>
              <a:gd name="connsiteY45" fmla="*/ 894380 h 4882103"/>
              <a:gd name="connsiteX46" fmla="*/ 4076403 w 4882301"/>
              <a:gd name="connsiteY46" fmla="*/ 929195 h 4882103"/>
              <a:gd name="connsiteX47" fmla="*/ 4071099 w 4882301"/>
              <a:gd name="connsiteY47" fmla="*/ 931504 h 4882103"/>
              <a:gd name="connsiteX48" fmla="*/ 4059044 w 4882301"/>
              <a:gd name="connsiteY48" fmla="*/ 957158 h 4882103"/>
              <a:gd name="connsiteX49" fmla="*/ 4051275 w 4882301"/>
              <a:gd name="connsiteY49" fmla="*/ 968833 h 4882103"/>
              <a:gd name="connsiteX50" fmla="*/ 4052262 w 4882301"/>
              <a:gd name="connsiteY50" fmla="*/ 975389 h 4882103"/>
              <a:gd name="connsiteX51" fmla="*/ 4039178 w 4882301"/>
              <a:gd name="connsiteY51" fmla="*/ 990967 h 4882103"/>
              <a:gd name="connsiteX52" fmla="*/ 4036476 w 4882301"/>
              <a:gd name="connsiteY52" fmla="*/ 991528 h 4882103"/>
              <a:gd name="connsiteX53" fmla="*/ 4030147 w 4882301"/>
              <a:gd name="connsiteY53" fmla="*/ 1008949 h 4882103"/>
              <a:gd name="connsiteX54" fmla="*/ 3791175 w 4882301"/>
              <a:gd name="connsiteY54" fmla="*/ 1112745 h 4882103"/>
              <a:gd name="connsiteX55" fmla="*/ 3468633 w 4882301"/>
              <a:gd name="connsiteY55" fmla="*/ 1357372 h 4882103"/>
              <a:gd name="connsiteX56" fmla="*/ 2349444 w 4882301"/>
              <a:gd name="connsiteY56" fmla="*/ 2665454 h 4882103"/>
              <a:gd name="connsiteX57" fmla="*/ 1644590 w 4882301"/>
              <a:gd name="connsiteY57" fmla="*/ 3444154 h 4882103"/>
              <a:gd name="connsiteX58" fmla="*/ 1250698 w 4882301"/>
              <a:gd name="connsiteY58" fmla="*/ 3827834 h 4882103"/>
              <a:gd name="connsiteX59" fmla="*/ 1131871 w 4882301"/>
              <a:gd name="connsiteY59" fmla="*/ 4121318 h 4882103"/>
              <a:gd name="connsiteX60" fmla="*/ 1051679 w 4882301"/>
              <a:gd name="connsiteY60" fmla="*/ 4348389 h 4882103"/>
              <a:gd name="connsiteX61" fmla="*/ 906982 w 4882301"/>
              <a:gd name="connsiteY61" fmla="*/ 4531597 h 4882103"/>
              <a:gd name="connsiteX62" fmla="*/ 801199 w 4882301"/>
              <a:gd name="connsiteY62" fmla="*/ 4594289 h 4882103"/>
              <a:gd name="connsiteX63" fmla="*/ 799572 w 4882301"/>
              <a:gd name="connsiteY63" fmla="*/ 4616434 h 4882103"/>
              <a:gd name="connsiteX64" fmla="*/ 793361 w 4882301"/>
              <a:gd name="connsiteY64" fmla="*/ 4632413 h 4882103"/>
              <a:gd name="connsiteX65" fmla="*/ 791288 w 4882301"/>
              <a:gd name="connsiteY65" fmla="*/ 4631684 h 4882103"/>
              <a:gd name="connsiteX66" fmla="*/ 780168 w 4882301"/>
              <a:gd name="connsiteY66" fmla="*/ 4642277 h 4882103"/>
              <a:gd name="connsiteX67" fmla="*/ 780355 w 4882301"/>
              <a:gd name="connsiteY67" fmla="*/ 4649968 h 4882103"/>
              <a:gd name="connsiteX68" fmla="*/ 773547 w 4882301"/>
              <a:gd name="connsiteY68" fmla="*/ 4658922 h 4882103"/>
              <a:gd name="connsiteX69" fmla="*/ 712980 w 4882301"/>
              <a:gd name="connsiteY69" fmla="*/ 4687109 h 4882103"/>
              <a:gd name="connsiteX70" fmla="*/ 658998 w 4882301"/>
              <a:gd name="connsiteY70" fmla="*/ 4687168 h 4882103"/>
              <a:gd name="connsiteX71" fmla="*/ 599809 w 4882301"/>
              <a:gd name="connsiteY71" fmla="*/ 4705379 h 4882103"/>
              <a:gd name="connsiteX72" fmla="*/ 558586 w 4882301"/>
              <a:gd name="connsiteY72" fmla="*/ 4701679 h 4882103"/>
              <a:gd name="connsiteX73" fmla="*/ 476867 w 4882301"/>
              <a:gd name="connsiteY73" fmla="*/ 4703401 h 4882103"/>
              <a:gd name="connsiteX74" fmla="*/ 397404 w 4882301"/>
              <a:gd name="connsiteY74" fmla="*/ 4711420 h 4882103"/>
              <a:gd name="connsiteX75" fmla="*/ 369335 w 4882301"/>
              <a:gd name="connsiteY75" fmla="*/ 4717390 h 4882103"/>
              <a:gd name="connsiteX76" fmla="*/ 316209 w 4882301"/>
              <a:gd name="connsiteY76" fmla="*/ 4714515 h 4882103"/>
              <a:gd name="connsiteX77" fmla="*/ 262859 w 4882301"/>
              <a:gd name="connsiteY77" fmla="*/ 4724281 h 4882103"/>
              <a:gd name="connsiteX78" fmla="*/ 219683 w 4882301"/>
              <a:gd name="connsiteY78" fmla="*/ 4732893 h 4882103"/>
              <a:gd name="connsiteX79" fmla="*/ 181299 w 4882301"/>
              <a:gd name="connsiteY79" fmla="*/ 4733057 h 4882103"/>
              <a:gd name="connsiteX80" fmla="*/ 158273 w 4882301"/>
              <a:gd name="connsiteY80" fmla="*/ 4732813 h 4882103"/>
              <a:gd name="connsiteX81" fmla="*/ 99338 w 4882301"/>
              <a:gd name="connsiteY81" fmla="*/ 4777324 h 4882103"/>
              <a:gd name="connsiteX82" fmla="*/ 22026 w 4882301"/>
              <a:gd name="connsiteY82" fmla="*/ 4864170 h 4882103"/>
              <a:gd name="connsiteX83" fmla="*/ 11819 w 4882301"/>
              <a:gd name="connsiteY83" fmla="*/ 4882103 h 4882103"/>
              <a:gd name="connsiteX84" fmla="*/ 0 w 4882301"/>
              <a:gd name="connsiteY84" fmla="*/ 4879437 h 488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82301" h="4882103">
                <a:moveTo>
                  <a:pt x="0" y="0"/>
                </a:moveTo>
                <a:lnTo>
                  <a:pt x="3905841" y="0"/>
                </a:lnTo>
                <a:lnTo>
                  <a:pt x="4882301" y="0"/>
                </a:lnTo>
                <a:lnTo>
                  <a:pt x="4871664" y="12164"/>
                </a:lnTo>
                <a:cubicBezTo>
                  <a:pt x="4858538" y="24444"/>
                  <a:pt x="4845228" y="35473"/>
                  <a:pt x="4845255" y="53786"/>
                </a:cubicBezTo>
                <a:cubicBezTo>
                  <a:pt x="4842155" y="61666"/>
                  <a:pt x="4837910" y="67273"/>
                  <a:pt x="4832975" y="71441"/>
                </a:cubicBezTo>
                <a:lnTo>
                  <a:pt x="4817370" y="80005"/>
                </a:lnTo>
                <a:lnTo>
                  <a:pt x="4809347" y="76230"/>
                </a:lnTo>
                <a:lnTo>
                  <a:pt x="4801782" y="84878"/>
                </a:lnTo>
                <a:lnTo>
                  <a:pt x="4798715" y="85797"/>
                </a:lnTo>
                <a:cubicBezTo>
                  <a:pt x="4792836" y="87519"/>
                  <a:pt x="4787173" y="89462"/>
                  <a:pt x="4782182" y="92450"/>
                </a:cubicBezTo>
                <a:cubicBezTo>
                  <a:pt x="4808432" y="122655"/>
                  <a:pt x="4744060" y="122852"/>
                  <a:pt x="4773099" y="140971"/>
                </a:cubicBezTo>
                <a:cubicBezTo>
                  <a:pt x="4750244" y="162644"/>
                  <a:pt x="4783879" y="174205"/>
                  <a:pt x="4740360" y="172435"/>
                </a:cubicBezTo>
                <a:lnTo>
                  <a:pt x="4736950" y="178679"/>
                </a:lnTo>
                <a:lnTo>
                  <a:pt x="4735838" y="185572"/>
                </a:lnTo>
                <a:cubicBezTo>
                  <a:pt x="4735287" y="184960"/>
                  <a:pt x="4734736" y="184347"/>
                  <a:pt x="4734185" y="183735"/>
                </a:cubicBezTo>
                <a:lnTo>
                  <a:pt x="4718018" y="213327"/>
                </a:lnTo>
                <a:cubicBezTo>
                  <a:pt x="4708900" y="226131"/>
                  <a:pt x="4698659" y="238379"/>
                  <a:pt x="4688939" y="250886"/>
                </a:cubicBezTo>
                <a:lnTo>
                  <a:pt x="4674425" y="272754"/>
                </a:lnTo>
                <a:lnTo>
                  <a:pt x="4675557" y="274827"/>
                </a:lnTo>
                <a:cubicBezTo>
                  <a:pt x="4692733" y="317553"/>
                  <a:pt x="4690330" y="399012"/>
                  <a:pt x="4654479" y="396503"/>
                </a:cubicBezTo>
                <a:cubicBezTo>
                  <a:pt x="4629917" y="439743"/>
                  <a:pt x="4630394" y="492844"/>
                  <a:pt x="4590538" y="520441"/>
                </a:cubicBezTo>
                <a:cubicBezTo>
                  <a:pt x="4593060" y="526025"/>
                  <a:pt x="4594396" y="531656"/>
                  <a:pt x="4594889" y="537296"/>
                </a:cubicBezTo>
                <a:lnTo>
                  <a:pt x="4594233" y="553255"/>
                </a:lnTo>
                <a:lnTo>
                  <a:pt x="4592486" y="554301"/>
                </a:lnTo>
                <a:cubicBezTo>
                  <a:pt x="4587288" y="560504"/>
                  <a:pt x="4586135" y="565587"/>
                  <a:pt x="4586772" y="570157"/>
                </a:cubicBezTo>
                <a:lnTo>
                  <a:pt x="4588850" y="575443"/>
                </a:lnTo>
                <a:lnTo>
                  <a:pt x="4585973" y="586891"/>
                </a:lnTo>
                <a:lnTo>
                  <a:pt x="4583120" y="610976"/>
                </a:lnTo>
                <a:lnTo>
                  <a:pt x="4579947" y="614045"/>
                </a:lnTo>
                <a:lnTo>
                  <a:pt x="4571535" y="648134"/>
                </a:lnTo>
                <a:lnTo>
                  <a:pt x="4570168" y="647920"/>
                </a:lnTo>
                <a:cubicBezTo>
                  <a:pt x="4566910" y="648223"/>
                  <a:pt x="4564144" y="649910"/>
                  <a:pt x="4562329" y="654549"/>
                </a:cubicBezTo>
                <a:cubicBezTo>
                  <a:pt x="4546774" y="637433"/>
                  <a:pt x="4554179" y="653583"/>
                  <a:pt x="4550201" y="668771"/>
                </a:cubicBezTo>
                <a:cubicBezTo>
                  <a:pt x="4525156" y="645580"/>
                  <a:pt x="4524937" y="694757"/>
                  <a:pt x="4506750" y="693120"/>
                </a:cubicBezTo>
                <a:lnTo>
                  <a:pt x="4501638" y="713469"/>
                </a:lnTo>
                <a:lnTo>
                  <a:pt x="4484999" y="723668"/>
                </a:lnTo>
                <a:cubicBezTo>
                  <a:pt x="4467842" y="731103"/>
                  <a:pt x="4449426" y="737866"/>
                  <a:pt x="4431193" y="747977"/>
                </a:cubicBezTo>
                <a:cubicBezTo>
                  <a:pt x="4393455" y="760072"/>
                  <a:pt x="4397875" y="773457"/>
                  <a:pt x="4368110" y="781955"/>
                </a:cubicBezTo>
                <a:lnTo>
                  <a:pt x="4308331" y="821385"/>
                </a:lnTo>
                <a:lnTo>
                  <a:pt x="4246095" y="838398"/>
                </a:lnTo>
                <a:lnTo>
                  <a:pt x="4201655" y="866799"/>
                </a:lnTo>
                <a:cubicBezTo>
                  <a:pt x="4177801" y="858770"/>
                  <a:pt x="4160718" y="913070"/>
                  <a:pt x="4135014" y="878860"/>
                </a:cubicBezTo>
                <a:cubicBezTo>
                  <a:pt x="4124490" y="894291"/>
                  <a:pt x="4128917" y="914682"/>
                  <a:pt x="4113878" y="890438"/>
                </a:cubicBezTo>
                <a:cubicBezTo>
                  <a:pt x="4109858" y="894945"/>
                  <a:pt x="4105569" y="895865"/>
                  <a:pt x="4101093" y="895083"/>
                </a:cubicBezTo>
                <a:lnTo>
                  <a:pt x="4099328" y="894380"/>
                </a:lnTo>
                <a:lnTo>
                  <a:pt x="4076403" y="929195"/>
                </a:lnTo>
                <a:lnTo>
                  <a:pt x="4071099" y="931504"/>
                </a:lnTo>
                <a:lnTo>
                  <a:pt x="4059044" y="957158"/>
                </a:lnTo>
                <a:lnTo>
                  <a:pt x="4051275" y="968833"/>
                </a:lnTo>
                <a:lnTo>
                  <a:pt x="4052262" y="975389"/>
                </a:lnTo>
                <a:cubicBezTo>
                  <a:pt x="4051555" y="980661"/>
                  <a:pt x="4048274" y="985887"/>
                  <a:pt x="4039178" y="990967"/>
                </a:cubicBezTo>
                <a:lnTo>
                  <a:pt x="4036476" y="991528"/>
                </a:lnTo>
                <a:lnTo>
                  <a:pt x="4030147" y="1008949"/>
                </a:lnTo>
                <a:cubicBezTo>
                  <a:pt x="4028887" y="1015351"/>
                  <a:pt x="3789695" y="1105708"/>
                  <a:pt x="3791175" y="1112745"/>
                </a:cubicBezTo>
                <a:lnTo>
                  <a:pt x="3468633" y="1357372"/>
                </a:lnTo>
                <a:cubicBezTo>
                  <a:pt x="3007916" y="1829258"/>
                  <a:pt x="2905784" y="2337003"/>
                  <a:pt x="2349444" y="2665454"/>
                </a:cubicBezTo>
                <a:lnTo>
                  <a:pt x="1644590" y="3444154"/>
                </a:lnTo>
                <a:lnTo>
                  <a:pt x="1250698" y="3827834"/>
                </a:lnTo>
                <a:cubicBezTo>
                  <a:pt x="1225290" y="3842038"/>
                  <a:pt x="1141959" y="4085899"/>
                  <a:pt x="1131871" y="4121318"/>
                </a:cubicBezTo>
                <a:cubicBezTo>
                  <a:pt x="1094841" y="4141744"/>
                  <a:pt x="1077207" y="4325829"/>
                  <a:pt x="1051679" y="4348389"/>
                </a:cubicBezTo>
                <a:cubicBezTo>
                  <a:pt x="1048682" y="4381577"/>
                  <a:pt x="956993" y="4490557"/>
                  <a:pt x="906982" y="4531597"/>
                </a:cubicBezTo>
                <a:cubicBezTo>
                  <a:pt x="867869" y="4551118"/>
                  <a:pt x="849806" y="4607070"/>
                  <a:pt x="801199" y="4594289"/>
                </a:cubicBezTo>
                <a:cubicBezTo>
                  <a:pt x="801717" y="4602753"/>
                  <a:pt x="801057" y="4610029"/>
                  <a:pt x="799572" y="4616434"/>
                </a:cubicBezTo>
                <a:lnTo>
                  <a:pt x="793361" y="4632413"/>
                </a:lnTo>
                <a:lnTo>
                  <a:pt x="791288" y="4631684"/>
                </a:lnTo>
                <a:cubicBezTo>
                  <a:pt x="784039" y="4632736"/>
                  <a:pt x="781139" y="4636841"/>
                  <a:pt x="780168" y="4642277"/>
                </a:cubicBezTo>
                <a:lnTo>
                  <a:pt x="780355" y="4649968"/>
                </a:lnTo>
                <a:lnTo>
                  <a:pt x="773547" y="4658922"/>
                </a:lnTo>
                <a:lnTo>
                  <a:pt x="712980" y="4687109"/>
                </a:lnTo>
                <a:cubicBezTo>
                  <a:pt x="693888" y="4691817"/>
                  <a:pt x="685004" y="4683329"/>
                  <a:pt x="658998" y="4687168"/>
                </a:cubicBezTo>
                <a:cubicBezTo>
                  <a:pt x="652617" y="4696903"/>
                  <a:pt x="607468" y="4696757"/>
                  <a:pt x="599809" y="4705379"/>
                </a:cubicBezTo>
                <a:lnTo>
                  <a:pt x="558586" y="4701679"/>
                </a:lnTo>
                <a:cubicBezTo>
                  <a:pt x="527600" y="4706175"/>
                  <a:pt x="499471" y="4673329"/>
                  <a:pt x="476867" y="4703401"/>
                </a:cubicBezTo>
                <a:cubicBezTo>
                  <a:pt x="447819" y="4707454"/>
                  <a:pt x="419349" y="4696441"/>
                  <a:pt x="397404" y="4711420"/>
                </a:cubicBezTo>
                <a:cubicBezTo>
                  <a:pt x="384768" y="4701219"/>
                  <a:pt x="374322" y="4698020"/>
                  <a:pt x="369335" y="4717390"/>
                </a:cubicBezTo>
                <a:cubicBezTo>
                  <a:pt x="341061" y="4716067"/>
                  <a:pt x="328725" y="4691742"/>
                  <a:pt x="316209" y="4714515"/>
                </a:cubicBezTo>
                <a:cubicBezTo>
                  <a:pt x="283497" y="4663104"/>
                  <a:pt x="280147" y="4717961"/>
                  <a:pt x="262859" y="4724281"/>
                </a:cubicBezTo>
                <a:cubicBezTo>
                  <a:pt x="246771" y="4727344"/>
                  <a:pt x="236451" y="4729844"/>
                  <a:pt x="219683" y="4732893"/>
                </a:cubicBezTo>
                <a:cubicBezTo>
                  <a:pt x="212240" y="4769464"/>
                  <a:pt x="197625" y="4722763"/>
                  <a:pt x="181299" y="4733057"/>
                </a:cubicBezTo>
                <a:cubicBezTo>
                  <a:pt x="175073" y="4746658"/>
                  <a:pt x="169278" y="4748663"/>
                  <a:pt x="158273" y="4732813"/>
                </a:cubicBezTo>
                <a:cubicBezTo>
                  <a:pt x="130214" y="4799165"/>
                  <a:pt x="131962" y="4753319"/>
                  <a:pt x="99338" y="4777324"/>
                </a:cubicBezTo>
                <a:cubicBezTo>
                  <a:pt x="72071" y="4803053"/>
                  <a:pt x="41763" y="4799596"/>
                  <a:pt x="22026" y="4864170"/>
                </a:cubicBezTo>
                <a:cubicBezTo>
                  <a:pt x="20771" y="4873425"/>
                  <a:pt x="16962" y="4879602"/>
                  <a:pt x="11819" y="4882103"/>
                </a:cubicBezTo>
                <a:lnTo>
                  <a:pt x="0" y="487943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872" y="948519"/>
            <a:ext cx="3731986" cy="494731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6">
            <a:extLst>
              <a:ext uri="{FF2B5EF4-FFF2-40B4-BE49-F238E27FC236}">
                <a16:creationId xmlns:a16="http://schemas.microsoft.com/office/drawing/2014/main" id="{96B5873C-FCDB-4D1E-80D6-01CF18832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5980" y="5694989"/>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489D2BE4-E908-A02A-17B6-4FF107FAB94E}"/>
              </a:ext>
            </a:extLst>
          </p:cNvPr>
          <p:cNvGraphicFramePr>
            <a:graphicFrameLocks noGrp="1"/>
          </p:cNvGraphicFramePr>
          <p:nvPr>
            <p:ph idx="1"/>
            <p:extLst>
              <p:ext uri="{D42A27DB-BD31-4B8C-83A1-F6EECF244321}">
                <p14:modId xmlns:p14="http://schemas.microsoft.com/office/powerpoint/2010/main" val="556451189"/>
              </p:ext>
            </p:extLst>
          </p:nvPr>
        </p:nvGraphicFramePr>
        <p:xfrm>
          <a:off x="5282647" y="2147355"/>
          <a:ext cx="5578836" cy="4107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25" name="Double Wave 424">
            <a:extLst>
              <a:ext uri="{FF2B5EF4-FFF2-40B4-BE49-F238E27FC236}">
                <a16:creationId xmlns:a16="http://schemas.microsoft.com/office/drawing/2014/main" id="{885F1E81-5E09-4DCA-65E4-2C7686AC5219}"/>
              </a:ext>
            </a:extLst>
          </p:cNvPr>
          <p:cNvSpPr/>
          <p:nvPr/>
        </p:nvSpPr>
        <p:spPr>
          <a:xfrm>
            <a:off x="9072593" y="1610105"/>
            <a:ext cx="2814183" cy="1442094"/>
          </a:xfrm>
          <a:prstGeom prst="doubleWave">
            <a:avLst/>
          </a:prstGeom>
          <a:solidFill>
            <a:srgbClr val="A192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Maslow's Hierarchy of Needs </a:t>
            </a:r>
          </a:p>
        </p:txBody>
      </p:sp>
      <p:sp>
        <p:nvSpPr>
          <p:cNvPr id="426" name="TextBox 425">
            <a:extLst>
              <a:ext uri="{FF2B5EF4-FFF2-40B4-BE49-F238E27FC236}">
                <a16:creationId xmlns:a16="http://schemas.microsoft.com/office/drawing/2014/main" id="{0F25938A-3936-CDC1-90E2-2C0449458032}"/>
              </a:ext>
            </a:extLst>
          </p:cNvPr>
          <p:cNvSpPr txBox="1"/>
          <p:nvPr/>
        </p:nvSpPr>
        <p:spPr>
          <a:xfrm>
            <a:off x="1083686" y="1080865"/>
            <a:ext cx="3416223" cy="46628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Using Maslow's Hierarchy of Needs, I developed individualized motivational techniques for this patient. I established goals that were realistic for the patient and inexpensive due to low-income. The patient mentioned a dislike for the appearance of his teeth, so I educated him on ways to improve his OHI to help increase his self-esteem. I adjusted my recommendations to help him achieve health which is incorporated into the safety and physiological needs, such as the recommendation of incorporating fruits and vegetables in his diet in order to obtain the proper nutrients for repair and for the health of his periodontal state. Goals were created with the input of the patient's ideas and thoughts. For example, reducing plaque levels from 50% to 30% and brushing more than one time per week by beginning with three or four days, then eventually daily, until twice a day is accomplished, as well as asking the patient what foods he preferred so that we could try to incorporate those in his diet. I referred to resources that could assist the patient with tobacco cessation when counseling was indicated. I used intraoral images, phase microscope slides, and radiographs to directly show and explain his periodontal status and ways that he can remove plaque accumulation that occurs due to the large spaces created from his congenitally missing teeth. The patient was unaware of basic OHI techniques, so his education was designed to show and explain recommendations that were easy for him to understand.</a:t>
            </a:r>
          </a:p>
        </p:txBody>
      </p:sp>
    </p:spTree>
    <p:extLst>
      <p:ext uri="{BB962C8B-B14F-4D97-AF65-F5344CB8AC3E}">
        <p14:creationId xmlns:p14="http://schemas.microsoft.com/office/powerpoint/2010/main" val="1382087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064AE-DFAB-8106-BF21-F46E1E067B3C}"/>
              </a:ext>
            </a:extLst>
          </p:cNvPr>
          <p:cNvSpPr>
            <a:spLocks noGrp="1"/>
          </p:cNvSpPr>
          <p:nvPr>
            <p:ph type="title"/>
          </p:nvPr>
        </p:nvSpPr>
        <p:spPr/>
        <p:txBody>
          <a:bodyPr/>
          <a:lstStyle/>
          <a:p>
            <a:r>
              <a:rPr lang="en-US" dirty="0">
                <a:ea typeface="Batang"/>
              </a:rPr>
              <a:t>Patient's Response</a:t>
            </a:r>
            <a:endParaRPr lang="en-US" dirty="0"/>
          </a:p>
        </p:txBody>
      </p:sp>
      <p:sp>
        <p:nvSpPr>
          <p:cNvPr id="3" name="Content Placeholder 2">
            <a:extLst>
              <a:ext uri="{FF2B5EF4-FFF2-40B4-BE49-F238E27FC236}">
                <a16:creationId xmlns:a16="http://schemas.microsoft.com/office/drawing/2014/main" id="{8E24C255-3AE4-EAD8-3E02-69FB13919659}"/>
              </a:ext>
            </a:extLst>
          </p:cNvPr>
          <p:cNvSpPr>
            <a:spLocks noGrp="1"/>
          </p:cNvSpPr>
          <p:nvPr>
            <p:ph idx="1"/>
          </p:nvPr>
        </p:nvSpPr>
        <p:spPr/>
        <p:txBody>
          <a:bodyPr vert="horz" lIns="91440" tIns="45720" rIns="91440" bIns="45720" rtlCol="0" anchor="t">
            <a:normAutofit/>
          </a:bodyPr>
          <a:lstStyle/>
          <a:p>
            <a:r>
              <a:rPr lang="en-US" dirty="0">
                <a:ea typeface="Batang"/>
              </a:rPr>
              <a:t>The patient was very willing and excited to have his teeth cleaned at no cost, especially as it had been quite some time since previous dental treatment was performed. He was thrilled for the opportunity for his indicated treatment as he thanked me following each appointment. Patient showed up for each appointment and never canceled which displayed that he wanted to receive his treatment plan. </a:t>
            </a:r>
          </a:p>
          <a:p>
            <a:r>
              <a:rPr lang="en-US" dirty="0">
                <a:ea typeface="Batang"/>
              </a:rPr>
              <a:t>Patient struggled to make adjustments outside of the office, despite education and recommendations. Advice given through oral hygiene care at home, nutritional and diet changes, and goals created were not met by the final treatment phase. The patient listened attentively and mentioned that he found the information I offered interesting and useful, but failed to make changes to tobacco use, diet, and oral hygiene care. </a:t>
            </a:r>
            <a:endParaRPr lang="en-US" dirty="0"/>
          </a:p>
          <a:p>
            <a:r>
              <a:rPr lang="en-US" dirty="0">
                <a:ea typeface="Batang"/>
              </a:rPr>
              <a:t>Overall, the patient was thankful for the education and care we administered to him through his phases of treatment .</a:t>
            </a:r>
            <a:endParaRPr lang="en-US" dirty="0"/>
          </a:p>
        </p:txBody>
      </p:sp>
    </p:spTree>
    <p:extLst>
      <p:ext uri="{BB962C8B-B14F-4D97-AF65-F5344CB8AC3E}">
        <p14:creationId xmlns:p14="http://schemas.microsoft.com/office/powerpoint/2010/main" val="497598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2B32-E259-7C48-BA8D-79CB3DCA6311}"/>
              </a:ext>
            </a:extLst>
          </p:cNvPr>
          <p:cNvSpPr>
            <a:spLocks noGrp="1"/>
          </p:cNvSpPr>
          <p:nvPr>
            <p:ph type="title"/>
          </p:nvPr>
        </p:nvSpPr>
        <p:spPr>
          <a:xfrm>
            <a:off x="1050879" y="293650"/>
            <a:ext cx="9810604" cy="1216024"/>
          </a:xfrm>
        </p:spPr>
        <p:txBody>
          <a:bodyPr/>
          <a:lstStyle/>
          <a:p>
            <a:r>
              <a:rPr lang="en-US" dirty="0">
                <a:ea typeface="Batang"/>
              </a:rPr>
              <a:t>Justification of Recommended Treatment</a:t>
            </a:r>
            <a:endParaRPr lang="en-US" dirty="0"/>
          </a:p>
        </p:txBody>
      </p:sp>
      <p:sp>
        <p:nvSpPr>
          <p:cNvPr id="3" name="Content Placeholder 2">
            <a:extLst>
              <a:ext uri="{FF2B5EF4-FFF2-40B4-BE49-F238E27FC236}">
                <a16:creationId xmlns:a16="http://schemas.microsoft.com/office/drawing/2014/main" id="{A891DB00-CFAF-3953-9DE0-DB81845F1547}"/>
              </a:ext>
            </a:extLst>
          </p:cNvPr>
          <p:cNvSpPr>
            <a:spLocks noGrp="1"/>
          </p:cNvSpPr>
          <p:nvPr>
            <p:ph idx="1"/>
          </p:nvPr>
        </p:nvSpPr>
        <p:spPr>
          <a:xfrm>
            <a:off x="714944" y="1505476"/>
            <a:ext cx="9810604" cy="4428753"/>
          </a:xfrm>
        </p:spPr>
        <p:txBody>
          <a:bodyPr vert="horz" lIns="91440" tIns="45720" rIns="91440" bIns="45720" rtlCol="0" anchor="t">
            <a:noAutofit/>
          </a:bodyPr>
          <a:lstStyle/>
          <a:p>
            <a:r>
              <a:rPr lang="en-US" sz="900" b="1" dirty="0">
                <a:ea typeface="Batang"/>
              </a:rPr>
              <a:t>20 FMX: </a:t>
            </a:r>
            <a:r>
              <a:rPr lang="en-US" sz="900" dirty="0">
                <a:ea typeface="Batang"/>
              </a:rPr>
              <a:t>Since it had been over 10 years since his previous x-rays we recommended a full mouth survey to locate any bone loss, interproximal caries, or presence of pathologies in the entire mouth</a:t>
            </a:r>
            <a:endParaRPr lang="en-US" sz="900"/>
          </a:p>
          <a:p>
            <a:r>
              <a:rPr lang="en-US" sz="900" b="1" dirty="0">
                <a:ea typeface="Batang"/>
              </a:rPr>
              <a:t>Panoramic: </a:t>
            </a:r>
            <a:r>
              <a:rPr lang="en-US" sz="900" dirty="0">
                <a:ea typeface="Batang"/>
              </a:rPr>
              <a:t>We recommended this x-ray to establish a baseline for this patient and obtain an entire picture of the patient's state and assess for pathologies not captured in the 20FMX</a:t>
            </a:r>
          </a:p>
          <a:p>
            <a:r>
              <a:rPr lang="en-US" sz="900" b="1" dirty="0">
                <a:ea typeface="Batang"/>
              </a:rPr>
              <a:t>Plaque Index and OHI: </a:t>
            </a:r>
            <a:r>
              <a:rPr lang="en-US" sz="900" dirty="0">
                <a:ea typeface="Batang"/>
              </a:rPr>
              <a:t>To locate surfaces patient is not properly removing during brushing and discover areas that accumulate the most biofilm to focus on when brushing. Also, explain methods and techniques such as frequency of proper brushing, brushing techniques, and interdental care specific for the patient. The next plaque index will display progress on biofilm removal from patient education and previous removal.</a:t>
            </a:r>
            <a:endParaRPr lang="en-US" sz="900">
              <a:solidFill>
                <a:srgbClr val="000000"/>
              </a:solidFill>
              <a:ea typeface="Batang"/>
            </a:endParaRPr>
          </a:p>
          <a:p>
            <a:r>
              <a:rPr lang="en-US" sz="900" b="1" dirty="0">
                <a:ea typeface="Batang"/>
              </a:rPr>
              <a:t>Periodontal Assessment: </a:t>
            </a:r>
            <a:r>
              <a:rPr lang="en-US" sz="900" dirty="0">
                <a:ea typeface="Batang"/>
              </a:rPr>
              <a:t>To located pockets, areas of bone loss, establish a type of treatment (SRP or prophy), and determine periodontal status based on AAP staging and grading, and track periodontal status and bone loss progress</a:t>
            </a:r>
            <a:endParaRPr lang="en-US" sz="900"/>
          </a:p>
          <a:p>
            <a:r>
              <a:rPr lang="en-US" sz="900" b="1" dirty="0">
                <a:ea typeface="Batang"/>
              </a:rPr>
              <a:t>Calculus Assessment: </a:t>
            </a:r>
            <a:r>
              <a:rPr lang="en-US" sz="900" dirty="0">
                <a:ea typeface="Batang"/>
              </a:rPr>
              <a:t>Discover locations of calculus to ensure removal of calculus present on each tooth surface and supragingival or subgingival</a:t>
            </a:r>
            <a:endParaRPr lang="en-US" sz="900"/>
          </a:p>
          <a:p>
            <a:r>
              <a:rPr lang="en-US" sz="900" b="1" dirty="0">
                <a:ea typeface="Batang"/>
              </a:rPr>
              <a:t>Nutritional Counseling: </a:t>
            </a:r>
            <a:r>
              <a:rPr lang="en-US" sz="900" dirty="0">
                <a:ea typeface="Batang"/>
              </a:rPr>
              <a:t>Due to a high caries risk, this patient indicated a need for adjustments to diet and nutritional education to obtain proper nutrients for his oral health, tissues, and bone</a:t>
            </a:r>
          </a:p>
          <a:p>
            <a:r>
              <a:rPr lang="en-US" sz="900" b="1" err="1">
                <a:ea typeface="Batang"/>
              </a:rPr>
              <a:t>VELscope</a:t>
            </a:r>
            <a:r>
              <a:rPr lang="en-US" sz="900" b="1" dirty="0">
                <a:ea typeface="Batang"/>
              </a:rPr>
              <a:t>: </a:t>
            </a:r>
            <a:r>
              <a:rPr lang="en-US" sz="900" dirty="0">
                <a:ea typeface="Batang"/>
              </a:rPr>
              <a:t>indicated due to present and previous tobacco use to ensure no oral lesions present were oral cancer and evaluate oral tissue health</a:t>
            </a:r>
          </a:p>
          <a:p>
            <a:r>
              <a:rPr lang="en-US" sz="900" b="1" dirty="0">
                <a:ea typeface="Batang"/>
              </a:rPr>
              <a:t>Intraoral Images Before and After Treatment: </a:t>
            </a:r>
            <a:r>
              <a:rPr lang="en-US" sz="900" dirty="0">
                <a:ea typeface="Batang"/>
              </a:rPr>
              <a:t>To evaluate difference before and after treatment and for patient education</a:t>
            </a:r>
          </a:p>
          <a:p>
            <a:r>
              <a:rPr lang="en-US" sz="900" b="1" dirty="0">
                <a:ea typeface="Batang"/>
              </a:rPr>
              <a:t>Tobacco Counseling: </a:t>
            </a:r>
            <a:r>
              <a:rPr lang="en-US" sz="900" dirty="0">
                <a:ea typeface="Batang"/>
              </a:rPr>
              <a:t>Indicated due to use of multiple types of tobacco products both used past and present and to educate this patient on cessation in order to improve his healing and tissue response from SRP</a:t>
            </a:r>
          </a:p>
          <a:p>
            <a:r>
              <a:rPr lang="en-US" sz="900" b="1" dirty="0">
                <a:ea typeface="Batang"/>
              </a:rPr>
              <a:t>Phase Microscope Samples: </a:t>
            </a:r>
            <a:r>
              <a:rPr lang="en-US" sz="900" dirty="0">
                <a:ea typeface="Batang"/>
              </a:rPr>
              <a:t>Indicated to show patient the bacteria present in his deepest pocket and increase motivation and understanding of the reasons behind his periodontal state. As well as show the improvements and decrease in bacteria (gram + and gram -) in response to SRP and improve oral-home care</a:t>
            </a:r>
          </a:p>
          <a:p>
            <a:r>
              <a:rPr lang="en-US" sz="900" b="1" dirty="0">
                <a:ea typeface="Batang"/>
              </a:rPr>
              <a:t>Anesthesia: </a:t>
            </a:r>
            <a:r>
              <a:rPr lang="en-US" sz="900" dirty="0">
                <a:ea typeface="Batang"/>
              </a:rPr>
              <a:t>Was prescribed for Q1-4 to increase patient comfort during calculus removal and allow proper removal of calculus from the clinician, especially subgingivally due to generalized pocket depths &gt;4mm. </a:t>
            </a:r>
            <a:r>
              <a:rPr lang="en-US" sz="900" b="1" dirty="0">
                <a:ea typeface="Batang"/>
              </a:rPr>
              <a:t> </a:t>
            </a:r>
          </a:p>
          <a:p>
            <a:r>
              <a:rPr lang="en-US" sz="900" b="1" dirty="0">
                <a:ea typeface="Batang"/>
              </a:rPr>
              <a:t>SRP Q1-4: </a:t>
            </a:r>
            <a:r>
              <a:rPr lang="en-US" sz="900" dirty="0">
                <a:ea typeface="Batang"/>
              </a:rPr>
              <a:t>Indicated due to bone loss present and Stage III Grade B periodontitis with calculus located both supra and sub. </a:t>
            </a:r>
          </a:p>
          <a:p>
            <a:r>
              <a:rPr lang="en-US" sz="900" b="1" dirty="0">
                <a:ea typeface="Batang"/>
              </a:rPr>
              <a:t>Placement of Arestin: </a:t>
            </a:r>
            <a:r>
              <a:rPr lang="en-US" sz="900" dirty="0">
                <a:ea typeface="Batang"/>
              </a:rPr>
              <a:t>The use of this antimicrobial was placed in his deepest pocket located on #13DB to decrease pocket depth and decrease bacteria to disable further progression of destruction.</a:t>
            </a:r>
          </a:p>
          <a:p>
            <a:r>
              <a:rPr lang="en-US" sz="900" b="1" dirty="0">
                <a:ea typeface="Batang"/>
              </a:rPr>
              <a:t>Post-Op 4HBW: </a:t>
            </a:r>
            <a:r>
              <a:rPr lang="en-US" sz="900" dirty="0">
                <a:ea typeface="Batang"/>
              </a:rPr>
              <a:t>We recommended this to ensure all calculus was successfully removed </a:t>
            </a:r>
            <a:endParaRPr lang="en-US" sz="900"/>
          </a:p>
          <a:p>
            <a:r>
              <a:rPr lang="en-US" sz="900" b="1" dirty="0">
                <a:ea typeface="Batang"/>
              </a:rPr>
              <a:t>Fluoride Varnish: </a:t>
            </a:r>
            <a:r>
              <a:rPr lang="en-US" sz="900" dirty="0">
                <a:ea typeface="Batang"/>
              </a:rPr>
              <a:t>Indicated due to presence of caries and decrease risk of future caries development, especially since patient was unexposed to fluoridated water during childhood.</a:t>
            </a:r>
            <a:endParaRPr lang="en-US" sz="900"/>
          </a:p>
        </p:txBody>
      </p:sp>
      <p:pic>
        <p:nvPicPr>
          <p:cNvPr id="4" name="Graphic 3" descr="Judge female with solid fill">
            <a:extLst>
              <a:ext uri="{FF2B5EF4-FFF2-40B4-BE49-F238E27FC236}">
                <a16:creationId xmlns:a16="http://schemas.microsoft.com/office/drawing/2014/main" id="{99391F2A-6549-9074-DB4F-B730983F4F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23832" y="491961"/>
            <a:ext cx="1209367" cy="1217561"/>
          </a:xfrm>
          <a:prstGeom prst="rect">
            <a:avLst/>
          </a:prstGeom>
        </p:spPr>
      </p:pic>
    </p:spTree>
    <p:extLst>
      <p:ext uri="{BB962C8B-B14F-4D97-AF65-F5344CB8AC3E}">
        <p14:creationId xmlns:p14="http://schemas.microsoft.com/office/powerpoint/2010/main" val="1442056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AB0BC72-1C3A-421F-AB0A-D480DA93F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28763" cy="6858000"/>
          </a:xfrm>
          <a:custGeom>
            <a:avLst/>
            <a:gdLst>
              <a:gd name="connsiteX0" fmla="*/ 0 w 7228763"/>
              <a:gd name="connsiteY0" fmla="*/ 0 h 6858000"/>
              <a:gd name="connsiteX1" fmla="*/ 501961 w 7228763"/>
              <a:gd name="connsiteY1" fmla="*/ 0 h 6858000"/>
              <a:gd name="connsiteX2" fmla="*/ 723901 w 7228763"/>
              <a:gd name="connsiteY2" fmla="*/ 0 h 6858000"/>
              <a:gd name="connsiteX3" fmla="*/ 7228583 w 7228763"/>
              <a:gd name="connsiteY3" fmla="*/ 0 h 6858000"/>
              <a:gd name="connsiteX4" fmla="*/ 7228763 w 7228763"/>
              <a:gd name="connsiteY4" fmla="*/ 1 h 6858000"/>
              <a:gd name="connsiteX5" fmla="*/ 7221350 w 7228763"/>
              <a:gd name="connsiteY5" fmla="*/ 30700 h 6858000"/>
              <a:gd name="connsiteX6" fmla="*/ 7199900 w 7228763"/>
              <a:gd name="connsiteY6" fmla="*/ 310025 h 6858000"/>
              <a:gd name="connsiteX7" fmla="*/ 7214938 w 7228763"/>
              <a:gd name="connsiteY7" fmla="*/ 443960 h 6858000"/>
              <a:gd name="connsiteX8" fmla="*/ 7174238 w 7228763"/>
              <a:gd name="connsiteY8" fmla="*/ 642659 h 6858000"/>
              <a:gd name="connsiteX9" fmla="*/ 7166213 w 7228763"/>
              <a:gd name="connsiteY9" fmla="*/ 673307 h 6858000"/>
              <a:gd name="connsiteX10" fmla="*/ 7128963 w 7228763"/>
              <a:gd name="connsiteY10" fmla="*/ 839641 h 6858000"/>
              <a:gd name="connsiteX11" fmla="*/ 7066183 w 7228763"/>
              <a:gd name="connsiteY11" fmla="*/ 958357 h 6858000"/>
              <a:gd name="connsiteX12" fmla="*/ 7070620 w 7228763"/>
              <a:gd name="connsiteY12" fmla="*/ 963398 h 6858000"/>
              <a:gd name="connsiteX13" fmla="*/ 7022851 w 7228763"/>
              <a:gd name="connsiteY13" fmla="*/ 1117169 h 6858000"/>
              <a:gd name="connsiteX14" fmla="*/ 7019920 w 7228763"/>
              <a:gd name="connsiteY14" fmla="*/ 1144352 h 6858000"/>
              <a:gd name="connsiteX15" fmla="*/ 7021476 w 7228763"/>
              <a:gd name="connsiteY15" fmla="*/ 1164484 h 6858000"/>
              <a:gd name="connsiteX16" fmla="*/ 7005576 w 7228763"/>
              <a:gd name="connsiteY16" fmla="*/ 1213829 h 6858000"/>
              <a:gd name="connsiteX17" fmla="*/ 6970919 w 7228763"/>
              <a:gd name="connsiteY17" fmla="*/ 1294823 h 6858000"/>
              <a:gd name="connsiteX18" fmla="*/ 6965413 w 7228763"/>
              <a:gd name="connsiteY18" fmla="*/ 1312193 h 6858000"/>
              <a:gd name="connsiteX19" fmla="*/ 6968106 w 7228763"/>
              <a:gd name="connsiteY19" fmla="*/ 1327626 h 6858000"/>
              <a:gd name="connsiteX20" fmla="*/ 6975202 w 7228763"/>
              <a:gd name="connsiteY20" fmla="*/ 1331644 h 6858000"/>
              <a:gd name="connsiteX21" fmla="*/ 6973366 w 7228763"/>
              <a:gd name="connsiteY21" fmla="*/ 1341276 h 6858000"/>
              <a:gd name="connsiteX22" fmla="*/ 6974428 w 7228763"/>
              <a:gd name="connsiteY22" fmla="*/ 1343945 h 6858000"/>
              <a:gd name="connsiteX23" fmla="*/ 6978971 w 7228763"/>
              <a:gd name="connsiteY23" fmla="*/ 1359134 h 6858000"/>
              <a:gd name="connsiteX24" fmla="*/ 6946335 w 7228763"/>
              <a:gd name="connsiteY24" fmla="*/ 1427803 h 6858000"/>
              <a:gd name="connsiteX25" fmla="*/ 6907208 w 7228763"/>
              <a:gd name="connsiteY25" fmla="*/ 1540278 h 6858000"/>
              <a:gd name="connsiteX26" fmla="*/ 6901698 w 7228763"/>
              <a:gd name="connsiteY26" fmla="*/ 1547262 h 6858000"/>
              <a:gd name="connsiteX27" fmla="*/ 6902877 w 7228763"/>
              <a:gd name="connsiteY27" fmla="*/ 1577056 h 6858000"/>
              <a:gd name="connsiteX28" fmla="*/ 6904067 w 7228763"/>
              <a:gd name="connsiteY28" fmla="*/ 1595898 h 6858000"/>
              <a:gd name="connsiteX29" fmla="*/ 6891817 w 7228763"/>
              <a:gd name="connsiteY29" fmla="*/ 1703726 h 6858000"/>
              <a:gd name="connsiteX30" fmla="*/ 6898520 w 7228763"/>
              <a:gd name="connsiteY30" fmla="*/ 1809535 h 6858000"/>
              <a:gd name="connsiteX31" fmla="*/ 6897783 w 7228763"/>
              <a:gd name="connsiteY31" fmla="*/ 2018310 h 6858000"/>
              <a:gd name="connsiteX32" fmla="*/ 6887647 w 7228763"/>
              <a:gd name="connsiteY32" fmla="*/ 2071355 h 6858000"/>
              <a:gd name="connsiteX33" fmla="*/ 6888952 w 7228763"/>
              <a:gd name="connsiteY33" fmla="*/ 2141166 h 6858000"/>
              <a:gd name="connsiteX34" fmla="*/ 6887101 w 7228763"/>
              <a:gd name="connsiteY34" fmla="*/ 2154548 h 6858000"/>
              <a:gd name="connsiteX35" fmla="*/ 6880519 w 7228763"/>
              <a:gd name="connsiteY35" fmla="*/ 2158153 h 6858000"/>
              <a:gd name="connsiteX36" fmla="*/ 6873389 w 7228763"/>
              <a:gd name="connsiteY36" fmla="*/ 2178174 h 6858000"/>
              <a:gd name="connsiteX37" fmla="*/ 6871679 w 7228763"/>
              <a:gd name="connsiteY37" fmla="*/ 2202858 h 6858000"/>
              <a:gd name="connsiteX38" fmla="*/ 6870321 w 7228763"/>
              <a:gd name="connsiteY38" fmla="*/ 2320214 h 6858000"/>
              <a:gd name="connsiteX39" fmla="*/ 6857787 w 7228763"/>
              <a:gd name="connsiteY39" fmla="*/ 2417011 h 6858000"/>
              <a:gd name="connsiteX40" fmla="*/ 6850905 w 7228763"/>
              <a:gd name="connsiteY40" fmla="*/ 2454207 h 6858000"/>
              <a:gd name="connsiteX41" fmla="*/ 6848900 w 7228763"/>
              <a:gd name="connsiteY41" fmla="*/ 2487203 h 6858000"/>
              <a:gd name="connsiteX42" fmla="*/ 6837487 w 7228763"/>
              <a:gd name="connsiteY42" fmla="*/ 2512282 h 6858000"/>
              <a:gd name="connsiteX43" fmla="*/ 6838494 w 7228763"/>
              <a:gd name="connsiteY43" fmla="*/ 2514318 h 6858000"/>
              <a:gd name="connsiteX44" fmla="*/ 6863982 w 7228763"/>
              <a:gd name="connsiteY44" fmla="*/ 2574334 h 6858000"/>
              <a:gd name="connsiteX45" fmla="*/ 6862893 w 7228763"/>
              <a:gd name="connsiteY45" fmla="*/ 2579877 h 6858000"/>
              <a:gd name="connsiteX46" fmla="*/ 6863047 w 7228763"/>
              <a:gd name="connsiteY46" fmla="*/ 2608928 h 6858000"/>
              <a:gd name="connsiteX47" fmla="*/ 6862462 w 7228763"/>
              <a:gd name="connsiteY47" fmla="*/ 2613111 h 6858000"/>
              <a:gd name="connsiteX48" fmla="*/ 6854084 w 7228763"/>
              <a:gd name="connsiteY48" fmla="*/ 2621996 h 6858000"/>
              <a:gd name="connsiteX49" fmla="*/ 6856559 w 7228763"/>
              <a:gd name="connsiteY49" fmla="*/ 2634265 h 6858000"/>
              <a:gd name="connsiteX50" fmla="*/ 6847985 w 7228763"/>
              <a:gd name="connsiteY50" fmla="*/ 2647237 h 6858000"/>
              <a:gd name="connsiteX51" fmla="*/ 6854115 w 7228763"/>
              <a:gd name="connsiteY51" fmla="*/ 2650786 h 6858000"/>
              <a:gd name="connsiteX52" fmla="*/ 6859942 w 7228763"/>
              <a:gd name="connsiteY52" fmla="*/ 2661993 h 6858000"/>
              <a:gd name="connsiteX53" fmla="*/ 6851884 w 7228763"/>
              <a:gd name="connsiteY53" fmla="*/ 2670949 h 6858000"/>
              <a:gd name="connsiteX54" fmla="*/ 6846115 w 7228763"/>
              <a:gd name="connsiteY54" fmla="*/ 2690255 h 6858000"/>
              <a:gd name="connsiteX55" fmla="*/ 6846964 w 7228763"/>
              <a:gd name="connsiteY55" fmla="*/ 2695683 h 6858000"/>
              <a:gd name="connsiteX56" fmla="*/ 6836011 w 7228763"/>
              <a:gd name="connsiteY56" fmla="*/ 2713964 h 6858000"/>
              <a:gd name="connsiteX57" fmla="*/ 6830478 w 7228763"/>
              <a:gd name="connsiteY57" fmla="*/ 2730175 h 6858000"/>
              <a:gd name="connsiteX58" fmla="*/ 6841091 w 7228763"/>
              <a:gd name="connsiteY58" fmla="*/ 2763497 h 6858000"/>
              <a:gd name="connsiteX59" fmla="*/ 6803520 w 7228763"/>
              <a:gd name="connsiteY59" fmla="*/ 3051539 h 6858000"/>
              <a:gd name="connsiteX60" fmla="*/ 6733280 w 7228763"/>
              <a:gd name="connsiteY60" fmla="*/ 3335396 h 6858000"/>
              <a:gd name="connsiteX61" fmla="*/ 6735884 w 7228763"/>
              <a:gd name="connsiteY61" fmla="*/ 3456509 h 6858000"/>
              <a:gd name="connsiteX62" fmla="*/ 6715764 w 7228763"/>
              <a:gd name="connsiteY62" fmla="*/ 3531827 h 6858000"/>
              <a:gd name="connsiteX63" fmla="*/ 6730329 w 7228763"/>
              <a:gd name="connsiteY63" fmla="*/ 3570877 h 6858000"/>
              <a:gd name="connsiteX64" fmla="*/ 6727426 w 7228763"/>
              <a:gd name="connsiteY64" fmla="*/ 3583849 h 6858000"/>
              <a:gd name="connsiteX65" fmla="*/ 6718706 w 7228763"/>
              <a:gd name="connsiteY65" fmla="*/ 3592763 h 6858000"/>
              <a:gd name="connsiteX66" fmla="*/ 6693350 w 7228763"/>
              <a:gd name="connsiteY66" fmla="*/ 3653485 h 6858000"/>
              <a:gd name="connsiteX67" fmla="*/ 6685983 w 7228763"/>
              <a:gd name="connsiteY67" fmla="*/ 3670528 h 6858000"/>
              <a:gd name="connsiteX68" fmla="*/ 6687033 w 7228763"/>
              <a:gd name="connsiteY68" fmla="*/ 3685990 h 6858000"/>
              <a:gd name="connsiteX69" fmla="*/ 6693711 w 7228763"/>
              <a:gd name="connsiteY69" fmla="*/ 3690283 h 6858000"/>
              <a:gd name="connsiteX70" fmla="*/ 6690843 w 7228763"/>
              <a:gd name="connsiteY70" fmla="*/ 3699787 h 6858000"/>
              <a:gd name="connsiteX71" fmla="*/ 6691624 w 7228763"/>
              <a:gd name="connsiteY71" fmla="*/ 3702486 h 6858000"/>
              <a:gd name="connsiteX72" fmla="*/ 6694549 w 7228763"/>
              <a:gd name="connsiteY72" fmla="*/ 3717784 h 6858000"/>
              <a:gd name="connsiteX73" fmla="*/ 6662489 w 7228763"/>
              <a:gd name="connsiteY73" fmla="*/ 3746229 h 6858000"/>
              <a:gd name="connsiteX74" fmla="*/ 6575429 w 7228763"/>
              <a:gd name="connsiteY74" fmla="*/ 3924910 h 6858000"/>
              <a:gd name="connsiteX75" fmla="*/ 6538994 w 7228763"/>
              <a:gd name="connsiteY75" fmla="*/ 3989353 h 6858000"/>
              <a:gd name="connsiteX76" fmla="*/ 6535698 w 7228763"/>
              <a:gd name="connsiteY76" fmla="*/ 4033899 h 6858000"/>
              <a:gd name="connsiteX77" fmla="*/ 6527053 w 7228763"/>
              <a:gd name="connsiteY77" fmla="*/ 4142250 h 6858000"/>
              <a:gd name="connsiteX78" fmla="*/ 6501843 w 7228763"/>
              <a:gd name="connsiteY78" fmla="*/ 4329442 h 6858000"/>
              <a:gd name="connsiteX79" fmla="*/ 6489841 w 7228763"/>
              <a:gd name="connsiteY79" fmla="*/ 4456184 h 6858000"/>
              <a:gd name="connsiteX80" fmla="*/ 6482918 w 7228763"/>
              <a:gd name="connsiteY80" fmla="*/ 4468478 h 6858000"/>
              <a:gd name="connsiteX81" fmla="*/ 6484019 w 7228763"/>
              <a:gd name="connsiteY81" fmla="*/ 4469862 h 6858000"/>
              <a:gd name="connsiteX82" fmla="*/ 6481759 w 7228763"/>
              <a:gd name="connsiteY82" fmla="*/ 4483797 h 6858000"/>
              <a:gd name="connsiteX83" fmla="*/ 6477370 w 7228763"/>
              <a:gd name="connsiteY83" fmla="*/ 4487091 h 6858000"/>
              <a:gd name="connsiteX84" fmla="*/ 6474598 w 7228763"/>
              <a:gd name="connsiteY84" fmla="*/ 4496728 h 6858000"/>
              <a:gd name="connsiteX85" fmla="*/ 6465848 w 7228763"/>
              <a:gd name="connsiteY85" fmla="*/ 4515918 h 6858000"/>
              <a:gd name="connsiteX86" fmla="*/ 6467296 w 7228763"/>
              <a:gd name="connsiteY86" fmla="*/ 4519316 h 6858000"/>
              <a:gd name="connsiteX87" fmla="*/ 6458903 w 7228763"/>
              <a:gd name="connsiteY87" fmla="*/ 4547957 h 6858000"/>
              <a:gd name="connsiteX88" fmla="*/ 6460248 w 7228763"/>
              <a:gd name="connsiteY88" fmla="*/ 4548262 h 6858000"/>
              <a:gd name="connsiteX89" fmla="*/ 6464276 w 7228763"/>
              <a:gd name="connsiteY89" fmla="*/ 4555939 h 6858000"/>
              <a:gd name="connsiteX90" fmla="*/ 6468635 w 7228763"/>
              <a:gd name="connsiteY90" fmla="*/ 4570815 h 6858000"/>
              <a:gd name="connsiteX91" fmla="*/ 6488206 w 7228763"/>
              <a:gd name="connsiteY91" fmla="*/ 4633846 h 6858000"/>
              <a:gd name="connsiteX92" fmla="*/ 6487272 w 7228763"/>
              <a:gd name="connsiteY92" fmla="*/ 4639816 h 6858000"/>
              <a:gd name="connsiteX93" fmla="*/ 6487581 w 7228763"/>
              <a:gd name="connsiteY93" fmla="*/ 4639923 h 6858000"/>
              <a:gd name="connsiteX94" fmla="*/ 6487249 w 7228763"/>
              <a:gd name="connsiteY94" fmla="*/ 4646192 h 6858000"/>
              <a:gd name="connsiteX95" fmla="*/ 6485570 w 7228763"/>
              <a:gd name="connsiteY95" fmla="*/ 4650706 h 6858000"/>
              <a:gd name="connsiteX96" fmla="*/ 6483759 w 7228763"/>
              <a:gd name="connsiteY96" fmla="*/ 4662290 h 6858000"/>
              <a:gd name="connsiteX97" fmla="*/ 6485315 w 7228763"/>
              <a:gd name="connsiteY97" fmla="*/ 4666180 h 6858000"/>
              <a:gd name="connsiteX98" fmla="*/ 6489077 w 7228763"/>
              <a:gd name="connsiteY98" fmla="*/ 4667585 h 6858000"/>
              <a:gd name="connsiteX99" fmla="*/ 6488467 w 7228763"/>
              <a:gd name="connsiteY99" fmla="*/ 4668660 h 6858000"/>
              <a:gd name="connsiteX100" fmla="*/ 6496179 w 7228763"/>
              <a:gd name="connsiteY100" fmla="*/ 4689807 h 6858000"/>
              <a:gd name="connsiteX101" fmla="*/ 6500957 w 7228763"/>
              <a:gd name="connsiteY101" fmla="*/ 4737890 h 6858000"/>
              <a:gd name="connsiteX102" fmla="*/ 6498641 w 7228763"/>
              <a:gd name="connsiteY102" fmla="*/ 4765657 h 6858000"/>
              <a:gd name="connsiteX103" fmla="*/ 6497829 w 7228763"/>
              <a:gd name="connsiteY103" fmla="*/ 4841463 h 6858000"/>
              <a:gd name="connsiteX104" fmla="*/ 6521578 w 7228763"/>
              <a:gd name="connsiteY104" fmla="*/ 4969863 h 6858000"/>
              <a:gd name="connsiteX105" fmla="*/ 6518695 w 7228763"/>
              <a:gd name="connsiteY105" fmla="*/ 4974028 h 6858000"/>
              <a:gd name="connsiteX106" fmla="*/ 6516513 w 7228763"/>
              <a:gd name="connsiteY106" fmla="*/ 4980318 h 6858000"/>
              <a:gd name="connsiteX107" fmla="*/ 6516763 w 7228763"/>
              <a:gd name="connsiteY107" fmla="*/ 4980501 h 6858000"/>
              <a:gd name="connsiteX108" fmla="*/ 6514121 w 7228763"/>
              <a:gd name="connsiteY108" fmla="*/ 4986338 h 6858000"/>
              <a:gd name="connsiteX109" fmla="*/ 6511173 w 7228763"/>
              <a:gd name="connsiteY109" fmla="*/ 4991296 h 6858000"/>
              <a:gd name="connsiteX110" fmla="*/ 6546537 w 7228763"/>
              <a:gd name="connsiteY110" fmla="*/ 5076895 h 6858000"/>
              <a:gd name="connsiteX111" fmla="*/ 6544581 w 7228763"/>
              <a:gd name="connsiteY111" fmla="*/ 5081568 h 6858000"/>
              <a:gd name="connsiteX112" fmla="*/ 6543750 w 7228763"/>
              <a:gd name="connsiteY112" fmla="*/ 5088173 h 6858000"/>
              <a:gd name="connsiteX113" fmla="*/ 6544034 w 7228763"/>
              <a:gd name="connsiteY113" fmla="*/ 5088300 h 6858000"/>
              <a:gd name="connsiteX114" fmla="*/ 6542660 w 7228763"/>
              <a:gd name="connsiteY114" fmla="*/ 5094558 h 6858000"/>
              <a:gd name="connsiteX115" fmla="*/ 6532096 w 7228763"/>
              <a:gd name="connsiteY115" fmla="*/ 5125620 h 6858000"/>
              <a:gd name="connsiteX116" fmla="*/ 6533049 w 7228763"/>
              <a:gd name="connsiteY116" fmla="*/ 5268004 h 6858000"/>
              <a:gd name="connsiteX117" fmla="*/ 6533970 w 7228763"/>
              <a:gd name="connsiteY117" fmla="*/ 5269530 h 6858000"/>
              <a:gd name="connsiteX118" fmla="*/ 6502603 w 7228763"/>
              <a:gd name="connsiteY118" fmla="*/ 5390941 h 6858000"/>
              <a:gd name="connsiteX119" fmla="*/ 6477660 w 7228763"/>
              <a:gd name="connsiteY119" fmla="*/ 5539927 h 6858000"/>
              <a:gd name="connsiteX120" fmla="*/ 6456458 w 7228763"/>
              <a:gd name="connsiteY120" fmla="*/ 5791594 h 6858000"/>
              <a:gd name="connsiteX121" fmla="*/ 6434556 w 7228763"/>
              <a:gd name="connsiteY121" fmla="*/ 5855206 h 6858000"/>
              <a:gd name="connsiteX122" fmla="*/ 6418454 w 7228763"/>
              <a:gd name="connsiteY122" fmla="*/ 5873582 h 6858000"/>
              <a:gd name="connsiteX123" fmla="*/ 6419875 w 7228763"/>
              <a:gd name="connsiteY123" fmla="*/ 5876037 h 6858000"/>
              <a:gd name="connsiteX124" fmla="*/ 6419775 w 7228763"/>
              <a:gd name="connsiteY124" fmla="*/ 5886534 h 6858000"/>
              <a:gd name="connsiteX125" fmla="*/ 6426971 w 7228763"/>
              <a:gd name="connsiteY125" fmla="*/ 5888644 h 6858000"/>
              <a:gd name="connsiteX126" fmla="*/ 6431999 w 7228763"/>
              <a:gd name="connsiteY126" fmla="*/ 5903832 h 6858000"/>
              <a:gd name="connsiteX127" fmla="*/ 6429798 w 7228763"/>
              <a:gd name="connsiteY127" fmla="*/ 5923391 h 6858000"/>
              <a:gd name="connsiteX128" fmla="*/ 6434072 w 7228763"/>
              <a:gd name="connsiteY128" fmla="*/ 6013205 h 6858000"/>
              <a:gd name="connsiteX129" fmla="*/ 6439333 w 7228763"/>
              <a:gd name="connsiteY129" fmla="*/ 6074018 h 6858000"/>
              <a:gd name="connsiteX130" fmla="*/ 6463083 w 7228763"/>
              <a:gd name="connsiteY130" fmla="*/ 6130837 h 6858000"/>
              <a:gd name="connsiteX131" fmla="*/ 6457360 w 7228763"/>
              <a:gd name="connsiteY131" fmla="*/ 6152982 h 6858000"/>
              <a:gd name="connsiteX132" fmla="*/ 6495529 w 7228763"/>
              <a:gd name="connsiteY132" fmla="*/ 6221100 h 6858000"/>
              <a:gd name="connsiteX133" fmla="*/ 6514948 w 7228763"/>
              <a:gd name="connsiteY133" fmla="*/ 6287550 h 6858000"/>
              <a:gd name="connsiteX134" fmla="*/ 6545124 w 7228763"/>
              <a:gd name="connsiteY134" fmla="*/ 6401595 h 6858000"/>
              <a:gd name="connsiteX135" fmla="*/ 6525833 w 7228763"/>
              <a:gd name="connsiteY135" fmla="*/ 6487110 h 6858000"/>
              <a:gd name="connsiteX136" fmla="*/ 6554825 w 7228763"/>
              <a:gd name="connsiteY136" fmla="*/ 6588589 h 6858000"/>
              <a:gd name="connsiteX137" fmla="*/ 6601569 w 7228763"/>
              <a:gd name="connsiteY137" fmla="*/ 6769963 h 6858000"/>
              <a:gd name="connsiteX138" fmla="*/ 6620945 w 7228763"/>
              <a:gd name="connsiteY138" fmla="*/ 6835814 h 6858000"/>
              <a:gd name="connsiteX139" fmla="*/ 6625906 w 7228763"/>
              <a:gd name="connsiteY139" fmla="*/ 6858000 h 6858000"/>
              <a:gd name="connsiteX140" fmla="*/ 723901 w 7228763"/>
              <a:gd name="connsiteY140" fmla="*/ 6858000 h 6858000"/>
              <a:gd name="connsiteX141" fmla="*/ 501961 w 7228763"/>
              <a:gd name="connsiteY141" fmla="*/ 6858000 h 6858000"/>
              <a:gd name="connsiteX142" fmla="*/ 0 w 7228763"/>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228763" h="6858000">
                <a:moveTo>
                  <a:pt x="0" y="0"/>
                </a:moveTo>
                <a:lnTo>
                  <a:pt x="501961" y="0"/>
                </a:lnTo>
                <a:lnTo>
                  <a:pt x="723901" y="0"/>
                </a:lnTo>
                <a:lnTo>
                  <a:pt x="7228583" y="0"/>
                </a:lnTo>
                <a:lnTo>
                  <a:pt x="7228763" y="1"/>
                </a:lnTo>
                <a:lnTo>
                  <a:pt x="7221350" y="30700"/>
                </a:lnTo>
                <a:cubicBezTo>
                  <a:pt x="7216059" y="84364"/>
                  <a:pt x="7200969" y="241149"/>
                  <a:pt x="7199900" y="310025"/>
                </a:cubicBezTo>
                <a:cubicBezTo>
                  <a:pt x="7203643" y="367544"/>
                  <a:pt x="7214102" y="408251"/>
                  <a:pt x="7214938" y="443960"/>
                </a:cubicBezTo>
                <a:cubicBezTo>
                  <a:pt x="7210660" y="499397"/>
                  <a:pt x="7182360" y="604434"/>
                  <a:pt x="7174238" y="642659"/>
                </a:cubicBezTo>
                <a:cubicBezTo>
                  <a:pt x="7182965" y="657287"/>
                  <a:pt x="7155519" y="658191"/>
                  <a:pt x="7166213" y="673307"/>
                </a:cubicBezTo>
                <a:cubicBezTo>
                  <a:pt x="7166618" y="693769"/>
                  <a:pt x="7143764" y="797295"/>
                  <a:pt x="7128963" y="839641"/>
                </a:cubicBezTo>
                <a:cubicBezTo>
                  <a:pt x="7112293" y="887148"/>
                  <a:pt x="7075906" y="937731"/>
                  <a:pt x="7066183" y="958357"/>
                </a:cubicBezTo>
                <a:cubicBezTo>
                  <a:pt x="7056459" y="978983"/>
                  <a:pt x="7077843" y="936930"/>
                  <a:pt x="7070620" y="963398"/>
                </a:cubicBezTo>
                <a:cubicBezTo>
                  <a:pt x="7063399" y="989867"/>
                  <a:pt x="7031301" y="1087010"/>
                  <a:pt x="7022851" y="1117169"/>
                </a:cubicBezTo>
                <a:cubicBezTo>
                  <a:pt x="7039554" y="1118586"/>
                  <a:pt x="7009272" y="1135372"/>
                  <a:pt x="7019920" y="1144352"/>
                </a:cubicBezTo>
                <a:cubicBezTo>
                  <a:pt x="7029274" y="1150681"/>
                  <a:pt x="7022270" y="1157251"/>
                  <a:pt x="7021476" y="1164484"/>
                </a:cubicBezTo>
                <a:cubicBezTo>
                  <a:pt x="7028800" y="1173524"/>
                  <a:pt x="7015215" y="1205209"/>
                  <a:pt x="7005576" y="1213829"/>
                </a:cubicBezTo>
                <a:cubicBezTo>
                  <a:pt x="6972150" y="1235037"/>
                  <a:pt x="6996546" y="1277327"/>
                  <a:pt x="6970919" y="1294823"/>
                </a:cubicBezTo>
                <a:cubicBezTo>
                  <a:pt x="6967139" y="1300845"/>
                  <a:pt x="6965581" y="1306615"/>
                  <a:pt x="6965413" y="1312193"/>
                </a:cubicBezTo>
                <a:lnTo>
                  <a:pt x="6968106" y="1327626"/>
                </a:lnTo>
                <a:lnTo>
                  <a:pt x="6975202" y="1331644"/>
                </a:lnTo>
                <a:lnTo>
                  <a:pt x="6973366" y="1341276"/>
                </a:lnTo>
                <a:cubicBezTo>
                  <a:pt x="6973720" y="1342166"/>
                  <a:pt x="6974074" y="1343055"/>
                  <a:pt x="6974428" y="1343945"/>
                </a:cubicBezTo>
                <a:cubicBezTo>
                  <a:pt x="6976493" y="1349040"/>
                  <a:pt x="6978286" y="1354080"/>
                  <a:pt x="6978971" y="1359134"/>
                </a:cubicBezTo>
                <a:cubicBezTo>
                  <a:pt x="6974288" y="1373109"/>
                  <a:pt x="6958295" y="1397612"/>
                  <a:pt x="6946335" y="1427803"/>
                </a:cubicBezTo>
                <a:cubicBezTo>
                  <a:pt x="6924178" y="1460349"/>
                  <a:pt x="6924483" y="1505076"/>
                  <a:pt x="6907208" y="1540278"/>
                </a:cubicBezTo>
                <a:lnTo>
                  <a:pt x="6901698" y="1547262"/>
                </a:lnTo>
                <a:lnTo>
                  <a:pt x="6902877" y="1577056"/>
                </a:lnTo>
                <a:cubicBezTo>
                  <a:pt x="6907187" y="1582205"/>
                  <a:pt x="6908314" y="1589568"/>
                  <a:pt x="6904067" y="1595898"/>
                </a:cubicBezTo>
                <a:lnTo>
                  <a:pt x="6891817" y="1703726"/>
                </a:lnTo>
                <a:cubicBezTo>
                  <a:pt x="6890892" y="1739332"/>
                  <a:pt x="6882506" y="1754453"/>
                  <a:pt x="6898520" y="1809535"/>
                </a:cubicBezTo>
                <a:cubicBezTo>
                  <a:pt x="6919736" y="1868036"/>
                  <a:pt x="6890400" y="1952670"/>
                  <a:pt x="6897783" y="2018310"/>
                </a:cubicBezTo>
                <a:cubicBezTo>
                  <a:pt x="6868750" y="2053162"/>
                  <a:pt x="6894827" y="2034561"/>
                  <a:pt x="6887647" y="2071355"/>
                </a:cubicBezTo>
                <a:lnTo>
                  <a:pt x="6888952" y="2141166"/>
                </a:lnTo>
                <a:lnTo>
                  <a:pt x="6887101" y="2154548"/>
                </a:lnTo>
                <a:lnTo>
                  <a:pt x="6880519" y="2158153"/>
                </a:lnTo>
                <a:lnTo>
                  <a:pt x="6873389" y="2178174"/>
                </a:lnTo>
                <a:cubicBezTo>
                  <a:pt x="6871658" y="2185696"/>
                  <a:pt x="6870890" y="2193828"/>
                  <a:pt x="6871679" y="2202858"/>
                </a:cubicBezTo>
                <a:cubicBezTo>
                  <a:pt x="6884787" y="2232772"/>
                  <a:pt x="6852680" y="2283357"/>
                  <a:pt x="6870321" y="2320214"/>
                </a:cubicBezTo>
                <a:cubicBezTo>
                  <a:pt x="6868006" y="2355906"/>
                  <a:pt x="6861023" y="2394678"/>
                  <a:pt x="6857787" y="2417011"/>
                </a:cubicBezTo>
                <a:cubicBezTo>
                  <a:pt x="6846931" y="2426377"/>
                  <a:pt x="6863720" y="2456509"/>
                  <a:pt x="6850905" y="2454207"/>
                </a:cubicBezTo>
                <a:cubicBezTo>
                  <a:pt x="6856659" y="2464947"/>
                  <a:pt x="6853850" y="2476105"/>
                  <a:pt x="6848900" y="2487203"/>
                </a:cubicBezTo>
                <a:lnTo>
                  <a:pt x="6837487" y="2512282"/>
                </a:lnTo>
                <a:cubicBezTo>
                  <a:pt x="6837823" y="2512961"/>
                  <a:pt x="6838158" y="2513640"/>
                  <a:pt x="6838494" y="2514318"/>
                </a:cubicBezTo>
                <a:cubicBezTo>
                  <a:pt x="6846991" y="2534324"/>
                  <a:pt x="6855486" y="2554328"/>
                  <a:pt x="6863982" y="2574334"/>
                </a:cubicBezTo>
                <a:lnTo>
                  <a:pt x="6862893" y="2579877"/>
                </a:lnTo>
                <a:cubicBezTo>
                  <a:pt x="6862738" y="2585644"/>
                  <a:pt x="6863120" y="2603388"/>
                  <a:pt x="6863047" y="2608928"/>
                </a:cubicBezTo>
                <a:lnTo>
                  <a:pt x="6862462" y="2613111"/>
                </a:lnTo>
                <a:lnTo>
                  <a:pt x="6854084" y="2621996"/>
                </a:lnTo>
                <a:lnTo>
                  <a:pt x="6856559" y="2634265"/>
                </a:lnTo>
                <a:lnTo>
                  <a:pt x="6847985" y="2647237"/>
                </a:lnTo>
                <a:cubicBezTo>
                  <a:pt x="6850226" y="2648158"/>
                  <a:pt x="6852294" y="2649356"/>
                  <a:pt x="6854115" y="2650786"/>
                </a:cubicBezTo>
                <a:lnTo>
                  <a:pt x="6859942" y="2661993"/>
                </a:lnTo>
                <a:lnTo>
                  <a:pt x="6851884" y="2670949"/>
                </a:lnTo>
                <a:cubicBezTo>
                  <a:pt x="6864376" y="2672007"/>
                  <a:pt x="6849871" y="2681695"/>
                  <a:pt x="6846115" y="2690255"/>
                </a:cubicBezTo>
                <a:lnTo>
                  <a:pt x="6846964" y="2695683"/>
                </a:lnTo>
                <a:lnTo>
                  <a:pt x="6836011" y="2713964"/>
                </a:lnTo>
                <a:lnTo>
                  <a:pt x="6830478" y="2730175"/>
                </a:lnTo>
                <a:lnTo>
                  <a:pt x="6841091" y="2763497"/>
                </a:lnTo>
                <a:lnTo>
                  <a:pt x="6803520" y="3051539"/>
                </a:lnTo>
                <a:cubicBezTo>
                  <a:pt x="6790420" y="3165645"/>
                  <a:pt x="6749912" y="3216611"/>
                  <a:pt x="6733280" y="3335396"/>
                </a:cubicBezTo>
                <a:lnTo>
                  <a:pt x="6735884" y="3456509"/>
                </a:lnTo>
                <a:lnTo>
                  <a:pt x="6715764" y="3531827"/>
                </a:lnTo>
                <a:lnTo>
                  <a:pt x="6730329" y="3570877"/>
                </a:lnTo>
                <a:lnTo>
                  <a:pt x="6727426" y="3583849"/>
                </a:lnTo>
                <a:lnTo>
                  <a:pt x="6718706" y="3592763"/>
                </a:lnTo>
                <a:cubicBezTo>
                  <a:pt x="6707946" y="3613948"/>
                  <a:pt x="6713985" y="3641245"/>
                  <a:pt x="6693350" y="3653485"/>
                </a:cubicBezTo>
                <a:cubicBezTo>
                  <a:pt x="6688922" y="3659316"/>
                  <a:pt x="6686748" y="3664985"/>
                  <a:pt x="6685983" y="3670528"/>
                </a:cubicBezTo>
                <a:lnTo>
                  <a:pt x="6687033" y="3685990"/>
                </a:lnTo>
                <a:lnTo>
                  <a:pt x="6693711" y="3690283"/>
                </a:lnTo>
                <a:lnTo>
                  <a:pt x="6690843" y="3699787"/>
                </a:lnTo>
                <a:cubicBezTo>
                  <a:pt x="6691104" y="3700686"/>
                  <a:pt x="6691364" y="3701586"/>
                  <a:pt x="6691624" y="3702486"/>
                </a:cubicBezTo>
                <a:cubicBezTo>
                  <a:pt x="6693145" y="3707637"/>
                  <a:pt x="6694400" y="3712728"/>
                  <a:pt x="6694549" y="3717784"/>
                </a:cubicBezTo>
                <a:cubicBezTo>
                  <a:pt x="6659304" y="3711701"/>
                  <a:pt x="6689997" y="3759789"/>
                  <a:pt x="6662489" y="3746229"/>
                </a:cubicBezTo>
                <a:cubicBezTo>
                  <a:pt x="6642637" y="3780750"/>
                  <a:pt x="6605132" y="3867558"/>
                  <a:pt x="6575429" y="3924910"/>
                </a:cubicBezTo>
                <a:lnTo>
                  <a:pt x="6538994" y="3989353"/>
                </a:lnTo>
                <a:lnTo>
                  <a:pt x="6535698" y="4033899"/>
                </a:lnTo>
                <a:cubicBezTo>
                  <a:pt x="6533175" y="4070470"/>
                  <a:pt x="6530536" y="4110146"/>
                  <a:pt x="6527053" y="4142250"/>
                </a:cubicBezTo>
                <a:cubicBezTo>
                  <a:pt x="6519001" y="4200007"/>
                  <a:pt x="6506061" y="4278998"/>
                  <a:pt x="6501843" y="4329442"/>
                </a:cubicBezTo>
                <a:cubicBezTo>
                  <a:pt x="6495642" y="4381764"/>
                  <a:pt x="6492993" y="4433012"/>
                  <a:pt x="6489841" y="4456184"/>
                </a:cubicBezTo>
                <a:lnTo>
                  <a:pt x="6482918" y="4468478"/>
                </a:lnTo>
                <a:lnTo>
                  <a:pt x="6484019" y="4469862"/>
                </a:lnTo>
                <a:cubicBezTo>
                  <a:pt x="6485835" y="4476321"/>
                  <a:pt x="6484493" y="4480555"/>
                  <a:pt x="6481759" y="4483797"/>
                </a:cubicBezTo>
                <a:lnTo>
                  <a:pt x="6477370" y="4487091"/>
                </a:lnTo>
                <a:lnTo>
                  <a:pt x="6474598" y="4496728"/>
                </a:lnTo>
                <a:lnTo>
                  <a:pt x="6465848" y="4515918"/>
                </a:lnTo>
                <a:cubicBezTo>
                  <a:pt x="6466332" y="4517049"/>
                  <a:pt x="6466814" y="4518182"/>
                  <a:pt x="6467296" y="4519316"/>
                </a:cubicBezTo>
                <a:lnTo>
                  <a:pt x="6458903" y="4547957"/>
                </a:lnTo>
                <a:lnTo>
                  <a:pt x="6460248" y="4548262"/>
                </a:lnTo>
                <a:cubicBezTo>
                  <a:pt x="6463078" y="4549595"/>
                  <a:pt x="6464808" y="4551811"/>
                  <a:pt x="6464276" y="4555939"/>
                </a:cubicBezTo>
                <a:cubicBezTo>
                  <a:pt x="6486531" y="4548276"/>
                  <a:pt x="6472165" y="4557977"/>
                  <a:pt x="6468635" y="4570815"/>
                </a:cubicBezTo>
                <a:cubicBezTo>
                  <a:pt x="6472622" y="4583801"/>
                  <a:pt x="6485098" y="4622347"/>
                  <a:pt x="6488206" y="4633846"/>
                </a:cubicBezTo>
                <a:lnTo>
                  <a:pt x="6487272" y="4639816"/>
                </a:lnTo>
                <a:lnTo>
                  <a:pt x="6487581" y="4639923"/>
                </a:lnTo>
                <a:cubicBezTo>
                  <a:pt x="6488082" y="4641190"/>
                  <a:pt x="6488037" y="4643141"/>
                  <a:pt x="6487249" y="4646192"/>
                </a:cubicBezTo>
                <a:lnTo>
                  <a:pt x="6485570" y="4650706"/>
                </a:lnTo>
                <a:lnTo>
                  <a:pt x="6483759" y="4662290"/>
                </a:lnTo>
                <a:cubicBezTo>
                  <a:pt x="6484278" y="4663587"/>
                  <a:pt x="6484797" y="4664883"/>
                  <a:pt x="6485315" y="4666180"/>
                </a:cubicBezTo>
                <a:lnTo>
                  <a:pt x="6489077" y="4667585"/>
                </a:lnTo>
                <a:lnTo>
                  <a:pt x="6488467" y="4668660"/>
                </a:lnTo>
                <a:cubicBezTo>
                  <a:pt x="6480300" y="4676831"/>
                  <a:pt x="6469898" y="4679345"/>
                  <a:pt x="6496179" y="4689807"/>
                </a:cubicBezTo>
                <a:cubicBezTo>
                  <a:pt x="6482141" y="4708535"/>
                  <a:pt x="6498545" y="4712235"/>
                  <a:pt x="6500957" y="4737890"/>
                </a:cubicBezTo>
                <a:cubicBezTo>
                  <a:pt x="6488706" y="4748600"/>
                  <a:pt x="6491350" y="4757223"/>
                  <a:pt x="6498641" y="4765657"/>
                </a:cubicBezTo>
                <a:cubicBezTo>
                  <a:pt x="6490164" y="4790618"/>
                  <a:pt x="6498852" y="4813399"/>
                  <a:pt x="6497829" y="4841463"/>
                </a:cubicBezTo>
                <a:lnTo>
                  <a:pt x="6521578" y="4969863"/>
                </a:lnTo>
                <a:lnTo>
                  <a:pt x="6518695" y="4974028"/>
                </a:lnTo>
                <a:cubicBezTo>
                  <a:pt x="6517064" y="4976933"/>
                  <a:pt x="6516439" y="4978909"/>
                  <a:pt x="6516513" y="4980318"/>
                </a:cubicBezTo>
                <a:lnTo>
                  <a:pt x="6516763" y="4980501"/>
                </a:lnTo>
                <a:lnTo>
                  <a:pt x="6514121" y="4986338"/>
                </a:lnTo>
                <a:lnTo>
                  <a:pt x="6511173" y="4991296"/>
                </a:lnTo>
                <a:cubicBezTo>
                  <a:pt x="6522961" y="5019829"/>
                  <a:pt x="6534748" y="5048361"/>
                  <a:pt x="6546537" y="5076895"/>
                </a:cubicBezTo>
                <a:lnTo>
                  <a:pt x="6544581" y="5081568"/>
                </a:lnTo>
                <a:cubicBezTo>
                  <a:pt x="6543589" y="5084748"/>
                  <a:pt x="6543387" y="5086810"/>
                  <a:pt x="6543750" y="5088173"/>
                </a:cubicBezTo>
                <a:lnTo>
                  <a:pt x="6544034" y="5088300"/>
                </a:lnTo>
                <a:lnTo>
                  <a:pt x="6542660" y="5094558"/>
                </a:lnTo>
                <a:cubicBezTo>
                  <a:pt x="6539647" y="5105196"/>
                  <a:pt x="6536055" y="5115626"/>
                  <a:pt x="6532096" y="5125620"/>
                </a:cubicBezTo>
                <a:cubicBezTo>
                  <a:pt x="6530494" y="5154527"/>
                  <a:pt x="6532737" y="5244020"/>
                  <a:pt x="6533049" y="5268004"/>
                </a:cubicBezTo>
                <a:cubicBezTo>
                  <a:pt x="6533356" y="5268513"/>
                  <a:pt x="6533664" y="5269021"/>
                  <a:pt x="6533970" y="5269530"/>
                </a:cubicBezTo>
                <a:lnTo>
                  <a:pt x="6502603" y="5390941"/>
                </a:lnTo>
                <a:cubicBezTo>
                  <a:pt x="6487576" y="5438194"/>
                  <a:pt x="6471524" y="5465286"/>
                  <a:pt x="6477660" y="5539927"/>
                </a:cubicBezTo>
                <a:cubicBezTo>
                  <a:pt x="6469926" y="5610775"/>
                  <a:pt x="6461800" y="5740573"/>
                  <a:pt x="6456458" y="5791594"/>
                </a:cubicBezTo>
                <a:cubicBezTo>
                  <a:pt x="6427890" y="5787060"/>
                  <a:pt x="6468179" y="5849672"/>
                  <a:pt x="6434556" y="5855206"/>
                </a:cubicBezTo>
                <a:cubicBezTo>
                  <a:pt x="6436026" y="5860240"/>
                  <a:pt x="6415712" y="5868910"/>
                  <a:pt x="6418454" y="5873582"/>
                </a:cubicBezTo>
                <a:cubicBezTo>
                  <a:pt x="6418927" y="5874401"/>
                  <a:pt x="6419401" y="5875218"/>
                  <a:pt x="6419875" y="5876037"/>
                </a:cubicBezTo>
                <a:lnTo>
                  <a:pt x="6419775" y="5886534"/>
                </a:lnTo>
                <a:lnTo>
                  <a:pt x="6426971" y="5888644"/>
                </a:lnTo>
                <a:cubicBezTo>
                  <a:pt x="6428647" y="5893707"/>
                  <a:pt x="6430322" y="5898769"/>
                  <a:pt x="6431999" y="5903832"/>
                </a:cubicBezTo>
                <a:cubicBezTo>
                  <a:pt x="6432764" y="5909651"/>
                  <a:pt x="6432285" y="5916068"/>
                  <a:pt x="6429798" y="5923391"/>
                </a:cubicBezTo>
                <a:cubicBezTo>
                  <a:pt x="6409104" y="5948880"/>
                  <a:pt x="6461339" y="5981626"/>
                  <a:pt x="6434072" y="6013205"/>
                </a:cubicBezTo>
                <a:cubicBezTo>
                  <a:pt x="6426624" y="6024901"/>
                  <a:pt x="6431095" y="6066777"/>
                  <a:pt x="6439333" y="6074018"/>
                </a:cubicBezTo>
                <a:cubicBezTo>
                  <a:pt x="6439795" y="6081731"/>
                  <a:pt x="6453428" y="6126985"/>
                  <a:pt x="6463083" y="6130837"/>
                </a:cubicBezTo>
                <a:cubicBezTo>
                  <a:pt x="6474368" y="6137057"/>
                  <a:pt x="6441750" y="6156330"/>
                  <a:pt x="6457360" y="6152982"/>
                </a:cubicBezTo>
                <a:cubicBezTo>
                  <a:pt x="6454563" y="6186619"/>
                  <a:pt x="6497804" y="6191636"/>
                  <a:pt x="6495529" y="6221100"/>
                </a:cubicBezTo>
                <a:cubicBezTo>
                  <a:pt x="6497396" y="6222126"/>
                  <a:pt x="6506682" y="6257468"/>
                  <a:pt x="6514948" y="6287550"/>
                </a:cubicBezTo>
                <a:cubicBezTo>
                  <a:pt x="6523215" y="6317632"/>
                  <a:pt x="6556102" y="6391312"/>
                  <a:pt x="6545124" y="6401595"/>
                </a:cubicBezTo>
                <a:cubicBezTo>
                  <a:pt x="6546214" y="6423902"/>
                  <a:pt x="6525024" y="6432919"/>
                  <a:pt x="6525833" y="6487110"/>
                </a:cubicBezTo>
                <a:cubicBezTo>
                  <a:pt x="6547115" y="6574474"/>
                  <a:pt x="6547900" y="6553611"/>
                  <a:pt x="6554825" y="6588589"/>
                </a:cubicBezTo>
                <a:cubicBezTo>
                  <a:pt x="6583783" y="6637976"/>
                  <a:pt x="6536155" y="6687723"/>
                  <a:pt x="6601569" y="6769963"/>
                </a:cubicBezTo>
                <a:cubicBezTo>
                  <a:pt x="6623036" y="6819284"/>
                  <a:pt x="6607516" y="6817955"/>
                  <a:pt x="6620945" y="6835814"/>
                </a:cubicBezTo>
                <a:lnTo>
                  <a:pt x="6625906" y="6858000"/>
                </a:lnTo>
                <a:lnTo>
                  <a:pt x="723901" y="6858000"/>
                </a:lnTo>
                <a:lnTo>
                  <a:pt x="50196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0E0317-2DC0-3C26-83ED-D954AC61C773}"/>
              </a:ext>
            </a:extLst>
          </p:cNvPr>
          <p:cNvSpPr>
            <a:spLocks noGrp="1"/>
          </p:cNvSpPr>
          <p:nvPr>
            <p:ph type="title"/>
          </p:nvPr>
        </p:nvSpPr>
        <p:spPr>
          <a:xfrm>
            <a:off x="1050879" y="609600"/>
            <a:ext cx="5562706" cy="1426234"/>
          </a:xfrm>
        </p:spPr>
        <p:txBody>
          <a:bodyPr>
            <a:normAutofit/>
          </a:bodyPr>
          <a:lstStyle/>
          <a:p>
            <a:r>
              <a:rPr lang="en-US" dirty="0">
                <a:ea typeface="Batang"/>
              </a:rPr>
              <a:t>Outcomes</a:t>
            </a:r>
            <a:endParaRPr lang="en-US" dirty="0"/>
          </a:p>
        </p:txBody>
      </p:sp>
      <p:sp>
        <p:nvSpPr>
          <p:cNvPr id="3" name="Content Placeholder 2">
            <a:extLst>
              <a:ext uri="{FF2B5EF4-FFF2-40B4-BE49-F238E27FC236}">
                <a16:creationId xmlns:a16="http://schemas.microsoft.com/office/drawing/2014/main" id="{9F494137-3DEE-6FE0-3967-DDE8925D18BA}"/>
              </a:ext>
            </a:extLst>
          </p:cNvPr>
          <p:cNvSpPr>
            <a:spLocks noGrp="1"/>
          </p:cNvSpPr>
          <p:nvPr>
            <p:ph idx="1"/>
          </p:nvPr>
        </p:nvSpPr>
        <p:spPr>
          <a:xfrm>
            <a:off x="1050879" y="2357567"/>
            <a:ext cx="5216426" cy="3896810"/>
          </a:xfrm>
        </p:spPr>
        <p:txBody>
          <a:bodyPr vert="horz" lIns="91440" tIns="45720" rIns="91440" bIns="45720" rtlCol="0" anchor="t">
            <a:normAutofit fontScale="92500" lnSpcReduction="20000"/>
          </a:bodyPr>
          <a:lstStyle/>
          <a:p>
            <a:r>
              <a:rPr lang="en-US" dirty="0">
                <a:ea typeface="Batang"/>
              </a:rPr>
              <a:t>After each Quad completed SRP treatment, there was a reduction in the accumulation of biofilm along the gingival margin and the gingiva color changed from red to slightly pinker. There was still slight marginal inflammation due to patient's lack of at home oral hygiene care</a:t>
            </a:r>
          </a:p>
          <a:p>
            <a:r>
              <a:rPr lang="en-US" dirty="0">
                <a:ea typeface="Batang"/>
              </a:rPr>
              <a:t>Patient reposted teeth feeling smooth and separated (due to removal of calculus located </a:t>
            </a:r>
            <a:r>
              <a:rPr lang="en-US" dirty="0" err="1">
                <a:ea typeface="Batang"/>
              </a:rPr>
              <a:t>interproximally</a:t>
            </a:r>
            <a:r>
              <a:rPr lang="en-US" dirty="0">
                <a:ea typeface="Batang"/>
              </a:rPr>
              <a:t>)</a:t>
            </a:r>
          </a:p>
          <a:p>
            <a:r>
              <a:rPr lang="en-US" b="1" dirty="0">
                <a:ea typeface="Batang"/>
              </a:rPr>
              <a:t>**6-8 week </a:t>
            </a:r>
            <a:r>
              <a:rPr lang="en-US" b="1" dirty="0" err="1">
                <a:ea typeface="Batang"/>
              </a:rPr>
              <a:t>reval</a:t>
            </a:r>
            <a:r>
              <a:rPr lang="en-US" b="1" dirty="0">
                <a:ea typeface="Batang"/>
              </a:rPr>
              <a:t> appointment- indicated to assess further evaluation of periodontal status in response to SRP, </a:t>
            </a:r>
            <a:r>
              <a:rPr lang="en-US" b="1" dirty="0" err="1">
                <a:ea typeface="Batang"/>
              </a:rPr>
              <a:t>perio</a:t>
            </a:r>
            <a:r>
              <a:rPr lang="en-US" b="1" dirty="0">
                <a:ea typeface="Batang"/>
              </a:rPr>
              <a:t> assessment will be expected to display possible reduction of BOP and pocket depths </a:t>
            </a:r>
            <a:endParaRPr lang="en-US" b="1" dirty="0"/>
          </a:p>
        </p:txBody>
      </p:sp>
      <p:pic>
        <p:nvPicPr>
          <p:cNvPr id="7" name="Graphic 6" descr="Checkmark">
            <a:extLst>
              <a:ext uri="{FF2B5EF4-FFF2-40B4-BE49-F238E27FC236}">
                <a16:creationId xmlns:a16="http://schemas.microsoft.com/office/drawing/2014/main" id="{728E400F-9CED-9297-8CE8-58F43C400F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53784" y="1460843"/>
            <a:ext cx="3951737" cy="3951737"/>
          </a:xfrm>
          <a:prstGeom prst="rect">
            <a:avLst/>
          </a:prstGeom>
        </p:spPr>
      </p:pic>
    </p:spTree>
    <p:extLst>
      <p:ext uri="{BB962C8B-B14F-4D97-AF65-F5344CB8AC3E}">
        <p14:creationId xmlns:p14="http://schemas.microsoft.com/office/powerpoint/2010/main" val="740328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9741CA-1D5B-8107-1A52-FF03852A27CE}"/>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1540C2F2-CF34-F5CC-8D55-3FA60D109D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3" name="Ink 22">
                <a:extLst>
                  <a:ext uri="{FF2B5EF4-FFF2-40B4-BE49-F238E27FC236}">
                    <a16:creationId xmlns:a16="http://schemas.microsoft.com/office/drawing/2014/main" id="{D39E8B39-9C81-860B-1DD1-848D227EA348}"/>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3" name="Ink 22">
                <a:extLst>
                  <a:ext uri="{FF2B5EF4-FFF2-40B4-BE49-F238E27FC236}">
                    <a16:creationId xmlns:a16="http://schemas.microsoft.com/office/drawing/2014/main" id="{D39E8B39-9C81-860B-1DD1-848D227EA3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5" name="Rectangle 24">
            <a:extLst>
              <a:ext uri="{FF2B5EF4-FFF2-40B4-BE49-F238E27FC236}">
                <a16:creationId xmlns:a16="http://schemas.microsoft.com/office/drawing/2014/main" id="{D0C3A57D-EE7C-DE46-3F43-AE0BFB320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778434C-202D-D6AF-0665-BFFD5A8B6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8,200+ Dentist Pattern Stock Photos, Pictures &amp; Royalty-Free Images - iStock">
            <a:extLst>
              <a:ext uri="{FF2B5EF4-FFF2-40B4-BE49-F238E27FC236}">
                <a16:creationId xmlns:a16="http://schemas.microsoft.com/office/drawing/2014/main" id="{B2763F17-B3ED-BC5B-76AA-26CC9255D729}"/>
              </a:ext>
            </a:extLst>
          </p:cNvPr>
          <p:cNvPicPr>
            <a:picLocks noGrp="1" noChangeAspect="1"/>
          </p:cNvPicPr>
          <p:nvPr>
            <p:ph sz="half" idx="2"/>
          </p:nvPr>
        </p:nvPicPr>
        <p:blipFill>
          <a:blip r:embed="rId5"/>
          <a:srcRect t="2883"/>
          <a:stretch>
            <a:fillRect/>
          </a:stretch>
        </p:blipFill>
        <p:spPr>
          <a:xfrm>
            <a:off x="6095994" y="-2"/>
            <a:ext cx="6096000" cy="5920277"/>
          </a:xfrm>
          <a:custGeom>
            <a:avLst/>
            <a:gdLst/>
            <a:ahLst/>
            <a:cxnLst/>
            <a:rect l="l" t="t" r="r" b="b"/>
            <a:pathLst>
              <a:path w="6088058" h="5909518">
                <a:moveTo>
                  <a:pt x="0" y="0"/>
                </a:moveTo>
                <a:lnTo>
                  <a:pt x="6088058" y="0"/>
                </a:lnTo>
                <a:lnTo>
                  <a:pt x="6088058" y="5780407"/>
                </a:lnTo>
                <a:lnTo>
                  <a:pt x="6044861" y="5796240"/>
                </a:lnTo>
                <a:cubicBezTo>
                  <a:pt x="6030657" y="5798401"/>
                  <a:pt x="5997590" y="5852297"/>
                  <a:pt x="5984162" y="5850767"/>
                </a:cubicBezTo>
                <a:cubicBezTo>
                  <a:pt x="5882189" y="5874349"/>
                  <a:pt x="5871362" y="5896856"/>
                  <a:pt x="5821886" y="5885154"/>
                </a:cubicBezTo>
                <a:cubicBezTo>
                  <a:pt x="5776780" y="5883480"/>
                  <a:pt x="5832862" y="5919521"/>
                  <a:pt x="5798611" y="5906790"/>
                </a:cubicBezTo>
                <a:cubicBezTo>
                  <a:pt x="5764360" y="5894058"/>
                  <a:pt x="5640092" y="5832094"/>
                  <a:pt x="5616380" y="5808764"/>
                </a:cubicBezTo>
                <a:cubicBezTo>
                  <a:pt x="5592668" y="5785435"/>
                  <a:pt x="5531913" y="5808370"/>
                  <a:pt x="5489367" y="5766815"/>
                </a:cubicBezTo>
                <a:lnTo>
                  <a:pt x="5420471" y="5691937"/>
                </a:lnTo>
                <a:cubicBezTo>
                  <a:pt x="5372275" y="5690149"/>
                  <a:pt x="5411336" y="5655729"/>
                  <a:pt x="5366693" y="5639652"/>
                </a:cubicBezTo>
                <a:cubicBezTo>
                  <a:pt x="5321568" y="5638064"/>
                  <a:pt x="5312022" y="5587404"/>
                  <a:pt x="5273713" y="5579634"/>
                </a:cubicBezTo>
                <a:cubicBezTo>
                  <a:pt x="5258318" y="5585541"/>
                  <a:pt x="5192329" y="5531945"/>
                  <a:pt x="5177970" y="5521377"/>
                </a:cubicBezTo>
                <a:cubicBezTo>
                  <a:pt x="5135914" y="5522737"/>
                  <a:pt x="5125974" y="5513135"/>
                  <a:pt x="5099085" y="5500856"/>
                </a:cubicBezTo>
                <a:cubicBezTo>
                  <a:pt x="5068087" y="5529933"/>
                  <a:pt x="5075650" y="5504588"/>
                  <a:pt x="5047409" y="5501487"/>
                </a:cubicBezTo>
                <a:cubicBezTo>
                  <a:pt x="5029907" y="5497935"/>
                  <a:pt x="5006604" y="5493892"/>
                  <a:pt x="4989936" y="5492457"/>
                </a:cubicBezTo>
                <a:cubicBezTo>
                  <a:pt x="4961494" y="5492746"/>
                  <a:pt x="4933907" y="5475011"/>
                  <a:pt x="4934954" y="5489644"/>
                </a:cubicBezTo>
                <a:cubicBezTo>
                  <a:pt x="4911785" y="5492102"/>
                  <a:pt x="4886006" y="5496180"/>
                  <a:pt x="4855061" y="5494288"/>
                </a:cubicBezTo>
                <a:cubicBezTo>
                  <a:pt x="4789366" y="5458325"/>
                  <a:pt x="4819289" y="5494022"/>
                  <a:pt x="4761722" y="5481514"/>
                </a:cubicBezTo>
                <a:cubicBezTo>
                  <a:pt x="4710647" y="5469440"/>
                  <a:pt x="4611076" y="5437145"/>
                  <a:pt x="4548617" y="5421842"/>
                </a:cubicBezTo>
                <a:cubicBezTo>
                  <a:pt x="4520447" y="5417141"/>
                  <a:pt x="4462604" y="5406781"/>
                  <a:pt x="4423278" y="5402075"/>
                </a:cubicBezTo>
                <a:cubicBezTo>
                  <a:pt x="4399462" y="5403559"/>
                  <a:pt x="4377831" y="5390433"/>
                  <a:pt x="4349982" y="5400066"/>
                </a:cubicBezTo>
                <a:cubicBezTo>
                  <a:pt x="4340537" y="5404009"/>
                  <a:pt x="4313282" y="5403221"/>
                  <a:pt x="4287866" y="5396310"/>
                </a:cubicBezTo>
                <a:cubicBezTo>
                  <a:pt x="4278828" y="5404323"/>
                  <a:pt x="4251865" y="5395865"/>
                  <a:pt x="4240853" y="5395714"/>
                </a:cubicBezTo>
                <a:cubicBezTo>
                  <a:pt x="4227587" y="5402265"/>
                  <a:pt x="4178742" y="5393413"/>
                  <a:pt x="4165099" y="5386193"/>
                </a:cubicBezTo>
                <a:lnTo>
                  <a:pt x="4030498" y="5374951"/>
                </a:lnTo>
                <a:lnTo>
                  <a:pt x="3986167" y="5372905"/>
                </a:lnTo>
                <a:cubicBezTo>
                  <a:pt x="3978568" y="5374925"/>
                  <a:pt x="3950861" y="5373629"/>
                  <a:pt x="3943238" y="5374530"/>
                </a:cubicBezTo>
                <a:cubicBezTo>
                  <a:pt x="3902459" y="5364668"/>
                  <a:pt x="3888395" y="5364190"/>
                  <a:pt x="3864017" y="5359382"/>
                </a:cubicBezTo>
                <a:cubicBezTo>
                  <a:pt x="3822981" y="5359243"/>
                  <a:pt x="3792742" y="5362367"/>
                  <a:pt x="3751790" y="5352774"/>
                </a:cubicBezTo>
                <a:lnTo>
                  <a:pt x="3632307" y="5333045"/>
                </a:lnTo>
                <a:cubicBezTo>
                  <a:pt x="3579057" y="5342404"/>
                  <a:pt x="3506036" y="5334209"/>
                  <a:pt x="3488505" y="5321895"/>
                </a:cubicBezTo>
                <a:cubicBezTo>
                  <a:pt x="3422953" y="5307957"/>
                  <a:pt x="3319430" y="5282449"/>
                  <a:pt x="3247050" y="5277275"/>
                </a:cubicBezTo>
                <a:lnTo>
                  <a:pt x="3135368" y="5226598"/>
                </a:lnTo>
                <a:lnTo>
                  <a:pt x="3098808" y="5216757"/>
                </a:lnTo>
                <a:lnTo>
                  <a:pt x="3093244" y="5207737"/>
                </a:lnTo>
                <a:lnTo>
                  <a:pt x="3055230" y="5196800"/>
                </a:lnTo>
                <a:lnTo>
                  <a:pt x="3054208" y="5197840"/>
                </a:lnTo>
                <a:cubicBezTo>
                  <a:pt x="3051046" y="5199920"/>
                  <a:pt x="3047083" y="5200986"/>
                  <a:pt x="3041317" y="5199957"/>
                </a:cubicBezTo>
                <a:cubicBezTo>
                  <a:pt x="3042864" y="5218980"/>
                  <a:pt x="3034954" y="5206006"/>
                  <a:pt x="3017811" y="5201291"/>
                </a:cubicBezTo>
                <a:cubicBezTo>
                  <a:pt x="3016390" y="5229784"/>
                  <a:pt x="2972116" y="5196164"/>
                  <a:pt x="2957452" y="5209408"/>
                </a:cubicBezTo>
                <a:lnTo>
                  <a:pt x="2909485" y="5206201"/>
                </a:lnTo>
                <a:lnTo>
                  <a:pt x="2909200" y="5206435"/>
                </a:lnTo>
                <a:cubicBezTo>
                  <a:pt x="2907145" y="5206650"/>
                  <a:pt x="2904326" y="5206330"/>
                  <a:pt x="2900231" y="5205253"/>
                </a:cubicBezTo>
                <a:lnTo>
                  <a:pt x="2894393" y="5203241"/>
                </a:lnTo>
                <a:lnTo>
                  <a:pt x="2878336" y="5200091"/>
                </a:lnTo>
                <a:lnTo>
                  <a:pt x="2872010" y="5200775"/>
                </a:lnTo>
                <a:lnTo>
                  <a:pt x="2867047" y="5202947"/>
                </a:lnTo>
                <a:cubicBezTo>
                  <a:pt x="2858692" y="5195184"/>
                  <a:pt x="2859519" y="5186448"/>
                  <a:pt x="2832987" y="5206060"/>
                </a:cubicBezTo>
                <a:cubicBezTo>
                  <a:pt x="2802033" y="5205064"/>
                  <a:pt x="2693302" y="5190755"/>
                  <a:pt x="2656443" y="5187283"/>
                </a:cubicBezTo>
                <a:cubicBezTo>
                  <a:pt x="2623821" y="5176816"/>
                  <a:pt x="2652196" y="5190154"/>
                  <a:pt x="2611846" y="5185231"/>
                </a:cubicBezTo>
                <a:cubicBezTo>
                  <a:pt x="2575608" y="5166158"/>
                  <a:pt x="2543144" y="5182209"/>
                  <a:pt x="2500070" y="5176862"/>
                </a:cubicBezTo>
                <a:lnTo>
                  <a:pt x="2429229" y="5191353"/>
                </a:lnTo>
                <a:lnTo>
                  <a:pt x="2414982" y="5185578"/>
                </a:lnTo>
                <a:lnTo>
                  <a:pt x="2410166" y="5182648"/>
                </a:lnTo>
                <a:cubicBezTo>
                  <a:pt x="2406648" y="5180913"/>
                  <a:pt x="2404047" y="5180121"/>
                  <a:pt x="2401967" y="5179975"/>
                </a:cubicBezTo>
                <a:lnTo>
                  <a:pt x="2401593" y="5180149"/>
                </a:lnTo>
                <a:lnTo>
                  <a:pt x="2394248" y="5177172"/>
                </a:lnTo>
                <a:lnTo>
                  <a:pt x="2271181" y="5163462"/>
                </a:lnTo>
                <a:cubicBezTo>
                  <a:pt x="2266023" y="5161485"/>
                  <a:pt x="2261732" y="5161824"/>
                  <a:pt x="2257798" y="5163272"/>
                </a:cubicBezTo>
                <a:lnTo>
                  <a:pt x="2256371" y="5164093"/>
                </a:lnTo>
                <a:lnTo>
                  <a:pt x="2224103" y="5147087"/>
                </a:lnTo>
                <a:lnTo>
                  <a:pt x="2218431" y="5146768"/>
                </a:lnTo>
                <a:lnTo>
                  <a:pt x="2199172" y="5133202"/>
                </a:lnTo>
                <a:lnTo>
                  <a:pt x="2188275" y="5127517"/>
                </a:lnTo>
                <a:lnTo>
                  <a:pt x="2187148" y="5123179"/>
                </a:lnTo>
                <a:cubicBezTo>
                  <a:pt x="2184844" y="5120011"/>
                  <a:pt x="2180150" y="5117425"/>
                  <a:pt x="2170074" y="5116174"/>
                </a:cubicBezTo>
                <a:lnTo>
                  <a:pt x="2167375" y="5116398"/>
                </a:lnTo>
                <a:lnTo>
                  <a:pt x="2156032" y="5106788"/>
                </a:lnTo>
                <a:cubicBezTo>
                  <a:pt x="2152858" y="5103029"/>
                  <a:pt x="2150646" y="5098849"/>
                  <a:pt x="2149833" y="5094104"/>
                </a:cubicBezTo>
                <a:cubicBezTo>
                  <a:pt x="2085826" y="5096942"/>
                  <a:pt x="2051129" y="5063627"/>
                  <a:pt x="1994270" y="5049035"/>
                </a:cubicBezTo>
                <a:cubicBezTo>
                  <a:pt x="1929466" y="5026440"/>
                  <a:pt x="1871069" y="5005707"/>
                  <a:pt x="1809406" y="5008055"/>
                </a:cubicBezTo>
                <a:cubicBezTo>
                  <a:pt x="1739118" y="4993496"/>
                  <a:pt x="1684964" y="4991317"/>
                  <a:pt x="1622743" y="4982948"/>
                </a:cubicBezTo>
                <a:lnTo>
                  <a:pt x="1518345" y="4986337"/>
                </a:lnTo>
                <a:lnTo>
                  <a:pt x="1431541" y="4980647"/>
                </a:lnTo>
                <a:lnTo>
                  <a:pt x="1423569" y="4978154"/>
                </a:lnTo>
                <a:cubicBezTo>
                  <a:pt x="1417991" y="4976847"/>
                  <a:pt x="1414171" y="4976505"/>
                  <a:pt x="1411410" y="4976851"/>
                </a:cubicBezTo>
                <a:lnTo>
                  <a:pt x="1411038" y="4977170"/>
                </a:lnTo>
                <a:lnTo>
                  <a:pt x="1399793" y="4975264"/>
                </a:lnTo>
                <a:cubicBezTo>
                  <a:pt x="1380984" y="4971244"/>
                  <a:pt x="1326526" y="4988248"/>
                  <a:pt x="1309389" y="4983178"/>
                </a:cubicBezTo>
                <a:cubicBezTo>
                  <a:pt x="1278787" y="4986058"/>
                  <a:pt x="1237988" y="4987137"/>
                  <a:pt x="1216178" y="4992546"/>
                </a:cubicBezTo>
                <a:lnTo>
                  <a:pt x="1214851" y="4993953"/>
                </a:lnTo>
                <a:lnTo>
                  <a:pt x="1122558" y="4969302"/>
                </a:lnTo>
                <a:lnTo>
                  <a:pt x="1105100" y="4964860"/>
                </a:lnTo>
                <a:lnTo>
                  <a:pt x="1101002" y="4959628"/>
                </a:lnTo>
                <a:cubicBezTo>
                  <a:pt x="1096110" y="4956189"/>
                  <a:pt x="1088504" y="4954100"/>
                  <a:pt x="1074806" y="4955090"/>
                </a:cubicBezTo>
                <a:lnTo>
                  <a:pt x="1000986" y="4943152"/>
                </a:lnTo>
                <a:cubicBezTo>
                  <a:pt x="965146" y="4942197"/>
                  <a:pt x="954187" y="4941243"/>
                  <a:pt x="922494" y="4943517"/>
                </a:cubicBezTo>
                <a:cubicBezTo>
                  <a:pt x="841526" y="4932837"/>
                  <a:pt x="847643" y="4909243"/>
                  <a:pt x="808144" y="4914709"/>
                </a:cubicBezTo>
                <a:cubicBezTo>
                  <a:pt x="775920" y="4919794"/>
                  <a:pt x="691987" y="4901171"/>
                  <a:pt x="612220" y="4887415"/>
                </a:cubicBezTo>
                <a:cubicBezTo>
                  <a:pt x="553104" y="4878184"/>
                  <a:pt x="532104" y="4864417"/>
                  <a:pt x="453453" y="4859320"/>
                </a:cubicBezTo>
                <a:cubicBezTo>
                  <a:pt x="376152" y="4816273"/>
                  <a:pt x="313694" y="4839435"/>
                  <a:pt x="221558" y="4813627"/>
                </a:cubicBezTo>
                <a:cubicBezTo>
                  <a:pt x="201549" y="4798473"/>
                  <a:pt x="113290" y="4815259"/>
                  <a:pt x="72672" y="4811590"/>
                </a:cubicBezTo>
                <a:cubicBezTo>
                  <a:pt x="52363" y="4809755"/>
                  <a:pt x="32830" y="4805531"/>
                  <a:pt x="16287" y="4801380"/>
                </a:cubicBezTo>
                <a:lnTo>
                  <a:pt x="0" y="4797242"/>
                </a:lnTo>
                <a:close/>
              </a:path>
            </a:pathLst>
          </a:custGeom>
        </p:spPr>
      </p:pic>
      <p:sp>
        <p:nvSpPr>
          <p:cNvPr id="2" name="Title 1">
            <a:extLst>
              <a:ext uri="{FF2B5EF4-FFF2-40B4-BE49-F238E27FC236}">
                <a16:creationId xmlns:a16="http://schemas.microsoft.com/office/drawing/2014/main" id="{4CDE4526-79AF-E4EA-4FAC-2637D549F060}"/>
              </a:ext>
            </a:extLst>
          </p:cNvPr>
          <p:cNvSpPr>
            <a:spLocks noGrp="1"/>
          </p:cNvSpPr>
          <p:nvPr>
            <p:ph type="title"/>
          </p:nvPr>
        </p:nvSpPr>
        <p:spPr>
          <a:xfrm>
            <a:off x="1243072" y="5279515"/>
            <a:ext cx="9697914" cy="739877"/>
          </a:xfrm>
        </p:spPr>
        <p:txBody>
          <a:bodyPr vert="horz" lIns="91440" tIns="45720" rIns="91440" bIns="45720" rtlCol="0" anchor="b">
            <a:normAutofit/>
          </a:bodyPr>
          <a:lstStyle/>
          <a:p>
            <a:pPr algn="ctr"/>
            <a:r>
              <a:rPr lang="en-US">
                <a:ea typeface="Batang"/>
              </a:rPr>
              <a:t>Section IV</a:t>
            </a:r>
            <a:endParaRPr lang="en-US"/>
          </a:p>
        </p:txBody>
      </p:sp>
      <p:sp>
        <p:nvSpPr>
          <p:cNvPr id="6" name="TextBox 5">
            <a:extLst>
              <a:ext uri="{FF2B5EF4-FFF2-40B4-BE49-F238E27FC236}">
                <a16:creationId xmlns:a16="http://schemas.microsoft.com/office/drawing/2014/main" id="{D184E0F0-CF55-3386-2E63-0FEDAFFAAED9}"/>
              </a:ext>
            </a:extLst>
          </p:cNvPr>
          <p:cNvSpPr txBox="1"/>
          <p:nvPr/>
        </p:nvSpPr>
        <p:spPr>
          <a:xfrm>
            <a:off x="1219260" y="6031301"/>
            <a:ext cx="9756232" cy="38140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pPr>
            <a:r>
              <a:rPr lang="en-US" sz="1400" spc="160" dirty="0">
                <a:solidFill>
                  <a:schemeClr val="tx1">
                    <a:lumMod val="85000"/>
                    <a:lumOff val="15000"/>
                  </a:schemeClr>
                </a:solidFill>
                <a:ea typeface="Batang"/>
              </a:rPr>
              <a:t>Summary</a:t>
            </a:r>
          </a:p>
          <a:p>
            <a:pPr algn="ctr">
              <a:lnSpc>
                <a:spcPct val="90000"/>
              </a:lnSpc>
              <a:spcBef>
                <a:spcPts val="1000"/>
              </a:spcBef>
            </a:pPr>
            <a:r>
              <a:rPr lang="en-US" sz="1400" b="1" spc="160" dirty="0">
                <a:solidFill>
                  <a:schemeClr val="tx1">
                    <a:lumMod val="85000"/>
                    <a:lumOff val="15000"/>
                  </a:schemeClr>
                </a:solidFill>
                <a:ea typeface="Batang"/>
              </a:rPr>
              <a:t>***6-8 Reval Appointment will occur in 2026 </a:t>
            </a:r>
          </a:p>
        </p:txBody>
      </p:sp>
      <p:pic>
        <p:nvPicPr>
          <p:cNvPr id="7" name="Picture 6" descr="8,200+ Dentist Pattern Stock Photos, Pictures &amp; Royalty-Free Images - iStock">
            <a:extLst>
              <a:ext uri="{FF2B5EF4-FFF2-40B4-BE49-F238E27FC236}">
                <a16:creationId xmlns:a16="http://schemas.microsoft.com/office/drawing/2014/main" id="{BE2DD575-8969-D414-8A7B-2CE56946AEA9}"/>
              </a:ext>
            </a:extLst>
          </p:cNvPr>
          <p:cNvPicPr>
            <a:picLocks noChangeAspect="1"/>
          </p:cNvPicPr>
          <p:nvPr/>
        </p:nvPicPr>
        <p:blipFill>
          <a:blip r:embed="rId5"/>
          <a:srcRect t="8032" b="2050"/>
          <a:stretch>
            <a:fillRect/>
          </a:stretch>
        </p:blipFill>
        <p:spPr>
          <a:xfrm>
            <a:off x="7" y="-2"/>
            <a:ext cx="6095999" cy="5481433"/>
          </a:xfrm>
          <a:custGeom>
            <a:avLst/>
            <a:gdLst/>
            <a:ahLst/>
            <a:cxnLst/>
            <a:rect l="l" t="t" r="r" b="b"/>
            <a:pathLst>
              <a:path w="6095999" h="5481433">
                <a:moveTo>
                  <a:pt x="4721174" y="4954056"/>
                </a:moveTo>
                <a:lnTo>
                  <a:pt x="4722109" y="4954261"/>
                </a:lnTo>
                <a:cubicBezTo>
                  <a:pt x="4721144" y="4954888"/>
                  <a:pt x="4718264" y="4955480"/>
                  <a:pt x="4717200" y="4955502"/>
                </a:cubicBezTo>
                <a:close/>
                <a:moveTo>
                  <a:pt x="0" y="0"/>
                </a:moveTo>
                <a:lnTo>
                  <a:pt x="6095999" y="0"/>
                </a:lnTo>
                <a:lnTo>
                  <a:pt x="6095999" y="4797244"/>
                </a:lnTo>
                <a:lnTo>
                  <a:pt x="6073845" y="4791614"/>
                </a:lnTo>
                <a:lnTo>
                  <a:pt x="6068527" y="4793114"/>
                </a:lnTo>
                <a:lnTo>
                  <a:pt x="6048635" y="4792448"/>
                </a:lnTo>
                <a:lnTo>
                  <a:pt x="6041280" y="4800599"/>
                </a:lnTo>
                <a:lnTo>
                  <a:pt x="6010088" y="4805572"/>
                </a:lnTo>
                <a:cubicBezTo>
                  <a:pt x="5998677" y="4806145"/>
                  <a:pt x="5970125" y="4805253"/>
                  <a:pt x="5957373" y="4802014"/>
                </a:cubicBezTo>
                <a:lnTo>
                  <a:pt x="5758916" y="4786693"/>
                </a:lnTo>
                <a:lnTo>
                  <a:pt x="5626958" y="4785694"/>
                </a:lnTo>
                <a:lnTo>
                  <a:pt x="5470904" y="4799383"/>
                </a:lnTo>
                <a:cubicBezTo>
                  <a:pt x="5478132" y="4812102"/>
                  <a:pt x="5439007" y="4798369"/>
                  <a:pt x="5432758" y="4810369"/>
                </a:cubicBezTo>
                <a:cubicBezTo>
                  <a:pt x="5429366" y="4820164"/>
                  <a:pt x="5391825" y="4824737"/>
                  <a:pt x="5381665" y="4827652"/>
                </a:cubicBezTo>
                <a:lnTo>
                  <a:pt x="5261761" y="4847586"/>
                </a:lnTo>
                <a:cubicBezTo>
                  <a:pt x="5251596" y="4847766"/>
                  <a:pt x="5230548" y="4855879"/>
                  <a:pt x="5222960" y="4858447"/>
                </a:cubicBezTo>
                <a:lnTo>
                  <a:pt x="5174659" y="4861366"/>
                </a:lnTo>
                <a:lnTo>
                  <a:pt x="5156552" y="4868419"/>
                </a:lnTo>
                <a:lnTo>
                  <a:pt x="5142597" y="4871738"/>
                </a:lnTo>
                <a:lnTo>
                  <a:pt x="5139593" y="4873789"/>
                </a:lnTo>
                <a:cubicBezTo>
                  <a:pt x="5133874" y="4877734"/>
                  <a:pt x="5128077" y="4881455"/>
                  <a:pt x="5121657" y="4884386"/>
                </a:cubicBezTo>
                <a:cubicBezTo>
                  <a:pt x="5108317" y="4856444"/>
                  <a:pt x="5064854" y="4904710"/>
                  <a:pt x="5065789" y="4877970"/>
                </a:cubicBezTo>
                <a:cubicBezTo>
                  <a:pt x="5028195" y="4889214"/>
                  <a:pt x="5038945" y="4860813"/>
                  <a:pt x="5011511" y="4893964"/>
                </a:cubicBezTo>
                <a:cubicBezTo>
                  <a:pt x="4937023" y="4893590"/>
                  <a:pt x="4916355" y="4880890"/>
                  <a:pt x="4840437" y="4917412"/>
                </a:cubicBezTo>
                <a:cubicBezTo>
                  <a:pt x="4806740" y="4933661"/>
                  <a:pt x="4784107" y="4944543"/>
                  <a:pt x="4762445" y="4944523"/>
                </a:cubicBezTo>
                <a:cubicBezTo>
                  <a:pt x="4741324" y="4948917"/>
                  <a:pt x="4729481" y="4951673"/>
                  <a:pt x="4723183" y="4953324"/>
                </a:cubicBezTo>
                <a:lnTo>
                  <a:pt x="4721174" y="4954056"/>
                </a:lnTo>
                <a:lnTo>
                  <a:pt x="4715524" y="4952810"/>
                </a:lnTo>
                <a:cubicBezTo>
                  <a:pt x="4680149" y="4959602"/>
                  <a:pt x="4524745" y="4960391"/>
                  <a:pt x="4515812" y="4962478"/>
                </a:cubicBezTo>
                <a:cubicBezTo>
                  <a:pt x="4457821" y="4975280"/>
                  <a:pt x="4462661" y="4976003"/>
                  <a:pt x="4428541" y="4972877"/>
                </a:cubicBezTo>
                <a:cubicBezTo>
                  <a:pt x="4423305" y="4969586"/>
                  <a:pt x="4368976" y="4975731"/>
                  <a:pt x="4362874" y="4974191"/>
                </a:cubicBezTo>
                <a:lnTo>
                  <a:pt x="4316964" y="4967733"/>
                </a:lnTo>
                <a:lnTo>
                  <a:pt x="4315107" y="4969042"/>
                </a:lnTo>
                <a:cubicBezTo>
                  <a:pt x="4306125" y="4972333"/>
                  <a:pt x="4299995" y="4972332"/>
                  <a:pt x="4295142" y="4970877"/>
                </a:cubicBezTo>
                <a:lnTo>
                  <a:pt x="4290061" y="4968029"/>
                </a:lnTo>
                <a:lnTo>
                  <a:pt x="4276140" y="4968269"/>
                </a:lnTo>
                <a:lnTo>
                  <a:pt x="4248115" y="4966000"/>
                </a:lnTo>
                <a:lnTo>
                  <a:pt x="4202047" y="4968729"/>
                </a:lnTo>
                <a:cubicBezTo>
                  <a:pt x="4201946" y="4969139"/>
                  <a:pt x="4201844" y="4969548"/>
                  <a:pt x="4201743" y="4969958"/>
                </a:cubicBezTo>
                <a:cubicBezTo>
                  <a:pt x="4200118" y="4972728"/>
                  <a:pt x="4197142" y="4974797"/>
                  <a:pt x="4191247" y="4975459"/>
                </a:cubicBezTo>
                <a:cubicBezTo>
                  <a:pt x="4204214" y="4992339"/>
                  <a:pt x="4161275" y="4990488"/>
                  <a:pt x="4142744" y="4990948"/>
                </a:cubicBezTo>
                <a:cubicBezTo>
                  <a:pt x="4124718" y="4997847"/>
                  <a:pt x="4099100" y="5011106"/>
                  <a:pt x="4083096" y="5016853"/>
                </a:cubicBezTo>
                <a:lnTo>
                  <a:pt x="4074545" y="5017669"/>
                </a:lnTo>
                <a:cubicBezTo>
                  <a:pt x="4074506" y="5017767"/>
                  <a:pt x="4074465" y="5017864"/>
                  <a:pt x="4074426" y="5017961"/>
                </a:cubicBezTo>
                <a:cubicBezTo>
                  <a:pt x="4072679" y="5018726"/>
                  <a:pt x="4069907" y="5019215"/>
                  <a:pt x="4065509" y="5019370"/>
                </a:cubicBezTo>
                <a:lnTo>
                  <a:pt x="4058952" y="5019158"/>
                </a:lnTo>
                <a:lnTo>
                  <a:pt x="4042362" y="5020740"/>
                </a:lnTo>
                <a:lnTo>
                  <a:pt x="4036995" y="5023117"/>
                </a:lnTo>
                <a:lnTo>
                  <a:pt x="4035362" y="5026697"/>
                </a:lnTo>
                <a:lnTo>
                  <a:pt x="4033777" y="5026467"/>
                </a:lnTo>
                <a:cubicBezTo>
                  <a:pt x="4021426" y="5021719"/>
                  <a:pt x="4016875" y="5013541"/>
                  <a:pt x="4004536" y="5038738"/>
                </a:cubicBezTo>
                <a:cubicBezTo>
                  <a:pt x="3976669" y="5031840"/>
                  <a:pt x="3972979" y="5046807"/>
                  <a:pt x="3936845" y="5055782"/>
                </a:cubicBezTo>
                <a:cubicBezTo>
                  <a:pt x="3920508" y="5048241"/>
                  <a:pt x="3908537" y="5052819"/>
                  <a:pt x="3897274" y="5061303"/>
                </a:cubicBezTo>
                <a:cubicBezTo>
                  <a:pt x="3861094" y="5060819"/>
                  <a:pt x="3829629" y="5074361"/>
                  <a:pt x="3789759" y="5081062"/>
                </a:cubicBezTo>
                <a:cubicBezTo>
                  <a:pt x="3741009" y="5095421"/>
                  <a:pt x="3725131" y="5097351"/>
                  <a:pt x="3682512" y="5104419"/>
                </a:cubicBezTo>
                <a:lnTo>
                  <a:pt x="3610034" y="5135927"/>
                </a:lnTo>
                <a:lnTo>
                  <a:pt x="3603854" y="5134597"/>
                </a:lnTo>
                <a:cubicBezTo>
                  <a:pt x="3599582" y="5133993"/>
                  <a:pt x="3596728" y="5133993"/>
                  <a:pt x="3594735" y="5134437"/>
                </a:cubicBezTo>
                <a:lnTo>
                  <a:pt x="3594500" y="5134700"/>
                </a:lnTo>
                <a:lnTo>
                  <a:pt x="3585977" y="5134026"/>
                </a:lnTo>
                <a:cubicBezTo>
                  <a:pt x="3571625" y="5132277"/>
                  <a:pt x="3549391" y="5146140"/>
                  <a:pt x="3536134" y="5143496"/>
                </a:cubicBezTo>
                <a:cubicBezTo>
                  <a:pt x="3513942" y="5147690"/>
                  <a:pt x="3488624" y="5141573"/>
                  <a:pt x="3473222" y="5147070"/>
                </a:cubicBezTo>
                <a:lnTo>
                  <a:pt x="3400727" y="5158833"/>
                </a:lnTo>
                <a:lnTo>
                  <a:pt x="3363887" y="5142282"/>
                </a:lnTo>
                <a:cubicBezTo>
                  <a:pt x="3359858" y="5140038"/>
                  <a:pt x="3353996" y="5138986"/>
                  <a:pt x="3344025" y="5140640"/>
                </a:cubicBezTo>
                <a:lnTo>
                  <a:pt x="3341697" y="5141592"/>
                </a:lnTo>
                <a:cubicBezTo>
                  <a:pt x="3336379" y="5139179"/>
                  <a:pt x="3295545" y="5138076"/>
                  <a:pt x="3262355" y="5135854"/>
                </a:cubicBezTo>
                <a:cubicBezTo>
                  <a:pt x="3209723" y="5133568"/>
                  <a:pt x="3203389" y="5125785"/>
                  <a:pt x="3142555" y="5128263"/>
                </a:cubicBezTo>
                <a:cubicBezTo>
                  <a:pt x="3082690" y="5127063"/>
                  <a:pt x="3072288" y="5121199"/>
                  <a:pt x="3030290" y="5125682"/>
                </a:cubicBezTo>
                <a:lnTo>
                  <a:pt x="2781568" y="5104377"/>
                </a:lnTo>
                <a:cubicBezTo>
                  <a:pt x="2719298" y="5077377"/>
                  <a:pt x="2717601" y="5107223"/>
                  <a:pt x="2646526" y="5094091"/>
                </a:cubicBezTo>
                <a:cubicBezTo>
                  <a:pt x="2582515" y="5152608"/>
                  <a:pt x="2608700" y="5115245"/>
                  <a:pt x="2568027" y="5119711"/>
                </a:cubicBezTo>
                <a:lnTo>
                  <a:pt x="2443254" y="5106139"/>
                </a:lnTo>
                <a:cubicBezTo>
                  <a:pt x="2411580" y="5089971"/>
                  <a:pt x="2354026" y="5119348"/>
                  <a:pt x="2315111" y="5097872"/>
                </a:cubicBezTo>
                <a:cubicBezTo>
                  <a:pt x="2275999" y="5097347"/>
                  <a:pt x="2233181" y="5101443"/>
                  <a:pt x="2208577" y="5102981"/>
                </a:cubicBezTo>
                <a:cubicBezTo>
                  <a:pt x="2171835" y="5106552"/>
                  <a:pt x="2129867" y="5115272"/>
                  <a:pt x="2094664" y="5119297"/>
                </a:cubicBezTo>
                <a:cubicBezTo>
                  <a:pt x="2077538" y="5106010"/>
                  <a:pt x="2045551" y="5127786"/>
                  <a:pt x="1997355" y="5127127"/>
                </a:cubicBezTo>
                <a:cubicBezTo>
                  <a:pt x="1978702" y="5111850"/>
                  <a:pt x="1964848" y="5126869"/>
                  <a:pt x="1928171" y="5105701"/>
                </a:cubicBezTo>
                <a:cubicBezTo>
                  <a:pt x="1926357" y="5107451"/>
                  <a:pt x="1924159" y="5109039"/>
                  <a:pt x="1921649" y="5110418"/>
                </a:cubicBezTo>
                <a:cubicBezTo>
                  <a:pt x="1907075" y="5118418"/>
                  <a:pt x="1885327" y="5117722"/>
                  <a:pt x="1873079" y="5108861"/>
                </a:cubicBezTo>
                <a:cubicBezTo>
                  <a:pt x="1843562" y="5094451"/>
                  <a:pt x="1814689" y="5086858"/>
                  <a:pt x="1786654" y="5081892"/>
                </a:cubicBezTo>
                <a:lnTo>
                  <a:pt x="1738203" y="5086824"/>
                </a:lnTo>
                <a:cubicBezTo>
                  <a:pt x="1719607" y="5090305"/>
                  <a:pt x="1696660" y="5099004"/>
                  <a:pt x="1675070" y="5102786"/>
                </a:cubicBezTo>
                <a:cubicBezTo>
                  <a:pt x="1652707" y="5103963"/>
                  <a:pt x="1628633" y="5097514"/>
                  <a:pt x="1608668" y="5109520"/>
                </a:cubicBezTo>
                <a:cubicBezTo>
                  <a:pt x="1569685" y="5120920"/>
                  <a:pt x="1524372" y="5101241"/>
                  <a:pt x="1496109" y="5134504"/>
                </a:cubicBezTo>
                <a:cubicBezTo>
                  <a:pt x="1418280" y="5148865"/>
                  <a:pt x="1264075" y="5168405"/>
                  <a:pt x="1149978" y="5182770"/>
                </a:cubicBezTo>
                <a:cubicBezTo>
                  <a:pt x="1078957" y="5188536"/>
                  <a:pt x="1007437" y="5178884"/>
                  <a:pt x="948731" y="5180422"/>
                </a:cubicBezTo>
                <a:cubicBezTo>
                  <a:pt x="943263" y="5177153"/>
                  <a:pt x="864621" y="5193495"/>
                  <a:pt x="858268" y="5191980"/>
                </a:cubicBezTo>
                <a:lnTo>
                  <a:pt x="837539" y="5190795"/>
                </a:lnTo>
                <a:cubicBezTo>
                  <a:pt x="828231" y="5194124"/>
                  <a:pt x="821861" y="5194148"/>
                  <a:pt x="816808" y="5192713"/>
                </a:cubicBezTo>
                <a:lnTo>
                  <a:pt x="811505" y="5189887"/>
                </a:lnTo>
                <a:lnTo>
                  <a:pt x="797040" y="5190185"/>
                </a:lnTo>
                <a:lnTo>
                  <a:pt x="767900" y="5188030"/>
                </a:lnTo>
                <a:lnTo>
                  <a:pt x="763052" y="5190199"/>
                </a:lnTo>
                <a:lnTo>
                  <a:pt x="720046" y="5190951"/>
                </a:lnTo>
                <a:cubicBezTo>
                  <a:pt x="719946" y="5191362"/>
                  <a:pt x="719842" y="5191773"/>
                  <a:pt x="719741" y="5192184"/>
                </a:cubicBezTo>
                <a:cubicBezTo>
                  <a:pt x="718073" y="5194959"/>
                  <a:pt x="714995" y="5197041"/>
                  <a:pt x="708874" y="5197726"/>
                </a:cubicBezTo>
                <a:cubicBezTo>
                  <a:pt x="688383" y="5205624"/>
                  <a:pt x="618516" y="5232164"/>
                  <a:pt x="596791" y="5239570"/>
                </a:cubicBezTo>
                <a:cubicBezTo>
                  <a:pt x="586281" y="5240155"/>
                  <a:pt x="582713" y="5241759"/>
                  <a:pt x="578534" y="5242160"/>
                </a:cubicBezTo>
                <a:lnTo>
                  <a:pt x="571716" y="5241975"/>
                </a:lnTo>
                <a:cubicBezTo>
                  <a:pt x="549478" y="5248132"/>
                  <a:pt x="473048" y="5271969"/>
                  <a:pt x="445098" y="5279105"/>
                </a:cubicBezTo>
                <a:cubicBezTo>
                  <a:pt x="428064" y="5271634"/>
                  <a:pt x="415659" y="5276260"/>
                  <a:pt x="404014" y="5284790"/>
                </a:cubicBezTo>
                <a:cubicBezTo>
                  <a:pt x="366417" y="5284457"/>
                  <a:pt x="333819" y="5298130"/>
                  <a:pt x="292434" y="5304997"/>
                </a:cubicBezTo>
                <a:lnTo>
                  <a:pt x="118380" y="5355576"/>
                </a:lnTo>
                <a:cubicBezTo>
                  <a:pt x="72228" y="5364471"/>
                  <a:pt x="35254" y="5357009"/>
                  <a:pt x="15525" y="5358364"/>
                </a:cubicBezTo>
                <a:lnTo>
                  <a:pt x="1" y="5363704"/>
                </a:lnTo>
                <a:lnTo>
                  <a:pt x="1" y="5481433"/>
                </a:lnTo>
                <a:lnTo>
                  <a:pt x="0" y="5481433"/>
                </a:lnTo>
                <a:close/>
              </a:path>
            </a:pathLst>
          </a:custGeom>
        </p:spPr>
      </p:pic>
    </p:spTree>
    <p:extLst>
      <p:ext uri="{BB962C8B-B14F-4D97-AF65-F5344CB8AC3E}">
        <p14:creationId xmlns:p14="http://schemas.microsoft.com/office/powerpoint/2010/main" val="3419759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4F4A767-2581-7A2C-DC83-9842A80F2495}"/>
              </a:ext>
            </a:extLst>
          </p:cNvPr>
          <p:cNvSpPr>
            <a:spLocks noGrp="1"/>
          </p:cNvSpPr>
          <p:nvPr>
            <p:ph type="title"/>
          </p:nvPr>
        </p:nvSpPr>
        <p:spPr>
          <a:xfrm>
            <a:off x="1050879" y="609601"/>
            <a:ext cx="9810604" cy="1216024"/>
          </a:xfrm>
        </p:spPr>
        <p:txBody>
          <a:bodyPr>
            <a:normAutofit/>
          </a:bodyPr>
          <a:lstStyle/>
          <a:p>
            <a:r>
              <a:rPr lang="en-US">
                <a:ea typeface="Batang"/>
              </a:rPr>
              <a:t>Dental History Summary</a:t>
            </a:r>
            <a:endParaRPr lang="en-US" err="1"/>
          </a:p>
        </p:txBody>
      </p:sp>
      <p:sp>
        <p:nvSpPr>
          <p:cNvPr id="13" name="Freeform: Shape 12">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61323E8-A036-7EAC-8230-548433D306B2}"/>
              </a:ext>
            </a:extLst>
          </p:cNvPr>
          <p:cNvGraphicFramePr>
            <a:graphicFrameLocks noGrp="1"/>
          </p:cNvGraphicFramePr>
          <p:nvPr>
            <p:ph idx="1"/>
            <p:extLst>
              <p:ext uri="{D42A27DB-BD31-4B8C-83A1-F6EECF244321}">
                <p14:modId xmlns:p14="http://schemas.microsoft.com/office/powerpoint/2010/main" val="2946764366"/>
              </p:ext>
            </p:extLst>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6916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44E54C2-3147-14DD-D617-9946C397294A}"/>
              </a:ext>
            </a:extLst>
          </p:cNvPr>
          <p:cNvSpPr>
            <a:spLocks noGrp="1"/>
          </p:cNvSpPr>
          <p:nvPr>
            <p:ph type="body" idx="1"/>
          </p:nvPr>
        </p:nvSpPr>
        <p:spPr/>
        <p:txBody>
          <a:bodyPr/>
          <a:lstStyle/>
          <a:p>
            <a:r>
              <a:rPr lang="en-US" dirty="0">
                <a:ea typeface="Batang"/>
              </a:rPr>
              <a:t>Patient Response </a:t>
            </a:r>
            <a:endParaRPr lang="en-US" dirty="0"/>
          </a:p>
        </p:txBody>
      </p:sp>
      <p:sp>
        <p:nvSpPr>
          <p:cNvPr id="3" name="Content Placeholder 2">
            <a:extLst>
              <a:ext uri="{FF2B5EF4-FFF2-40B4-BE49-F238E27FC236}">
                <a16:creationId xmlns:a16="http://schemas.microsoft.com/office/drawing/2014/main" id="{D791E6EB-976A-58A0-F193-26AC4AD544E8}"/>
              </a:ext>
            </a:extLst>
          </p:cNvPr>
          <p:cNvSpPr>
            <a:spLocks noGrp="1"/>
          </p:cNvSpPr>
          <p:nvPr>
            <p:ph sz="half" idx="2"/>
          </p:nvPr>
        </p:nvSpPr>
        <p:spPr/>
        <p:txBody>
          <a:bodyPr vert="horz" lIns="91440" tIns="45720" rIns="91440" bIns="45720" rtlCol="0" anchor="t">
            <a:normAutofit/>
          </a:bodyPr>
          <a:lstStyle/>
          <a:p>
            <a:r>
              <a:rPr lang="en-US" dirty="0">
                <a:ea typeface="Batang"/>
              </a:rPr>
              <a:t>Regardless of my education, treatment given, and directions, I expect that the patient will not respond well to strategies I have given him. I do not believe that he will implement them due to lack of motivation, and he is less concerned about his oral health as he is focused on work and providing for his daughter. </a:t>
            </a:r>
            <a:endParaRPr lang="en-US" dirty="0"/>
          </a:p>
        </p:txBody>
      </p:sp>
      <p:sp>
        <p:nvSpPr>
          <p:cNvPr id="7" name="Text Placeholder 6">
            <a:extLst>
              <a:ext uri="{FF2B5EF4-FFF2-40B4-BE49-F238E27FC236}">
                <a16:creationId xmlns:a16="http://schemas.microsoft.com/office/drawing/2014/main" id="{953B404F-D87A-C8AA-6B31-9FFD295014E2}"/>
              </a:ext>
            </a:extLst>
          </p:cNvPr>
          <p:cNvSpPr>
            <a:spLocks noGrp="1"/>
          </p:cNvSpPr>
          <p:nvPr>
            <p:ph type="body" sz="quarter" idx="3"/>
          </p:nvPr>
        </p:nvSpPr>
        <p:spPr/>
        <p:txBody>
          <a:bodyPr/>
          <a:lstStyle/>
          <a:p>
            <a:r>
              <a:rPr lang="en-US" dirty="0">
                <a:ea typeface="Batang"/>
              </a:rPr>
              <a:t>Tissue Response </a:t>
            </a:r>
            <a:endParaRPr lang="en-US" dirty="0"/>
          </a:p>
        </p:txBody>
      </p:sp>
      <p:sp>
        <p:nvSpPr>
          <p:cNvPr id="4" name="Content Placeholder 3">
            <a:extLst>
              <a:ext uri="{FF2B5EF4-FFF2-40B4-BE49-F238E27FC236}">
                <a16:creationId xmlns:a16="http://schemas.microsoft.com/office/drawing/2014/main" id="{EDB3DBA3-97D6-E1F0-EB2F-B1401B2D167B}"/>
              </a:ext>
            </a:extLst>
          </p:cNvPr>
          <p:cNvSpPr>
            <a:spLocks noGrp="1"/>
          </p:cNvSpPr>
          <p:nvPr>
            <p:ph sz="quarter" idx="4"/>
          </p:nvPr>
        </p:nvSpPr>
        <p:spPr/>
        <p:txBody>
          <a:bodyPr vert="horz" lIns="91440" tIns="45720" rIns="91440" bIns="45720" rtlCol="0" anchor="t">
            <a:normAutofit/>
          </a:bodyPr>
          <a:lstStyle/>
          <a:p>
            <a:r>
              <a:rPr lang="en-US" dirty="0">
                <a:ea typeface="Batang"/>
              </a:rPr>
              <a:t>Prior to treatment, the patient's gingiva was generalized moderate inflammation, boggy, and red. Following treatment, it was notable that the patient's tissues were pinker in color and only slightly generalized mild inflammation due to plaque present because the patient was still not brushing as directed. I expect the tissues to slowly revert back to how they were until the next treatment/cleaning. </a:t>
            </a:r>
          </a:p>
        </p:txBody>
      </p:sp>
      <p:sp>
        <p:nvSpPr>
          <p:cNvPr id="2" name="Title 1">
            <a:extLst>
              <a:ext uri="{FF2B5EF4-FFF2-40B4-BE49-F238E27FC236}">
                <a16:creationId xmlns:a16="http://schemas.microsoft.com/office/drawing/2014/main" id="{5DBEFE63-C0F1-D104-578F-17E0C4B64C58}"/>
              </a:ext>
            </a:extLst>
          </p:cNvPr>
          <p:cNvSpPr>
            <a:spLocks noGrp="1"/>
          </p:cNvSpPr>
          <p:nvPr>
            <p:ph type="title"/>
          </p:nvPr>
        </p:nvSpPr>
        <p:spPr/>
        <p:txBody>
          <a:bodyPr/>
          <a:lstStyle/>
          <a:p>
            <a:r>
              <a:rPr lang="en-US" dirty="0">
                <a:ea typeface="Batang"/>
              </a:rPr>
              <a:t>Patient and Tissue Response</a:t>
            </a:r>
            <a:endParaRPr lang="en-US" dirty="0"/>
          </a:p>
        </p:txBody>
      </p:sp>
    </p:spTree>
    <p:extLst>
      <p:ext uri="{BB962C8B-B14F-4D97-AF65-F5344CB8AC3E}">
        <p14:creationId xmlns:p14="http://schemas.microsoft.com/office/powerpoint/2010/main" val="2116613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F9FB217C-A79E-7F0D-AA0E-6912397C2197}"/>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a:t>Modifications of Therapy</a:t>
            </a:r>
            <a:endParaRPr lang="en-US" dirty="0"/>
          </a:p>
        </p:txBody>
      </p:sp>
      <p:pic>
        <p:nvPicPr>
          <p:cNvPr id="7" name="Graphic 6" descr="Medicine">
            <a:extLst>
              <a:ext uri="{FF2B5EF4-FFF2-40B4-BE49-F238E27FC236}">
                <a16:creationId xmlns:a16="http://schemas.microsoft.com/office/drawing/2014/main" id="{F7FE6237-842C-84FD-4C75-AF1EA7B5C3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14945" y="1393390"/>
            <a:ext cx="4076700" cy="4076700"/>
          </a:xfrm>
          <a:prstGeom prst="rect">
            <a:avLst/>
          </a:prstGeom>
        </p:spPr>
      </p:pic>
      <p:sp>
        <p:nvSpPr>
          <p:cNvPr id="18" name="Freeform: Shape 17">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FA80299-F0E8-2F51-0475-0470873CBF08}"/>
              </a:ext>
            </a:extLst>
          </p:cNvPr>
          <p:cNvSpPr txBox="1"/>
          <p:nvPr/>
        </p:nvSpPr>
        <p:spPr>
          <a:xfrm>
            <a:off x="363525" y="2007012"/>
            <a:ext cx="781489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Increase patient motivation through a more thorough explanation and visual aids. This information is derived from lack of change in oral-care routine at home and lack of success in patient dietary goals and tobacco cessation. </a:t>
            </a:r>
          </a:p>
          <a:p>
            <a:endParaRPr lang="en-US" sz="2400" dirty="0"/>
          </a:p>
          <a:p>
            <a:r>
              <a:rPr lang="en-US" sz="2400" dirty="0"/>
              <a:t>Show plaque coloration in depth more for re-eval appointment with a thorough explanation if plaque score has not decreased from previous score. </a:t>
            </a:r>
          </a:p>
          <a:p>
            <a:endParaRPr lang="en-US" sz="2400" dirty="0"/>
          </a:p>
          <a:p>
            <a:r>
              <a:rPr lang="en-US" sz="2400" dirty="0"/>
              <a:t>Increase patient engagement and motivation to improve oral health status.</a:t>
            </a:r>
          </a:p>
          <a:p>
            <a:endParaRPr lang="en-US" sz="2400" dirty="0"/>
          </a:p>
        </p:txBody>
      </p:sp>
    </p:spTree>
    <p:extLst>
      <p:ext uri="{BB962C8B-B14F-4D97-AF65-F5344CB8AC3E}">
        <p14:creationId xmlns:p14="http://schemas.microsoft.com/office/powerpoint/2010/main" val="1076928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A0B5-E9CC-55AB-7443-03C2737F8DCB}"/>
              </a:ext>
            </a:extLst>
          </p:cNvPr>
          <p:cNvSpPr>
            <a:spLocks noGrp="1"/>
          </p:cNvSpPr>
          <p:nvPr>
            <p:ph type="title"/>
          </p:nvPr>
        </p:nvSpPr>
        <p:spPr/>
        <p:txBody>
          <a:bodyPr/>
          <a:lstStyle/>
          <a:p>
            <a:r>
              <a:rPr lang="en-US" dirty="0">
                <a:ea typeface="Batang"/>
              </a:rPr>
              <a:t>Goals</a:t>
            </a:r>
            <a:endParaRPr lang="en-US" dirty="0"/>
          </a:p>
        </p:txBody>
      </p:sp>
      <p:sp>
        <p:nvSpPr>
          <p:cNvPr id="3" name="Content Placeholder 2">
            <a:extLst>
              <a:ext uri="{FF2B5EF4-FFF2-40B4-BE49-F238E27FC236}">
                <a16:creationId xmlns:a16="http://schemas.microsoft.com/office/drawing/2014/main" id="{6B3F9476-5D96-0DBE-3114-0249469697AE}"/>
              </a:ext>
            </a:extLst>
          </p:cNvPr>
          <p:cNvSpPr>
            <a:spLocks noGrp="1"/>
          </p:cNvSpPr>
          <p:nvPr>
            <p:ph idx="1"/>
          </p:nvPr>
        </p:nvSpPr>
        <p:spPr/>
        <p:txBody>
          <a:bodyPr vert="horz" lIns="91440" tIns="45720" rIns="91440" bIns="45720" rtlCol="0" anchor="t">
            <a:normAutofit/>
          </a:bodyPr>
          <a:lstStyle/>
          <a:p>
            <a:r>
              <a:rPr lang="en-US" b="1" dirty="0">
                <a:ea typeface="Batang"/>
              </a:rPr>
              <a:t>Goals Met:</a:t>
            </a:r>
            <a:r>
              <a:rPr lang="en-US" dirty="0">
                <a:ea typeface="Batang"/>
              </a:rPr>
              <a:t> Patient was educated on ways to improve his oral health such as brushing techniques, flossing, and how to perform oral cancer screenings on self as well as what to look for. The calculus found was completely removed for each tooth surface and the gingiva was healing. Patient tolerated anesthesia well and I expect to see a reduction in pockets, especially #15DB where the Arestin was placed. </a:t>
            </a:r>
          </a:p>
          <a:p>
            <a:r>
              <a:rPr lang="en-US" b="1" dirty="0">
                <a:ea typeface="Batang"/>
              </a:rPr>
              <a:t>Unachieved goals:</a:t>
            </a:r>
            <a:r>
              <a:rPr lang="en-US" dirty="0">
                <a:ea typeface="Batang"/>
              </a:rPr>
              <a:t> Patient did not make changes to oral home care routine and was still unmotivated to achieve improved oral health. The patient also did not make changes to improve plaque index score, their diet, or decrease his use of tobacco products. Patient was left still unmotivated and displayed little interest in making improvements that he was educated with. Calculus was not removed entirely prior to post-op bitewings taken, but later this calculus was fully removed. Changing appearance of #8 &amp; 9 and intrinsic yellow staining</a:t>
            </a:r>
            <a:endParaRPr lang="en-US" dirty="0"/>
          </a:p>
        </p:txBody>
      </p:sp>
      <p:pic>
        <p:nvPicPr>
          <p:cNvPr id="4" name="Graphic 3" descr="Presentation with checklist with solid fill">
            <a:extLst>
              <a:ext uri="{FF2B5EF4-FFF2-40B4-BE49-F238E27FC236}">
                <a16:creationId xmlns:a16="http://schemas.microsoft.com/office/drawing/2014/main" id="{CB2607F4-B540-CDEE-6B62-999237B72F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74624" y="2241"/>
            <a:ext cx="1956547" cy="1956547"/>
          </a:xfrm>
          <a:prstGeom prst="rect">
            <a:avLst/>
          </a:prstGeom>
        </p:spPr>
      </p:pic>
    </p:spTree>
    <p:extLst>
      <p:ext uri="{BB962C8B-B14F-4D97-AF65-F5344CB8AC3E}">
        <p14:creationId xmlns:p14="http://schemas.microsoft.com/office/powerpoint/2010/main" val="3468537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A0D747-F38B-4A99-9985-62CE8C247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D1BF32B-6CA3-4695-8A0C-1AC789B5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277870" cy="6858000"/>
          </a:xfrm>
          <a:custGeom>
            <a:avLst/>
            <a:gdLst>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0 w 5434004"/>
              <a:gd name="connsiteY4" fmla="*/ 6857998 h 6858000"/>
              <a:gd name="connsiteX5" fmla="*/ 1049407 w 5434004"/>
              <a:gd name="connsiteY5" fmla="*/ 6857998 h 6858000"/>
              <a:gd name="connsiteX6" fmla="*/ 1033092 w 5434004"/>
              <a:gd name="connsiteY6" fmla="*/ 6843615 h 6858000"/>
              <a:gd name="connsiteX7" fmla="*/ 1004585 w 5434004"/>
              <a:gd name="connsiteY7" fmla="*/ 6800899 h 6858000"/>
              <a:gd name="connsiteX8" fmla="*/ 984086 w 5434004"/>
              <a:gd name="connsiteY8" fmla="*/ 6765441 h 6858000"/>
              <a:gd name="connsiteX9" fmla="*/ 955964 w 5434004"/>
              <a:gd name="connsiteY9" fmla="*/ 6739541 h 6858000"/>
              <a:gd name="connsiteX10" fmla="*/ 945820 w 5434004"/>
              <a:gd name="connsiteY10" fmla="*/ 6673829 h 6858000"/>
              <a:gd name="connsiteX11" fmla="*/ 921540 w 5434004"/>
              <a:gd name="connsiteY11" fmla="*/ 6620155 h 6858000"/>
              <a:gd name="connsiteX12" fmla="*/ 876436 w 5434004"/>
              <a:gd name="connsiteY12" fmla="*/ 6610437 h 6858000"/>
              <a:gd name="connsiteX13" fmla="*/ 876973 w 5434004"/>
              <a:gd name="connsiteY13" fmla="*/ 6596307 h 6858000"/>
              <a:gd name="connsiteX14" fmla="*/ 893782 w 5434004"/>
              <a:gd name="connsiteY14" fmla="*/ 6536039 h 6858000"/>
              <a:gd name="connsiteX15" fmla="*/ 830281 w 5434004"/>
              <a:gd name="connsiteY15" fmla="*/ 6239239 h 6858000"/>
              <a:gd name="connsiteX16" fmla="*/ 816373 w 5434004"/>
              <a:gd name="connsiteY16" fmla="*/ 6116986 h 6858000"/>
              <a:gd name="connsiteX17" fmla="*/ 788606 w 5434004"/>
              <a:gd name="connsiteY17" fmla="*/ 5895434 h 6858000"/>
              <a:gd name="connsiteX18" fmla="*/ 762315 w 5434004"/>
              <a:gd name="connsiteY18" fmla="*/ 5848019 h 6858000"/>
              <a:gd name="connsiteX19" fmla="*/ 714842 w 5434004"/>
              <a:gd name="connsiteY19" fmla="*/ 5722306 h 6858000"/>
              <a:gd name="connsiteX20" fmla="*/ 679500 w 5434004"/>
              <a:gd name="connsiteY20" fmla="*/ 5528085 h 6858000"/>
              <a:gd name="connsiteX21" fmla="*/ 660956 w 5434004"/>
              <a:gd name="connsiteY21" fmla="*/ 5506768 h 6858000"/>
              <a:gd name="connsiteX22" fmla="*/ 642957 w 5434004"/>
              <a:gd name="connsiteY22" fmla="*/ 5473318 h 6858000"/>
              <a:gd name="connsiteX23" fmla="*/ 602099 w 5434004"/>
              <a:gd name="connsiteY23" fmla="*/ 5418521 h 6858000"/>
              <a:gd name="connsiteX24" fmla="*/ 563009 w 5434004"/>
              <a:gd name="connsiteY24" fmla="*/ 5337536 h 6858000"/>
              <a:gd name="connsiteX25" fmla="*/ 584675 w 5434004"/>
              <a:gd name="connsiteY25" fmla="*/ 5255190 h 6858000"/>
              <a:gd name="connsiteX26" fmla="*/ 564878 w 5434004"/>
              <a:gd name="connsiteY26" fmla="*/ 5208171 h 6858000"/>
              <a:gd name="connsiteX27" fmla="*/ 540145 w 5434004"/>
              <a:gd name="connsiteY27" fmla="*/ 4993731 h 6858000"/>
              <a:gd name="connsiteX28" fmla="*/ 512099 w 5434004"/>
              <a:gd name="connsiteY28" fmla="*/ 4896399 h 6858000"/>
              <a:gd name="connsiteX29" fmla="*/ 482378 w 5434004"/>
              <a:gd name="connsiteY29" fmla="*/ 4838613 h 6858000"/>
              <a:gd name="connsiteX30" fmla="*/ 468676 w 5434004"/>
              <a:gd name="connsiteY30" fmla="*/ 4796522 h 6858000"/>
              <a:gd name="connsiteX31" fmla="*/ 430881 w 5434004"/>
              <a:gd name="connsiteY31" fmla="*/ 4672370 h 6858000"/>
              <a:gd name="connsiteX32" fmla="*/ 415292 w 5434004"/>
              <a:gd name="connsiteY32" fmla="*/ 4634253 h 6858000"/>
              <a:gd name="connsiteX33" fmla="*/ 348919 w 5434004"/>
              <a:gd name="connsiteY33" fmla="*/ 4549232 h 6858000"/>
              <a:gd name="connsiteX34" fmla="*/ 292438 w 5434004"/>
              <a:gd name="connsiteY34" fmla="*/ 4479912 h 6858000"/>
              <a:gd name="connsiteX35" fmla="*/ 283567 w 5434004"/>
              <a:gd name="connsiteY35" fmla="*/ 4376609 h 6858000"/>
              <a:gd name="connsiteX36" fmla="*/ 247018 w 5434004"/>
              <a:gd name="connsiteY36" fmla="*/ 4280257 h 6858000"/>
              <a:gd name="connsiteX37" fmla="*/ 243154 w 5434004"/>
              <a:gd name="connsiteY37" fmla="*/ 4208492 h 6858000"/>
              <a:gd name="connsiteX38" fmla="*/ 267243 w 5434004"/>
              <a:gd name="connsiteY38" fmla="*/ 4120636 h 6858000"/>
              <a:gd name="connsiteX39" fmla="*/ 274676 w 5434004"/>
              <a:gd name="connsiteY39" fmla="*/ 4116556 h 6858000"/>
              <a:gd name="connsiteX40" fmla="*/ 274016 w 5434004"/>
              <a:gd name="connsiteY40" fmla="*/ 4109625 h 6858000"/>
              <a:gd name="connsiteX41" fmla="*/ 266711 w 5434004"/>
              <a:gd name="connsiteY41" fmla="*/ 4105624 h 6858000"/>
              <a:gd name="connsiteX42" fmla="*/ 267360 w 5434004"/>
              <a:gd name="connsiteY42" fmla="*/ 4051441 h 6858000"/>
              <a:gd name="connsiteX43" fmla="*/ 280863 w 5434004"/>
              <a:gd name="connsiteY43" fmla="*/ 3988494 h 6858000"/>
              <a:gd name="connsiteX44" fmla="*/ 254473 w 5434004"/>
              <a:gd name="connsiteY44" fmla="*/ 3926485 h 6858000"/>
              <a:gd name="connsiteX45" fmla="*/ 238942 w 5434004"/>
              <a:gd name="connsiteY45" fmla="*/ 3857057 h 6858000"/>
              <a:gd name="connsiteX46" fmla="*/ 229388 w 5434004"/>
              <a:gd name="connsiteY46" fmla="*/ 3815650 h 6858000"/>
              <a:gd name="connsiteX47" fmla="*/ 224025 w 5434004"/>
              <a:gd name="connsiteY47" fmla="*/ 3696745 h 6858000"/>
              <a:gd name="connsiteX48" fmla="*/ 242028 w 5434004"/>
              <a:gd name="connsiteY48" fmla="*/ 3477814 h 6858000"/>
              <a:gd name="connsiteX49" fmla="*/ 239663 w 5434004"/>
              <a:gd name="connsiteY49" fmla="*/ 3375354 h 6858000"/>
              <a:gd name="connsiteX50" fmla="*/ 242939 w 5434004"/>
              <a:gd name="connsiteY50" fmla="*/ 3235494 h 6858000"/>
              <a:gd name="connsiteX51" fmla="*/ 235466 w 5434004"/>
              <a:gd name="connsiteY51" fmla="*/ 3111896 h 6858000"/>
              <a:gd name="connsiteX52" fmla="*/ 225859 w 5434004"/>
              <a:gd name="connsiteY52" fmla="*/ 3061665 h 6858000"/>
              <a:gd name="connsiteX53" fmla="*/ 214543 w 5434004"/>
              <a:gd name="connsiteY53" fmla="*/ 3026187 h 6858000"/>
              <a:gd name="connsiteX54" fmla="*/ 209002 w 5434004"/>
              <a:gd name="connsiteY54" fmla="*/ 2930097 h 6858000"/>
              <a:gd name="connsiteX55" fmla="*/ 209539 w 5434004"/>
              <a:gd name="connsiteY55" fmla="*/ 2768399 h 6858000"/>
              <a:gd name="connsiteX56" fmla="*/ 207490 w 5434004"/>
              <a:gd name="connsiteY56" fmla="*/ 2734615 h 6858000"/>
              <a:gd name="connsiteX57" fmla="*/ 197130 w 5434004"/>
              <a:gd name="connsiteY57" fmla="*/ 2708116 h 6858000"/>
              <a:gd name="connsiteX58" fmla="*/ 187231 w 5434004"/>
              <a:gd name="connsiteY58" fmla="*/ 2704185 h 6858000"/>
              <a:gd name="connsiteX59" fmla="*/ 184723 w 5434004"/>
              <a:gd name="connsiteY59" fmla="*/ 2686011 h 6858000"/>
              <a:gd name="connsiteX60" fmla="*/ 169929 w 5434004"/>
              <a:gd name="connsiteY60" fmla="*/ 2656504 h 6858000"/>
              <a:gd name="connsiteX61" fmla="*/ 188242 w 5434004"/>
              <a:gd name="connsiteY61" fmla="*/ 2589493 h 6858000"/>
              <a:gd name="connsiteX62" fmla="*/ 189125 w 5434004"/>
              <a:gd name="connsiteY62" fmla="*/ 2457617 h 6858000"/>
              <a:gd name="connsiteX63" fmla="*/ 195205 w 5434004"/>
              <a:gd name="connsiteY63" fmla="*/ 2210817 h 6858000"/>
              <a:gd name="connsiteX64" fmla="*/ 175797 w 5434004"/>
              <a:gd name="connsiteY64" fmla="*/ 1901521 h 6858000"/>
              <a:gd name="connsiteX65" fmla="*/ 156134 w 5434004"/>
              <a:gd name="connsiteY65" fmla="*/ 1700722 h 6858000"/>
              <a:gd name="connsiteX66" fmla="*/ 174157 w 5434004"/>
              <a:gd name="connsiteY66" fmla="*/ 1661610 h 6858000"/>
              <a:gd name="connsiteX67" fmla="*/ 180802 w 5434004"/>
              <a:gd name="connsiteY67" fmla="*/ 1640073 h 6858000"/>
              <a:gd name="connsiteX68" fmla="*/ 179221 w 5434004"/>
              <a:gd name="connsiteY68" fmla="*/ 1637398 h 6858000"/>
              <a:gd name="connsiteX69" fmla="*/ 179826 w 5434004"/>
              <a:gd name="connsiteY69" fmla="*/ 1612248 h 6858000"/>
              <a:gd name="connsiteX70" fmla="*/ 198048 w 5434004"/>
              <a:gd name="connsiteY70" fmla="*/ 1498097 h 6858000"/>
              <a:gd name="connsiteX71" fmla="*/ 196329 w 5434004"/>
              <a:gd name="connsiteY71" fmla="*/ 1497364 h 6858000"/>
              <a:gd name="connsiteX72" fmla="*/ 193204 w 5434004"/>
              <a:gd name="connsiteY72" fmla="*/ 1490042 h 6858000"/>
              <a:gd name="connsiteX73" fmla="*/ 211154 w 5434004"/>
              <a:gd name="connsiteY73" fmla="*/ 1451416 h 6858000"/>
              <a:gd name="connsiteX74" fmla="*/ 247750 w 5434004"/>
              <a:gd name="connsiteY74" fmla="*/ 1281781 h 6858000"/>
              <a:gd name="connsiteX75" fmla="*/ 323114 w 5434004"/>
              <a:gd name="connsiteY75" fmla="*/ 1074754 h 6858000"/>
              <a:gd name="connsiteX76" fmla="*/ 357209 w 5434004"/>
              <a:gd name="connsiteY76" fmla="*/ 1019094 h 6858000"/>
              <a:gd name="connsiteX77" fmla="*/ 393176 w 5434004"/>
              <a:gd name="connsiteY77" fmla="*/ 938921 h 6858000"/>
              <a:gd name="connsiteX78" fmla="*/ 451503 w 5434004"/>
              <a:gd name="connsiteY78" fmla="*/ 815814 h 6858000"/>
              <a:gd name="connsiteX79" fmla="*/ 567587 w 5434004"/>
              <a:gd name="connsiteY79" fmla="*/ 584070 h 6858000"/>
              <a:gd name="connsiteX80" fmla="*/ 592609 w 5434004"/>
              <a:gd name="connsiteY80" fmla="*/ 461805 h 6858000"/>
              <a:gd name="connsiteX81" fmla="*/ 624563 w 5434004"/>
              <a:gd name="connsiteY81" fmla="*/ 360945 h 6858000"/>
              <a:gd name="connsiteX82" fmla="*/ 627056 w 5434004"/>
              <a:gd name="connsiteY82" fmla="*/ 226335 h 6858000"/>
              <a:gd name="connsiteX83" fmla="*/ 655851 w 5434004"/>
              <a:gd name="connsiteY83" fmla="*/ 51690 h 6858000"/>
              <a:gd name="connsiteX84" fmla="*/ 653984 w 5434004"/>
              <a:gd name="connsiteY84" fmla="*/ 22133 h 6858000"/>
              <a:gd name="connsiteX85" fmla="*/ 643279 w 5434004"/>
              <a:gd name="connsiteY85" fmla="*/ 1037 h 6858000"/>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1049407 w 5434004"/>
              <a:gd name="connsiteY4" fmla="*/ 6857998 h 6858000"/>
              <a:gd name="connsiteX5" fmla="*/ 1033092 w 5434004"/>
              <a:gd name="connsiteY5" fmla="*/ 6843615 h 6858000"/>
              <a:gd name="connsiteX6" fmla="*/ 1004585 w 5434004"/>
              <a:gd name="connsiteY6" fmla="*/ 6800899 h 6858000"/>
              <a:gd name="connsiteX7" fmla="*/ 984086 w 5434004"/>
              <a:gd name="connsiteY7" fmla="*/ 6765441 h 6858000"/>
              <a:gd name="connsiteX8" fmla="*/ 955964 w 5434004"/>
              <a:gd name="connsiteY8" fmla="*/ 6739541 h 6858000"/>
              <a:gd name="connsiteX9" fmla="*/ 945820 w 5434004"/>
              <a:gd name="connsiteY9" fmla="*/ 6673829 h 6858000"/>
              <a:gd name="connsiteX10" fmla="*/ 921540 w 5434004"/>
              <a:gd name="connsiteY10" fmla="*/ 6620155 h 6858000"/>
              <a:gd name="connsiteX11" fmla="*/ 876436 w 5434004"/>
              <a:gd name="connsiteY11" fmla="*/ 6610437 h 6858000"/>
              <a:gd name="connsiteX12" fmla="*/ 876973 w 5434004"/>
              <a:gd name="connsiteY12" fmla="*/ 6596307 h 6858000"/>
              <a:gd name="connsiteX13" fmla="*/ 893782 w 5434004"/>
              <a:gd name="connsiteY13" fmla="*/ 6536039 h 6858000"/>
              <a:gd name="connsiteX14" fmla="*/ 830281 w 5434004"/>
              <a:gd name="connsiteY14" fmla="*/ 6239239 h 6858000"/>
              <a:gd name="connsiteX15" fmla="*/ 816373 w 5434004"/>
              <a:gd name="connsiteY15" fmla="*/ 6116986 h 6858000"/>
              <a:gd name="connsiteX16" fmla="*/ 788606 w 5434004"/>
              <a:gd name="connsiteY16" fmla="*/ 5895434 h 6858000"/>
              <a:gd name="connsiteX17" fmla="*/ 762315 w 5434004"/>
              <a:gd name="connsiteY17" fmla="*/ 5848019 h 6858000"/>
              <a:gd name="connsiteX18" fmla="*/ 714842 w 5434004"/>
              <a:gd name="connsiteY18" fmla="*/ 5722306 h 6858000"/>
              <a:gd name="connsiteX19" fmla="*/ 679500 w 5434004"/>
              <a:gd name="connsiteY19" fmla="*/ 5528085 h 6858000"/>
              <a:gd name="connsiteX20" fmla="*/ 660956 w 5434004"/>
              <a:gd name="connsiteY20" fmla="*/ 5506768 h 6858000"/>
              <a:gd name="connsiteX21" fmla="*/ 642957 w 5434004"/>
              <a:gd name="connsiteY21" fmla="*/ 5473318 h 6858000"/>
              <a:gd name="connsiteX22" fmla="*/ 602099 w 5434004"/>
              <a:gd name="connsiteY22" fmla="*/ 5418521 h 6858000"/>
              <a:gd name="connsiteX23" fmla="*/ 563009 w 5434004"/>
              <a:gd name="connsiteY23" fmla="*/ 5337536 h 6858000"/>
              <a:gd name="connsiteX24" fmla="*/ 584675 w 5434004"/>
              <a:gd name="connsiteY24" fmla="*/ 5255190 h 6858000"/>
              <a:gd name="connsiteX25" fmla="*/ 564878 w 5434004"/>
              <a:gd name="connsiteY25" fmla="*/ 5208171 h 6858000"/>
              <a:gd name="connsiteX26" fmla="*/ 540145 w 5434004"/>
              <a:gd name="connsiteY26" fmla="*/ 4993731 h 6858000"/>
              <a:gd name="connsiteX27" fmla="*/ 512099 w 5434004"/>
              <a:gd name="connsiteY27" fmla="*/ 4896399 h 6858000"/>
              <a:gd name="connsiteX28" fmla="*/ 482378 w 5434004"/>
              <a:gd name="connsiteY28" fmla="*/ 4838613 h 6858000"/>
              <a:gd name="connsiteX29" fmla="*/ 468676 w 5434004"/>
              <a:gd name="connsiteY29" fmla="*/ 4796522 h 6858000"/>
              <a:gd name="connsiteX30" fmla="*/ 430881 w 5434004"/>
              <a:gd name="connsiteY30" fmla="*/ 4672370 h 6858000"/>
              <a:gd name="connsiteX31" fmla="*/ 415292 w 5434004"/>
              <a:gd name="connsiteY31" fmla="*/ 4634253 h 6858000"/>
              <a:gd name="connsiteX32" fmla="*/ 348919 w 5434004"/>
              <a:gd name="connsiteY32" fmla="*/ 4549232 h 6858000"/>
              <a:gd name="connsiteX33" fmla="*/ 292438 w 5434004"/>
              <a:gd name="connsiteY33" fmla="*/ 4479912 h 6858000"/>
              <a:gd name="connsiteX34" fmla="*/ 283567 w 5434004"/>
              <a:gd name="connsiteY34" fmla="*/ 4376609 h 6858000"/>
              <a:gd name="connsiteX35" fmla="*/ 247018 w 5434004"/>
              <a:gd name="connsiteY35" fmla="*/ 4280257 h 6858000"/>
              <a:gd name="connsiteX36" fmla="*/ 243154 w 5434004"/>
              <a:gd name="connsiteY36" fmla="*/ 4208492 h 6858000"/>
              <a:gd name="connsiteX37" fmla="*/ 267243 w 5434004"/>
              <a:gd name="connsiteY37" fmla="*/ 4120636 h 6858000"/>
              <a:gd name="connsiteX38" fmla="*/ 274676 w 5434004"/>
              <a:gd name="connsiteY38" fmla="*/ 4116556 h 6858000"/>
              <a:gd name="connsiteX39" fmla="*/ 274016 w 5434004"/>
              <a:gd name="connsiteY39" fmla="*/ 4109625 h 6858000"/>
              <a:gd name="connsiteX40" fmla="*/ 266711 w 5434004"/>
              <a:gd name="connsiteY40" fmla="*/ 4105624 h 6858000"/>
              <a:gd name="connsiteX41" fmla="*/ 267360 w 5434004"/>
              <a:gd name="connsiteY41" fmla="*/ 4051441 h 6858000"/>
              <a:gd name="connsiteX42" fmla="*/ 280863 w 5434004"/>
              <a:gd name="connsiteY42" fmla="*/ 3988494 h 6858000"/>
              <a:gd name="connsiteX43" fmla="*/ 254473 w 5434004"/>
              <a:gd name="connsiteY43" fmla="*/ 3926485 h 6858000"/>
              <a:gd name="connsiteX44" fmla="*/ 238942 w 5434004"/>
              <a:gd name="connsiteY44" fmla="*/ 3857057 h 6858000"/>
              <a:gd name="connsiteX45" fmla="*/ 229388 w 5434004"/>
              <a:gd name="connsiteY45" fmla="*/ 3815650 h 6858000"/>
              <a:gd name="connsiteX46" fmla="*/ 224025 w 5434004"/>
              <a:gd name="connsiteY46" fmla="*/ 3696745 h 6858000"/>
              <a:gd name="connsiteX47" fmla="*/ 242028 w 5434004"/>
              <a:gd name="connsiteY47" fmla="*/ 3477814 h 6858000"/>
              <a:gd name="connsiteX48" fmla="*/ 239663 w 5434004"/>
              <a:gd name="connsiteY48" fmla="*/ 3375354 h 6858000"/>
              <a:gd name="connsiteX49" fmla="*/ 242939 w 5434004"/>
              <a:gd name="connsiteY49" fmla="*/ 3235494 h 6858000"/>
              <a:gd name="connsiteX50" fmla="*/ 235466 w 5434004"/>
              <a:gd name="connsiteY50" fmla="*/ 3111896 h 6858000"/>
              <a:gd name="connsiteX51" fmla="*/ 225859 w 5434004"/>
              <a:gd name="connsiteY51" fmla="*/ 3061665 h 6858000"/>
              <a:gd name="connsiteX52" fmla="*/ 214543 w 5434004"/>
              <a:gd name="connsiteY52" fmla="*/ 3026187 h 6858000"/>
              <a:gd name="connsiteX53" fmla="*/ 209002 w 5434004"/>
              <a:gd name="connsiteY53" fmla="*/ 2930097 h 6858000"/>
              <a:gd name="connsiteX54" fmla="*/ 209539 w 5434004"/>
              <a:gd name="connsiteY54" fmla="*/ 2768399 h 6858000"/>
              <a:gd name="connsiteX55" fmla="*/ 207490 w 5434004"/>
              <a:gd name="connsiteY55" fmla="*/ 2734615 h 6858000"/>
              <a:gd name="connsiteX56" fmla="*/ 197130 w 5434004"/>
              <a:gd name="connsiteY56" fmla="*/ 2708116 h 6858000"/>
              <a:gd name="connsiteX57" fmla="*/ 187231 w 5434004"/>
              <a:gd name="connsiteY57" fmla="*/ 2704185 h 6858000"/>
              <a:gd name="connsiteX58" fmla="*/ 184723 w 5434004"/>
              <a:gd name="connsiteY58" fmla="*/ 2686011 h 6858000"/>
              <a:gd name="connsiteX59" fmla="*/ 169929 w 5434004"/>
              <a:gd name="connsiteY59" fmla="*/ 2656504 h 6858000"/>
              <a:gd name="connsiteX60" fmla="*/ 188242 w 5434004"/>
              <a:gd name="connsiteY60" fmla="*/ 2589493 h 6858000"/>
              <a:gd name="connsiteX61" fmla="*/ 189125 w 5434004"/>
              <a:gd name="connsiteY61" fmla="*/ 2457617 h 6858000"/>
              <a:gd name="connsiteX62" fmla="*/ 195205 w 5434004"/>
              <a:gd name="connsiteY62" fmla="*/ 2210817 h 6858000"/>
              <a:gd name="connsiteX63" fmla="*/ 175797 w 5434004"/>
              <a:gd name="connsiteY63" fmla="*/ 1901521 h 6858000"/>
              <a:gd name="connsiteX64" fmla="*/ 156134 w 5434004"/>
              <a:gd name="connsiteY64" fmla="*/ 1700722 h 6858000"/>
              <a:gd name="connsiteX65" fmla="*/ 174157 w 5434004"/>
              <a:gd name="connsiteY65" fmla="*/ 1661610 h 6858000"/>
              <a:gd name="connsiteX66" fmla="*/ 180802 w 5434004"/>
              <a:gd name="connsiteY66" fmla="*/ 1640073 h 6858000"/>
              <a:gd name="connsiteX67" fmla="*/ 179221 w 5434004"/>
              <a:gd name="connsiteY67" fmla="*/ 1637398 h 6858000"/>
              <a:gd name="connsiteX68" fmla="*/ 179826 w 5434004"/>
              <a:gd name="connsiteY68" fmla="*/ 1612248 h 6858000"/>
              <a:gd name="connsiteX69" fmla="*/ 198048 w 5434004"/>
              <a:gd name="connsiteY69" fmla="*/ 1498097 h 6858000"/>
              <a:gd name="connsiteX70" fmla="*/ 196329 w 5434004"/>
              <a:gd name="connsiteY70" fmla="*/ 1497364 h 6858000"/>
              <a:gd name="connsiteX71" fmla="*/ 193204 w 5434004"/>
              <a:gd name="connsiteY71" fmla="*/ 1490042 h 6858000"/>
              <a:gd name="connsiteX72" fmla="*/ 211154 w 5434004"/>
              <a:gd name="connsiteY72" fmla="*/ 1451416 h 6858000"/>
              <a:gd name="connsiteX73" fmla="*/ 247750 w 5434004"/>
              <a:gd name="connsiteY73" fmla="*/ 1281781 h 6858000"/>
              <a:gd name="connsiteX74" fmla="*/ 323114 w 5434004"/>
              <a:gd name="connsiteY74" fmla="*/ 1074754 h 6858000"/>
              <a:gd name="connsiteX75" fmla="*/ 357209 w 5434004"/>
              <a:gd name="connsiteY75" fmla="*/ 1019094 h 6858000"/>
              <a:gd name="connsiteX76" fmla="*/ 393176 w 5434004"/>
              <a:gd name="connsiteY76" fmla="*/ 938921 h 6858000"/>
              <a:gd name="connsiteX77" fmla="*/ 451503 w 5434004"/>
              <a:gd name="connsiteY77" fmla="*/ 815814 h 6858000"/>
              <a:gd name="connsiteX78" fmla="*/ 567587 w 5434004"/>
              <a:gd name="connsiteY78" fmla="*/ 584070 h 6858000"/>
              <a:gd name="connsiteX79" fmla="*/ 592609 w 5434004"/>
              <a:gd name="connsiteY79" fmla="*/ 461805 h 6858000"/>
              <a:gd name="connsiteX80" fmla="*/ 624563 w 5434004"/>
              <a:gd name="connsiteY80" fmla="*/ 360945 h 6858000"/>
              <a:gd name="connsiteX81" fmla="*/ 627056 w 5434004"/>
              <a:gd name="connsiteY81" fmla="*/ 226335 h 6858000"/>
              <a:gd name="connsiteX82" fmla="*/ 655851 w 5434004"/>
              <a:gd name="connsiteY82" fmla="*/ 51690 h 6858000"/>
              <a:gd name="connsiteX83" fmla="*/ 653984 w 5434004"/>
              <a:gd name="connsiteY83" fmla="*/ 22133 h 6858000"/>
              <a:gd name="connsiteX84" fmla="*/ 643279 w 5434004"/>
              <a:gd name="connsiteY84" fmla="*/ 1037 h 6858000"/>
              <a:gd name="connsiteX85" fmla="*/ 643741 w 5434004"/>
              <a:gd name="connsiteY85" fmla="*/ 0 h 6858000"/>
              <a:gd name="connsiteX0" fmla="*/ 487607 w 5277870"/>
              <a:gd name="connsiteY0" fmla="*/ 0 h 6858000"/>
              <a:gd name="connsiteX1" fmla="*/ 5277870 w 5277870"/>
              <a:gd name="connsiteY1" fmla="*/ 0 h 6858000"/>
              <a:gd name="connsiteX2" fmla="*/ 5277870 w 5277870"/>
              <a:gd name="connsiteY2" fmla="*/ 6858000 h 6858000"/>
              <a:gd name="connsiteX3" fmla="*/ 893273 w 5277870"/>
              <a:gd name="connsiteY3" fmla="*/ 6857998 h 6858000"/>
              <a:gd name="connsiteX4" fmla="*/ 876958 w 5277870"/>
              <a:gd name="connsiteY4" fmla="*/ 6843615 h 6858000"/>
              <a:gd name="connsiteX5" fmla="*/ 848451 w 5277870"/>
              <a:gd name="connsiteY5" fmla="*/ 6800899 h 6858000"/>
              <a:gd name="connsiteX6" fmla="*/ 827952 w 5277870"/>
              <a:gd name="connsiteY6" fmla="*/ 6765441 h 6858000"/>
              <a:gd name="connsiteX7" fmla="*/ 799830 w 5277870"/>
              <a:gd name="connsiteY7" fmla="*/ 6739541 h 6858000"/>
              <a:gd name="connsiteX8" fmla="*/ 789686 w 5277870"/>
              <a:gd name="connsiteY8" fmla="*/ 6673829 h 6858000"/>
              <a:gd name="connsiteX9" fmla="*/ 765406 w 5277870"/>
              <a:gd name="connsiteY9" fmla="*/ 6620155 h 6858000"/>
              <a:gd name="connsiteX10" fmla="*/ 720302 w 5277870"/>
              <a:gd name="connsiteY10" fmla="*/ 6610437 h 6858000"/>
              <a:gd name="connsiteX11" fmla="*/ 720839 w 5277870"/>
              <a:gd name="connsiteY11" fmla="*/ 6596307 h 6858000"/>
              <a:gd name="connsiteX12" fmla="*/ 737648 w 5277870"/>
              <a:gd name="connsiteY12" fmla="*/ 6536039 h 6858000"/>
              <a:gd name="connsiteX13" fmla="*/ 674147 w 5277870"/>
              <a:gd name="connsiteY13" fmla="*/ 6239239 h 6858000"/>
              <a:gd name="connsiteX14" fmla="*/ 660239 w 5277870"/>
              <a:gd name="connsiteY14" fmla="*/ 6116986 h 6858000"/>
              <a:gd name="connsiteX15" fmla="*/ 632472 w 5277870"/>
              <a:gd name="connsiteY15" fmla="*/ 5895434 h 6858000"/>
              <a:gd name="connsiteX16" fmla="*/ 606181 w 5277870"/>
              <a:gd name="connsiteY16" fmla="*/ 5848019 h 6858000"/>
              <a:gd name="connsiteX17" fmla="*/ 558708 w 5277870"/>
              <a:gd name="connsiteY17" fmla="*/ 5722306 h 6858000"/>
              <a:gd name="connsiteX18" fmla="*/ 523366 w 5277870"/>
              <a:gd name="connsiteY18" fmla="*/ 5528085 h 6858000"/>
              <a:gd name="connsiteX19" fmla="*/ 504822 w 5277870"/>
              <a:gd name="connsiteY19" fmla="*/ 5506768 h 6858000"/>
              <a:gd name="connsiteX20" fmla="*/ 486823 w 5277870"/>
              <a:gd name="connsiteY20" fmla="*/ 5473318 h 6858000"/>
              <a:gd name="connsiteX21" fmla="*/ 445965 w 5277870"/>
              <a:gd name="connsiteY21" fmla="*/ 5418521 h 6858000"/>
              <a:gd name="connsiteX22" fmla="*/ 406875 w 5277870"/>
              <a:gd name="connsiteY22" fmla="*/ 5337536 h 6858000"/>
              <a:gd name="connsiteX23" fmla="*/ 428541 w 5277870"/>
              <a:gd name="connsiteY23" fmla="*/ 5255190 h 6858000"/>
              <a:gd name="connsiteX24" fmla="*/ 408744 w 5277870"/>
              <a:gd name="connsiteY24" fmla="*/ 5208171 h 6858000"/>
              <a:gd name="connsiteX25" fmla="*/ 384011 w 5277870"/>
              <a:gd name="connsiteY25" fmla="*/ 4993731 h 6858000"/>
              <a:gd name="connsiteX26" fmla="*/ 355965 w 5277870"/>
              <a:gd name="connsiteY26" fmla="*/ 4896399 h 6858000"/>
              <a:gd name="connsiteX27" fmla="*/ 326244 w 5277870"/>
              <a:gd name="connsiteY27" fmla="*/ 4838613 h 6858000"/>
              <a:gd name="connsiteX28" fmla="*/ 312542 w 5277870"/>
              <a:gd name="connsiteY28" fmla="*/ 4796522 h 6858000"/>
              <a:gd name="connsiteX29" fmla="*/ 274747 w 5277870"/>
              <a:gd name="connsiteY29" fmla="*/ 4672370 h 6858000"/>
              <a:gd name="connsiteX30" fmla="*/ 259158 w 5277870"/>
              <a:gd name="connsiteY30" fmla="*/ 4634253 h 6858000"/>
              <a:gd name="connsiteX31" fmla="*/ 192785 w 5277870"/>
              <a:gd name="connsiteY31" fmla="*/ 4549232 h 6858000"/>
              <a:gd name="connsiteX32" fmla="*/ 136304 w 5277870"/>
              <a:gd name="connsiteY32" fmla="*/ 4479912 h 6858000"/>
              <a:gd name="connsiteX33" fmla="*/ 127433 w 5277870"/>
              <a:gd name="connsiteY33" fmla="*/ 4376609 h 6858000"/>
              <a:gd name="connsiteX34" fmla="*/ 90884 w 5277870"/>
              <a:gd name="connsiteY34" fmla="*/ 4280257 h 6858000"/>
              <a:gd name="connsiteX35" fmla="*/ 87020 w 5277870"/>
              <a:gd name="connsiteY35" fmla="*/ 4208492 h 6858000"/>
              <a:gd name="connsiteX36" fmla="*/ 111109 w 5277870"/>
              <a:gd name="connsiteY36" fmla="*/ 4120636 h 6858000"/>
              <a:gd name="connsiteX37" fmla="*/ 118542 w 5277870"/>
              <a:gd name="connsiteY37" fmla="*/ 4116556 h 6858000"/>
              <a:gd name="connsiteX38" fmla="*/ 117882 w 5277870"/>
              <a:gd name="connsiteY38" fmla="*/ 4109625 h 6858000"/>
              <a:gd name="connsiteX39" fmla="*/ 110577 w 5277870"/>
              <a:gd name="connsiteY39" fmla="*/ 4105624 h 6858000"/>
              <a:gd name="connsiteX40" fmla="*/ 111226 w 5277870"/>
              <a:gd name="connsiteY40" fmla="*/ 4051441 h 6858000"/>
              <a:gd name="connsiteX41" fmla="*/ 124729 w 5277870"/>
              <a:gd name="connsiteY41" fmla="*/ 3988494 h 6858000"/>
              <a:gd name="connsiteX42" fmla="*/ 98339 w 5277870"/>
              <a:gd name="connsiteY42" fmla="*/ 3926485 h 6858000"/>
              <a:gd name="connsiteX43" fmla="*/ 82808 w 5277870"/>
              <a:gd name="connsiteY43" fmla="*/ 3857057 h 6858000"/>
              <a:gd name="connsiteX44" fmla="*/ 73254 w 5277870"/>
              <a:gd name="connsiteY44" fmla="*/ 3815650 h 6858000"/>
              <a:gd name="connsiteX45" fmla="*/ 67891 w 5277870"/>
              <a:gd name="connsiteY45" fmla="*/ 3696745 h 6858000"/>
              <a:gd name="connsiteX46" fmla="*/ 85894 w 5277870"/>
              <a:gd name="connsiteY46" fmla="*/ 3477814 h 6858000"/>
              <a:gd name="connsiteX47" fmla="*/ 83529 w 5277870"/>
              <a:gd name="connsiteY47" fmla="*/ 3375354 h 6858000"/>
              <a:gd name="connsiteX48" fmla="*/ 86805 w 5277870"/>
              <a:gd name="connsiteY48" fmla="*/ 3235494 h 6858000"/>
              <a:gd name="connsiteX49" fmla="*/ 79332 w 5277870"/>
              <a:gd name="connsiteY49" fmla="*/ 3111896 h 6858000"/>
              <a:gd name="connsiteX50" fmla="*/ 69725 w 5277870"/>
              <a:gd name="connsiteY50" fmla="*/ 3061665 h 6858000"/>
              <a:gd name="connsiteX51" fmla="*/ 58409 w 5277870"/>
              <a:gd name="connsiteY51" fmla="*/ 3026187 h 6858000"/>
              <a:gd name="connsiteX52" fmla="*/ 52868 w 5277870"/>
              <a:gd name="connsiteY52" fmla="*/ 2930097 h 6858000"/>
              <a:gd name="connsiteX53" fmla="*/ 53405 w 5277870"/>
              <a:gd name="connsiteY53" fmla="*/ 2768399 h 6858000"/>
              <a:gd name="connsiteX54" fmla="*/ 51356 w 5277870"/>
              <a:gd name="connsiteY54" fmla="*/ 2734615 h 6858000"/>
              <a:gd name="connsiteX55" fmla="*/ 40996 w 5277870"/>
              <a:gd name="connsiteY55" fmla="*/ 2708116 h 6858000"/>
              <a:gd name="connsiteX56" fmla="*/ 31097 w 5277870"/>
              <a:gd name="connsiteY56" fmla="*/ 2704185 h 6858000"/>
              <a:gd name="connsiteX57" fmla="*/ 28589 w 5277870"/>
              <a:gd name="connsiteY57" fmla="*/ 2686011 h 6858000"/>
              <a:gd name="connsiteX58" fmla="*/ 13795 w 5277870"/>
              <a:gd name="connsiteY58" fmla="*/ 2656504 h 6858000"/>
              <a:gd name="connsiteX59" fmla="*/ 32108 w 5277870"/>
              <a:gd name="connsiteY59" fmla="*/ 2589493 h 6858000"/>
              <a:gd name="connsiteX60" fmla="*/ 32991 w 5277870"/>
              <a:gd name="connsiteY60" fmla="*/ 2457617 h 6858000"/>
              <a:gd name="connsiteX61" fmla="*/ 39071 w 5277870"/>
              <a:gd name="connsiteY61" fmla="*/ 2210817 h 6858000"/>
              <a:gd name="connsiteX62" fmla="*/ 19663 w 5277870"/>
              <a:gd name="connsiteY62" fmla="*/ 1901521 h 6858000"/>
              <a:gd name="connsiteX63" fmla="*/ 0 w 5277870"/>
              <a:gd name="connsiteY63" fmla="*/ 1700722 h 6858000"/>
              <a:gd name="connsiteX64" fmla="*/ 18023 w 5277870"/>
              <a:gd name="connsiteY64" fmla="*/ 1661610 h 6858000"/>
              <a:gd name="connsiteX65" fmla="*/ 24668 w 5277870"/>
              <a:gd name="connsiteY65" fmla="*/ 1640073 h 6858000"/>
              <a:gd name="connsiteX66" fmla="*/ 23087 w 5277870"/>
              <a:gd name="connsiteY66" fmla="*/ 1637398 h 6858000"/>
              <a:gd name="connsiteX67" fmla="*/ 23692 w 5277870"/>
              <a:gd name="connsiteY67" fmla="*/ 1612248 h 6858000"/>
              <a:gd name="connsiteX68" fmla="*/ 41914 w 5277870"/>
              <a:gd name="connsiteY68" fmla="*/ 1498097 h 6858000"/>
              <a:gd name="connsiteX69" fmla="*/ 40195 w 5277870"/>
              <a:gd name="connsiteY69" fmla="*/ 1497364 h 6858000"/>
              <a:gd name="connsiteX70" fmla="*/ 37070 w 5277870"/>
              <a:gd name="connsiteY70" fmla="*/ 1490042 h 6858000"/>
              <a:gd name="connsiteX71" fmla="*/ 55020 w 5277870"/>
              <a:gd name="connsiteY71" fmla="*/ 1451416 h 6858000"/>
              <a:gd name="connsiteX72" fmla="*/ 91616 w 5277870"/>
              <a:gd name="connsiteY72" fmla="*/ 1281781 h 6858000"/>
              <a:gd name="connsiteX73" fmla="*/ 166980 w 5277870"/>
              <a:gd name="connsiteY73" fmla="*/ 1074754 h 6858000"/>
              <a:gd name="connsiteX74" fmla="*/ 201075 w 5277870"/>
              <a:gd name="connsiteY74" fmla="*/ 1019094 h 6858000"/>
              <a:gd name="connsiteX75" fmla="*/ 237042 w 5277870"/>
              <a:gd name="connsiteY75" fmla="*/ 938921 h 6858000"/>
              <a:gd name="connsiteX76" fmla="*/ 295369 w 5277870"/>
              <a:gd name="connsiteY76" fmla="*/ 815814 h 6858000"/>
              <a:gd name="connsiteX77" fmla="*/ 411453 w 5277870"/>
              <a:gd name="connsiteY77" fmla="*/ 584070 h 6858000"/>
              <a:gd name="connsiteX78" fmla="*/ 436475 w 5277870"/>
              <a:gd name="connsiteY78" fmla="*/ 461805 h 6858000"/>
              <a:gd name="connsiteX79" fmla="*/ 468429 w 5277870"/>
              <a:gd name="connsiteY79" fmla="*/ 360945 h 6858000"/>
              <a:gd name="connsiteX80" fmla="*/ 470922 w 5277870"/>
              <a:gd name="connsiteY80" fmla="*/ 226335 h 6858000"/>
              <a:gd name="connsiteX81" fmla="*/ 499717 w 5277870"/>
              <a:gd name="connsiteY81" fmla="*/ 51690 h 6858000"/>
              <a:gd name="connsiteX82" fmla="*/ 497850 w 5277870"/>
              <a:gd name="connsiteY82" fmla="*/ 22133 h 6858000"/>
              <a:gd name="connsiteX83" fmla="*/ 487145 w 5277870"/>
              <a:gd name="connsiteY83" fmla="*/ 1037 h 6858000"/>
              <a:gd name="connsiteX84" fmla="*/ 487607 w 5277870"/>
              <a:gd name="connsiteY8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77870" h="6858000">
                <a:moveTo>
                  <a:pt x="487607" y="0"/>
                </a:moveTo>
                <a:lnTo>
                  <a:pt x="5277870" y="0"/>
                </a:lnTo>
                <a:lnTo>
                  <a:pt x="5277870" y="6858000"/>
                </a:lnTo>
                <a:lnTo>
                  <a:pt x="893273" y="6857998"/>
                </a:lnTo>
                <a:lnTo>
                  <a:pt x="876958" y="6843615"/>
                </a:lnTo>
                <a:lnTo>
                  <a:pt x="848451" y="6800899"/>
                </a:lnTo>
                <a:lnTo>
                  <a:pt x="827952" y="6765441"/>
                </a:lnTo>
                <a:cubicBezTo>
                  <a:pt x="827507" y="6750832"/>
                  <a:pt x="798355" y="6753978"/>
                  <a:pt x="799830" y="6739541"/>
                </a:cubicBezTo>
                <a:cubicBezTo>
                  <a:pt x="786503" y="6723280"/>
                  <a:pt x="803673" y="6682742"/>
                  <a:pt x="789686" y="6673829"/>
                </a:cubicBezTo>
                <a:cubicBezTo>
                  <a:pt x="776006" y="6657903"/>
                  <a:pt x="778015" y="6625745"/>
                  <a:pt x="765406" y="6620155"/>
                </a:cubicBezTo>
                <a:lnTo>
                  <a:pt x="720302" y="6610437"/>
                </a:lnTo>
                <a:lnTo>
                  <a:pt x="720839" y="6596307"/>
                </a:lnTo>
                <a:lnTo>
                  <a:pt x="737648" y="6536039"/>
                </a:lnTo>
                <a:cubicBezTo>
                  <a:pt x="731713" y="6378236"/>
                  <a:pt x="664893" y="6350780"/>
                  <a:pt x="674147" y="6239239"/>
                </a:cubicBezTo>
                <a:cubicBezTo>
                  <a:pt x="668193" y="6196030"/>
                  <a:pt x="677776" y="6168747"/>
                  <a:pt x="660239" y="6116986"/>
                </a:cubicBezTo>
                <a:cubicBezTo>
                  <a:pt x="693882" y="6035788"/>
                  <a:pt x="626477" y="5971885"/>
                  <a:pt x="632472" y="5895434"/>
                </a:cubicBezTo>
                <a:cubicBezTo>
                  <a:pt x="571936" y="5884249"/>
                  <a:pt x="624704" y="5880776"/>
                  <a:pt x="606181" y="5848019"/>
                </a:cubicBezTo>
                <a:cubicBezTo>
                  <a:pt x="593885" y="5819164"/>
                  <a:pt x="572509" y="5775628"/>
                  <a:pt x="558708" y="5722306"/>
                </a:cubicBezTo>
                <a:cubicBezTo>
                  <a:pt x="551746" y="5685812"/>
                  <a:pt x="532346" y="5564008"/>
                  <a:pt x="523366" y="5528085"/>
                </a:cubicBezTo>
                <a:cubicBezTo>
                  <a:pt x="518594" y="5519172"/>
                  <a:pt x="523045" y="5505250"/>
                  <a:pt x="504822" y="5506768"/>
                </a:cubicBezTo>
                <a:cubicBezTo>
                  <a:pt x="482648" y="5506487"/>
                  <a:pt x="511311" y="5459433"/>
                  <a:pt x="486823" y="5473318"/>
                </a:cubicBezTo>
                <a:cubicBezTo>
                  <a:pt x="506358" y="5440194"/>
                  <a:pt x="459463" y="5435836"/>
                  <a:pt x="445965" y="5418521"/>
                </a:cubicBezTo>
                <a:cubicBezTo>
                  <a:pt x="465954" y="5390815"/>
                  <a:pt x="417921" y="5381811"/>
                  <a:pt x="406875" y="5337536"/>
                </a:cubicBezTo>
                <a:cubicBezTo>
                  <a:pt x="430123" y="5306619"/>
                  <a:pt x="399081" y="5307846"/>
                  <a:pt x="428541" y="5255190"/>
                </a:cubicBezTo>
                <a:cubicBezTo>
                  <a:pt x="428852" y="5233629"/>
                  <a:pt x="407502" y="5247189"/>
                  <a:pt x="408744" y="5208171"/>
                </a:cubicBezTo>
                <a:cubicBezTo>
                  <a:pt x="406613" y="5154483"/>
                  <a:pt x="390295" y="5051554"/>
                  <a:pt x="384011" y="4993731"/>
                </a:cubicBezTo>
                <a:cubicBezTo>
                  <a:pt x="373186" y="4967089"/>
                  <a:pt x="370884" y="4912140"/>
                  <a:pt x="355965" y="4896399"/>
                </a:cubicBezTo>
                <a:cubicBezTo>
                  <a:pt x="355837" y="4852829"/>
                  <a:pt x="351078" y="4813709"/>
                  <a:pt x="326244" y="4838613"/>
                </a:cubicBezTo>
                <a:cubicBezTo>
                  <a:pt x="299018" y="4831439"/>
                  <a:pt x="336627" y="4804968"/>
                  <a:pt x="312542" y="4796522"/>
                </a:cubicBezTo>
                <a:lnTo>
                  <a:pt x="274747" y="4672370"/>
                </a:lnTo>
                <a:cubicBezTo>
                  <a:pt x="286762" y="4649487"/>
                  <a:pt x="276585" y="4640072"/>
                  <a:pt x="259158" y="4634253"/>
                </a:cubicBezTo>
                <a:cubicBezTo>
                  <a:pt x="255297" y="4595381"/>
                  <a:pt x="210632" y="4586807"/>
                  <a:pt x="192785" y="4549232"/>
                </a:cubicBezTo>
                <a:cubicBezTo>
                  <a:pt x="175514" y="4501329"/>
                  <a:pt x="155204" y="4520147"/>
                  <a:pt x="136304" y="4479912"/>
                </a:cubicBezTo>
                <a:lnTo>
                  <a:pt x="127433" y="4376609"/>
                </a:lnTo>
                <a:cubicBezTo>
                  <a:pt x="119863" y="4343333"/>
                  <a:pt x="97619" y="4308276"/>
                  <a:pt x="90884" y="4280257"/>
                </a:cubicBezTo>
                <a:cubicBezTo>
                  <a:pt x="94219" y="4220025"/>
                  <a:pt x="104684" y="4233011"/>
                  <a:pt x="87020" y="4208492"/>
                </a:cubicBezTo>
                <a:cubicBezTo>
                  <a:pt x="95065" y="4180444"/>
                  <a:pt x="129022" y="4152083"/>
                  <a:pt x="111109" y="4120636"/>
                </a:cubicBezTo>
                <a:cubicBezTo>
                  <a:pt x="115978" y="4121934"/>
                  <a:pt x="117998" y="4120145"/>
                  <a:pt x="118542" y="4116556"/>
                </a:cubicBezTo>
                <a:cubicBezTo>
                  <a:pt x="118321" y="4114246"/>
                  <a:pt x="118101" y="4111935"/>
                  <a:pt x="117882" y="4109625"/>
                </a:cubicBezTo>
                <a:lnTo>
                  <a:pt x="110577" y="4105624"/>
                </a:lnTo>
                <a:cubicBezTo>
                  <a:pt x="85114" y="4088878"/>
                  <a:pt x="113587" y="4082596"/>
                  <a:pt x="111226" y="4051441"/>
                </a:cubicBezTo>
                <a:cubicBezTo>
                  <a:pt x="111638" y="4036628"/>
                  <a:pt x="118512" y="3985548"/>
                  <a:pt x="124729" y="3988494"/>
                </a:cubicBezTo>
                <a:lnTo>
                  <a:pt x="98339" y="3926485"/>
                </a:lnTo>
                <a:cubicBezTo>
                  <a:pt x="120456" y="3887663"/>
                  <a:pt x="82381" y="3893685"/>
                  <a:pt x="82808" y="3857057"/>
                </a:cubicBezTo>
                <a:cubicBezTo>
                  <a:pt x="89625" y="3836374"/>
                  <a:pt x="88641" y="3824518"/>
                  <a:pt x="73254" y="3815650"/>
                </a:cubicBezTo>
                <a:cubicBezTo>
                  <a:pt x="107452" y="3718923"/>
                  <a:pt x="64680" y="3772318"/>
                  <a:pt x="67891" y="3696745"/>
                </a:cubicBezTo>
                <a:cubicBezTo>
                  <a:pt x="73347" y="3630391"/>
                  <a:pt x="83288" y="3531379"/>
                  <a:pt x="85894" y="3477814"/>
                </a:cubicBezTo>
                <a:cubicBezTo>
                  <a:pt x="88500" y="3424249"/>
                  <a:pt x="86217" y="3377198"/>
                  <a:pt x="83529" y="3375354"/>
                </a:cubicBezTo>
                <a:cubicBezTo>
                  <a:pt x="83101" y="3339059"/>
                  <a:pt x="90016" y="3285266"/>
                  <a:pt x="86805" y="3235494"/>
                </a:cubicBezTo>
                <a:cubicBezTo>
                  <a:pt x="78762" y="3207446"/>
                  <a:pt x="61419" y="3143345"/>
                  <a:pt x="79332" y="3111896"/>
                </a:cubicBezTo>
                <a:cubicBezTo>
                  <a:pt x="59856" y="3117096"/>
                  <a:pt x="85974" y="3072872"/>
                  <a:pt x="69725" y="3061665"/>
                </a:cubicBezTo>
                <a:cubicBezTo>
                  <a:pt x="56184" y="3054621"/>
                  <a:pt x="60953" y="3039562"/>
                  <a:pt x="58409" y="3026187"/>
                </a:cubicBezTo>
                <a:cubicBezTo>
                  <a:pt x="45869" y="3013333"/>
                  <a:pt x="46112" y="2950064"/>
                  <a:pt x="52868" y="2930097"/>
                </a:cubicBezTo>
                <a:cubicBezTo>
                  <a:pt x="80421" y="2876459"/>
                  <a:pt x="32874" y="2811741"/>
                  <a:pt x="53405" y="2768399"/>
                </a:cubicBezTo>
                <a:cubicBezTo>
                  <a:pt x="54801" y="2755814"/>
                  <a:pt x="53816" y="2744722"/>
                  <a:pt x="51356" y="2734615"/>
                </a:cubicBezTo>
                <a:lnTo>
                  <a:pt x="40996" y="2708116"/>
                </a:lnTo>
                <a:lnTo>
                  <a:pt x="31097" y="2704185"/>
                </a:lnTo>
                <a:lnTo>
                  <a:pt x="28589" y="2686011"/>
                </a:lnTo>
                <a:lnTo>
                  <a:pt x="13795" y="2656504"/>
                </a:lnTo>
                <a:cubicBezTo>
                  <a:pt x="56166" y="2648211"/>
                  <a:pt x="-6214" y="2580540"/>
                  <a:pt x="32108" y="2589493"/>
                </a:cubicBezTo>
                <a:cubicBezTo>
                  <a:pt x="22039" y="2539863"/>
                  <a:pt x="41060" y="2531259"/>
                  <a:pt x="32991" y="2457617"/>
                </a:cubicBezTo>
                <a:cubicBezTo>
                  <a:pt x="45635" y="2365891"/>
                  <a:pt x="40786" y="2284833"/>
                  <a:pt x="39071" y="2210817"/>
                </a:cubicBezTo>
                <a:cubicBezTo>
                  <a:pt x="39941" y="2106412"/>
                  <a:pt x="22396" y="1993081"/>
                  <a:pt x="19663" y="1901521"/>
                </a:cubicBezTo>
                <a:cubicBezTo>
                  <a:pt x="10670" y="1826286"/>
                  <a:pt x="4249" y="1796783"/>
                  <a:pt x="0" y="1700722"/>
                </a:cubicBezTo>
                <a:cubicBezTo>
                  <a:pt x="5587" y="1695223"/>
                  <a:pt x="14814" y="1668682"/>
                  <a:pt x="18023" y="1661610"/>
                </a:cubicBezTo>
                <a:lnTo>
                  <a:pt x="24668" y="1640073"/>
                </a:lnTo>
                <a:lnTo>
                  <a:pt x="23087" y="1637398"/>
                </a:lnTo>
                <a:cubicBezTo>
                  <a:pt x="19812" y="1625364"/>
                  <a:pt x="20811" y="1617807"/>
                  <a:pt x="23692" y="1612248"/>
                </a:cubicBezTo>
                <a:lnTo>
                  <a:pt x="41914" y="1498097"/>
                </a:lnTo>
                <a:lnTo>
                  <a:pt x="40195" y="1497364"/>
                </a:lnTo>
                <a:lnTo>
                  <a:pt x="37070" y="1490042"/>
                </a:lnTo>
                <a:lnTo>
                  <a:pt x="55020" y="1451416"/>
                </a:lnTo>
                <a:cubicBezTo>
                  <a:pt x="73102" y="1417430"/>
                  <a:pt x="80421" y="1313985"/>
                  <a:pt x="91616" y="1281781"/>
                </a:cubicBezTo>
                <a:cubicBezTo>
                  <a:pt x="137974" y="1171345"/>
                  <a:pt x="146547" y="1130634"/>
                  <a:pt x="166980" y="1074754"/>
                </a:cubicBezTo>
                <a:cubicBezTo>
                  <a:pt x="181651" y="1040817"/>
                  <a:pt x="190408" y="1034723"/>
                  <a:pt x="201075" y="1019094"/>
                </a:cubicBezTo>
                <a:cubicBezTo>
                  <a:pt x="207201" y="1005265"/>
                  <a:pt x="260932" y="958184"/>
                  <a:pt x="237042" y="938921"/>
                </a:cubicBezTo>
                <a:cubicBezTo>
                  <a:pt x="287348" y="869297"/>
                  <a:pt x="265291" y="876942"/>
                  <a:pt x="295369" y="815814"/>
                </a:cubicBezTo>
                <a:cubicBezTo>
                  <a:pt x="329951" y="751141"/>
                  <a:pt x="383834" y="609442"/>
                  <a:pt x="411453" y="584070"/>
                </a:cubicBezTo>
                <a:cubicBezTo>
                  <a:pt x="438653" y="530431"/>
                  <a:pt x="423178" y="516020"/>
                  <a:pt x="436475" y="461805"/>
                </a:cubicBezTo>
                <a:cubicBezTo>
                  <a:pt x="454281" y="438996"/>
                  <a:pt x="448264" y="386523"/>
                  <a:pt x="468429" y="360945"/>
                </a:cubicBezTo>
                <a:cubicBezTo>
                  <a:pt x="474686" y="267247"/>
                  <a:pt x="468220" y="285413"/>
                  <a:pt x="470922" y="226335"/>
                </a:cubicBezTo>
                <a:cubicBezTo>
                  <a:pt x="481883" y="180653"/>
                  <a:pt x="495229" y="85724"/>
                  <a:pt x="499717" y="51690"/>
                </a:cubicBezTo>
                <a:cubicBezTo>
                  <a:pt x="482601" y="39734"/>
                  <a:pt x="492651" y="34426"/>
                  <a:pt x="497850" y="22133"/>
                </a:cubicBezTo>
                <a:cubicBezTo>
                  <a:pt x="482148" y="14444"/>
                  <a:pt x="483752" y="7720"/>
                  <a:pt x="487145" y="1037"/>
                </a:cubicBezTo>
                <a:lnTo>
                  <a:pt x="48760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B338826-A589-DE21-33A9-9200031DAD0C}"/>
              </a:ext>
            </a:extLst>
          </p:cNvPr>
          <p:cNvSpPr>
            <a:spLocks noGrp="1"/>
          </p:cNvSpPr>
          <p:nvPr>
            <p:ph type="title"/>
          </p:nvPr>
        </p:nvSpPr>
        <p:spPr>
          <a:xfrm>
            <a:off x="709684" y="1562100"/>
            <a:ext cx="3973094" cy="3733800"/>
          </a:xfrm>
        </p:spPr>
        <p:txBody>
          <a:bodyPr>
            <a:normAutofit/>
          </a:bodyPr>
          <a:lstStyle/>
          <a:p>
            <a:pPr algn="ctr"/>
            <a:r>
              <a:rPr lang="en-US" sz="1800" dirty="0">
                <a:ea typeface="Batang"/>
              </a:rPr>
              <a:t>Recommendations/ Future Plan                </a:t>
            </a:r>
            <a:endParaRPr lang="en-US" sz="1800" dirty="0"/>
          </a:p>
        </p:txBody>
      </p:sp>
      <p:sp>
        <p:nvSpPr>
          <p:cNvPr id="3" name="Content Placeholder 2">
            <a:extLst>
              <a:ext uri="{FF2B5EF4-FFF2-40B4-BE49-F238E27FC236}">
                <a16:creationId xmlns:a16="http://schemas.microsoft.com/office/drawing/2014/main" id="{BBEF7F23-CE1E-B5E2-5118-9C1BE11987D6}"/>
              </a:ext>
            </a:extLst>
          </p:cNvPr>
          <p:cNvSpPr>
            <a:spLocks noGrp="1"/>
          </p:cNvSpPr>
          <p:nvPr>
            <p:ph idx="1"/>
          </p:nvPr>
        </p:nvSpPr>
        <p:spPr>
          <a:xfrm>
            <a:off x="6149995" y="733425"/>
            <a:ext cx="4889480" cy="5391150"/>
          </a:xfrm>
        </p:spPr>
        <p:txBody>
          <a:bodyPr vert="horz" lIns="91440" tIns="45720" rIns="91440" bIns="45720" rtlCol="0" anchor="ctr">
            <a:normAutofit fontScale="92500" lnSpcReduction="10000"/>
          </a:bodyPr>
          <a:lstStyle/>
          <a:p>
            <a:r>
              <a:rPr lang="en-US" dirty="0">
                <a:ea typeface="Batang"/>
              </a:rPr>
              <a:t>Regular dental cleanings: </a:t>
            </a:r>
            <a:r>
              <a:rPr lang="en-US" dirty="0" err="1">
                <a:ea typeface="Batang"/>
              </a:rPr>
              <a:t>perio</a:t>
            </a:r>
            <a:r>
              <a:rPr lang="en-US" dirty="0">
                <a:ea typeface="Batang"/>
              </a:rPr>
              <a:t> maintenance </a:t>
            </a:r>
          </a:p>
          <a:p>
            <a:r>
              <a:rPr lang="en-US" dirty="0">
                <a:ea typeface="Batang"/>
              </a:rPr>
              <a:t>6-8 week re-eval &amp;f follow-up care, moitoring</a:t>
            </a:r>
          </a:p>
          <a:p>
            <a:r>
              <a:rPr lang="en-US" dirty="0">
                <a:ea typeface="Batang"/>
              </a:rPr>
              <a:t>Brushing at least twice a day using the Bass Method for two minutes to ensure proper biofilm removal</a:t>
            </a:r>
          </a:p>
          <a:p>
            <a:r>
              <a:rPr lang="en-US" dirty="0">
                <a:ea typeface="Batang"/>
              </a:rPr>
              <a:t>Floss at least once a day using the c-shaped technique</a:t>
            </a:r>
          </a:p>
          <a:p>
            <a:r>
              <a:rPr lang="en-US" dirty="0">
                <a:ea typeface="Batang"/>
              </a:rPr>
              <a:t>Make dietary changes and increase consumption of fruits and vegetables</a:t>
            </a:r>
          </a:p>
          <a:p>
            <a:r>
              <a:rPr lang="en-US" dirty="0">
                <a:ea typeface="Batang"/>
              </a:rPr>
              <a:t>Tobacco cessation</a:t>
            </a:r>
          </a:p>
          <a:p>
            <a:r>
              <a:rPr lang="en-US" dirty="0">
                <a:ea typeface="Batang"/>
              </a:rPr>
              <a:t>Avoid irritants such as alcohol and smoking</a:t>
            </a:r>
          </a:p>
          <a:p>
            <a:r>
              <a:rPr lang="en-US" dirty="0">
                <a:ea typeface="Batang"/>
              </a:rPr>
              <a:t>Whitening </a:t>
            </a:r>
          </a:p>
          <a:p>
            <a:r>
              <a:rPr lang="en-US" dirty="0">
                <a:ea typeface="Batang"/>
              </a:rPr>
              <a:t>Restorations/ fillings on 19(O) and 30 (DO) </a:t>
            </a:r>
          </a:p>
          <a:p>
            <a:endParaRPr lang="en-US" dirty="0">
              <a:ea typeface="Batang"/>
            </a:endParaRPr>
          </a:p>
        </p:txBody>
      </p:sp>
    </p:spTree>
    <p:extLst>
      <p:ext uri="{BB962C8B-B14F-4D97-AF65-F5344CB8AC3E}">
        <p14:creationId xmlns:p14="http://schemas.microsoft.com/office/powerpoint/2010/main" val="175854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6F63-AFE4-21E1-6BA6-5B25C17BEAB4}"/>
              </a:ext>
            </a:extLst>
          </p:cNvPr>
          <p:cNvSpPr>
            <a:spLocks noGrp="1"/>
          </p:cNvSpPr>
          <p:nvPr>
            <p:ph type="title"/>
          </p:nvPr>
        </p:nvSpPr>
        <p:spPr/>
        <p:txBody>
          <a:bodyPr/>
          <a:lstStyle/>
          <a:p>
            <a:r>
              <a:rPr lang="en-US" dirty="0">
                <a:ea typeface="Batang"/>
              </a:rPr>
              <a:t>Clinician's Experience and Opinion</a:t>
            </a:r>
            <a:endParaRPr lang="en-US" dirty="0"/>
          </a:p>
        </p:txBody>
      </p:sp>
      <p:sp>
        <p:nvSpPr>
          <p:cNvPr id="3" name="Content Placeholder 2">
            <a:extLst>
              <a:ext uri="{FF2B5EF4-FFF2-40B4-BE49-F238E27FC236}">
                <a16:creationId xmlns:a16="http://schemas.microsoft.com/office/drawing/2014/main" id="{C700DD46-C3E2-78CF-D6EF-1CA429781CA0}"/>
              </a:ext>
            </a:extLst>
          </p:cNvPr>
          <p:cNvSpPr>
            <a:spLocks noGrp="1"/>
          </p:cNvSpPr>
          <p:nvPr>
            <p:ph idx="1"/>
          </p:nvPr>
        </p:nvSpPr>
        <p:spPr>
          <a:xfrm>
            <a:off x="1050879" y="1825624"/>
            <a:ext cx="10092439" cy="4428753"/>
          </a:xfrm>
        </p:spPr>
        <p:txBody>
          <a:bodyPr vert="horz" lIns="91440" tIns="45720" rIns="91440" bIns="45720" rtlCol="0" anchor="t">
            <a:noAutofit/>
          </a:bodyPr>
          <a:lstStyle/>
          <a:p>
            <a:pPr marL="0" indent="0">
              <a:buNone/>
            </a:pPr>
            <a:r>
              <a:rPr lang="en-US" dirty="0">
                <a:ea typeface="Batang"/>
              </a:rPr>
              <a:t>I believe that the patient was very thankful to receive treatment considering how long it has been since his last cleaning and was thankful for the services provided especially after acknowledging the cost of SRP, and anesthesia, at a regular dental office. I do not believe I was able to entirely capture this patient's engagement and that each appointment, he left with a healthier quadrant due to calculus removal, but he did not comprehend the changes that he would have to make daily to ensure health of his entire periodontium. I think the patient would have success if regular appointments were made, and he attended them to remind him of areas of improvement and information that could improve his motivation. I was not pleased that I failed to motivate him entirely and convince him to follow-through with my </a:t>
            </a:r>
            <a:r>
              <a:rPr lang="en-US">
                <a:ea typeface="Batang"/>
              </a:rPr>
              <a:t>recommendations</a:t>
            </a:r>
            <a:r>
              <a:rPr lang="en-US" dirty="0">
                <a:ea typeface="Batang"/>
              </a:rPr>
              <a:t> outside of the clinic. Overall, I was content with the patient's response as well as the tissue response following the removal of calculus. I noticed a significant increase in esthetics and an enormous change from halitosis to a fresher oral cavity. I was grateful the patient had enough motivation to show up for each appointment and understood that the care he received was an important start for him to get him on the right track of increased oral health.  </a:t>
            </a:r>
            <a:endParaRPr lang="en-US"/>
          </a:p>
        </p:txBody>
      </p:sp>
    </p:spTree>
    <p:extLst>
      <p:ext uri="{BB962C8B-B14F-4D97-AF65-F5344CB8AC3E}">
        <p14:creationId xmlns:p14="http://schemas.microsoft.com/office/powerpoint/2010/main" val="3033690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CD6B54-21AC-879D-BD2C-5CDA9309F70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8,200+ Dentist Pattern Stock Photos, Pictures &amp; Royalty-Free Images - iStock">
            <a:extLst>
              <a:ext uri="{FF2B5EF4-FFF2-40B4-BE49-F238E27FC236}">
                <a16:creationId xmlns:a16="http://schemas.microsoft.com/office/drawing/2014/main" id="{F61B86EF-FF9E-C8DF-13E5-587B5B229734}"/>
              </a:ext>
            </a:extLst>
          </p:cNvPr>
          <p:cNvPicPr>
            <a:picLocks noChangeAspect="1"/>
          </p:cNvPicPr>
          <p:nvPr/>
        </p:nvPicPr>
        <p:blipFill>
          <a:blip r:embed="rId2"/>
          <a:srcRect t="24866" b="18884"/>
          <a:stretch>
            <a:fillRect/>
          </a:stretch>
        </p:blipFill>
        <p:spPr>
          <a:xfrm>
            <a:off x="1" y="1"/>
            <a:ext cx="12192000" cy="6857999"/>
          </a:xfrm>
          <a:prstGeom prst="rect">
            <a:avLst/>
          </a:prstGeom>
        </p:spPr>
      </p:pic>
      <p:sp useBgFill="1">
        <p:nvSpPr>
          <p:cNvPr id="12" name="Freeform: Shape 11">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B49FF55-171C-08BD-2376-8DDFD2AEFFA9}"/>
              </a:ext>
            </a:extLst>
          </p:cNvPr>
          <p:cNvSpPr>
            <a:spLocks noGrp="1"/>
          </p:cNvSpPr>
          <p:nvPr>
            <p:ph type="title"/>
          </p:nvPr>
        </p:nvSpPr>
        <p:spPr>
          <a:xfrm>
            <a:off x="1037809" y="1071350"/>
            <a:ext cx="4775162" cy="1475906"/>
          </a:xfrm>
        </p:spPr>
        <p:txBody>
          <a:bodyPr vert="horz" lIns="91440" tIns="45720" rIns="91440" bIns="45720" rtlCol="0">
            <a:normAutofit/>
          </a:bodyPr>
          <a:lstStyle/>
          <a:p>
            <a:pPr algn="ctr"/>
            <a:r>
              <a:rPr lang="en-US" dirty="0">
                <a:ea typeface="Batang"/>
              </a:rPr>
              <a:t>References</a:t>
            </a:r>
            <a:endParaRPr lang="en-US" dirty="0"/>
          </a:p>
        </p:txBody>
      </p:sp>
      <p:sp>
        <p:nvSpPr>
          <p:cNvPr id="14"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98677D-9E2A-930D-B5F3-6008E952F4B3}"/>
              </a:ext>
            </a:extLst>
          </p:cNvPr>
          <p:cNvSpPr>
            <a:spLocks noGrp="1"/>
          </p:cNvSpPr>
          <p:nvPr>
            <p:ph idx="1"/>
          </p:nvPr>
        </p:nvSpPr>
        <p:spPr>
          <a:xfrm>
            <a:off x="1178113" y="2209713"/>
            <a:ext cx="4458446" cy="3239392"/>
          </a:xfrm>
        </p:spPr>
        <p:txBody>
          <a:bodyPr anchor="ctr">
            <a:normAutofit/>
          </a:bodyPr>
          <a:lstStyle/>
          <a:p>
            <a:pPr marL="0" indent="0">
              <a:buNone/>
            </a:pPr>
            <a:r>
              <a:rPr lang="en-US" dirty="0">
                <a:ea typeface="Batang"/>
              </a:rPr>
              <a:t>Background Photo:</a:t>
            </a:r>
          </a:p>
          <a:p>
            <a:pPr marL="914400" lvl="1" indent="-1828800">
              <a:lnSpc>
                <a:spcPct val="200000"/>
              </a:lnSpc>
            </a:pPr>
            <a:r>
              <a:rPr lang="en-US" dirty="0">
                <a:ea typeface="+mn-lt"/>
                <a:cs typeface="+mn-lt"/>
              </a:rPr>
              <a:t>iStock. (n.d.). Dentist background 02-02 [Illustration]. iStock. https://media.istockphoto.com/id/1249785016/vector/dentist-background-02-02.jpg</a:t>
            </a:r>
            <a:endParaRPr lang="en-US"/>
          </a:p>
        </p:txBody>
      </p:sp>
    </p:spTree>
    <p:extLst>
      <p:ext uri="{BB962C8B-B14F-4D97-AF65-F5344CB8AC3E}">
        <p14:creationId xmlns:p14="http://schemas.microsoft.com/office/powerpoint/2010/main" val="174276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584D22-CD28-4363-A679-ACA953A2A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B0E491B-5098-4794-9326-BC6DB4755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 y="2992"/>
            <a:ext cx="12193149" cy="2344739"/>
          </a:xfrm>
          <a:custGeom>
            <a:avLst/>
            <a:gdLst>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50277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522499 w 12192001"/>
              <a:gd name="connsiteY26" fmla="*/ 1207528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37318 w 12192001"/>
              <a:gd name="connsiteY70" fmla="*/ 1920435 h 2344739"/>
              <a:gd name="connsiteX71" fmla="*/ 9113812 w 12192001"/>
              <a:gd name="connsiteY71" fmla="*/ 1919069 h 2344739"/>
              <a:gd name="connsiteX72" fmla="*/ 9053453 w 12192001"/>
              <a:gd name="connsiteY72" fmla="*/ 1910755 h 2344739"/>
              <a:gd name="connsiteX73" fmla="*/ 9005486 w 12192001"/>
              <a:gd name="connsiteY73" fmla="*/ 1914040 h 2344739"/>
              <a:gd name="connsiteX74" fmla="*/ 9005201 w 12192001"/>
              <a:gd name="connsiteY74" fmla="*/ 1913800 h 2344739"/>
              <a:gd name="connsiteX75" fmla="*/ 8996232 w 12192001"/>
              <a:gd name="connsiteY75" fmla="*/ 1915011 h 2344739"/>
              <a:gd name="connsiteX76" fmla="*/ 8990394 w 12192001"/>
              <a:gd name="connsiteY76" fmla="*/ 1917072 h 2344739"/>
              <a:gd name="connsiteX77" fmla="*/ 8974337 w 12192001"/>
              <a:gd name="connsiteY77" fmla="*/ 1920298 h 2344739"/>
              <a:gd name="connsiteX78" fmla="*/ 8968011 w 12192001"/>
              <a:gd name="connsiteY78" fmla="*/ 1919598 h 2344739"/>
              <a:gd name="connsiteX79" fmla="*/ 8963048 w 12192001"/>
              <a:gd name="connsiteY79" fmla="*/ 1917373 h 2344739"/>
              <a:gd name="connsiteX80" fmla="*/ 8928988 w 12192001"/>
              <a:gd name="connsiteY80" fmla="*/ 1914185 h 2344739"/>
              <a:gd name="connsiteX81" fmla="*/ 8752444 w 12192001"/>
              <a:gd name="connsiteY81" fmla="*/ 1933417 h 2344739"/>
              <a:gd name="connsiteX82" fmla="*/ 8707847 w 12192001"/>
              <a:gd name="connsiteY82" fmla="*/ 1935518 h 2344739"/>
              <a:gd name="connsiteX83" fmla="*/ 8596071 w 12192001"/>
              <a:gd name="connsiteY83" fmla="*/ 1944090 h 2344739"/>
              <a:gd name="connsiteX84" fmla="*/ 8525230 w 12192001"/>
              <a:gd name="connsiteY84" fmla="*/ 1929248 h 2344739"/>
              <a:gd name="connsiteX85" fmla="*/ 8510983 w 12192001"/>
              <a:gd name="connsiteY85" fmla="*/ 1935163 h 2344739"/>
              <a:gd name="connsiteX86" fmla="*/ 8506167 w 12192001"/>
              <a:gd name="connsiteY86" fmla="*/ 1938164 h 2344739"/>
              <a:gd name="connsiteX87" fmla="*/ 8497968 w 12192001"/>
              <a:gd name="connsiteY87" fmla="*/ 1940902 h 2344739"/>
              <a:gd name="connsiteX88" fmla="*/ 8497594 w 12192001"/>
              <a:gd name="connsiteY88" fmla="*/ 1940723 h 2344739"/>
              <a:gd name="connsiteX89" fmla="*/ 8490249 w 12192001"/>
              <a:gd name="connsiteY89" fmla="*/ 1943773 h 2344739"/>
              <a:gd name="connsiteX90" fmla="*/ 8367182 w 12192001"/>
              <a:gd name="connsiteY90" fmla="*/ 1957815 h 2344739"/>
              <a:gd name="connsiteX91" fmla="*/ 8353799 w 12192001"/>
              <a:gd name="connsiteY91" fmla="*/ 1958009 h 2344739"/>
              <a:gd name="connsiteX92" fmla="*/ 8352373 w 12192001"/>
              <a:gd name="connsiteY92" fmla="*/ 1957169 h 2344739"/>
              <a:gd name="connsiteX93" fmla="*/ 8320104 w 12192001"/>
              <a:gd name="connsiteY93" fmla="*/ 1974587 h 2344739"/>
              <a:gd name="connsiteX94" fmla="*/ 8314433 w 12192001"/>
              <a:gd name="connsiteY94" fmla="*/ 1974913 h 2344739"/>
              <a:gd name="connsiteX95" fmla="*/ 8295174 w 12192001"/>
              <a:gd name="connsiteY95" fmla="*/ 1988808 h 2344739"/>
              <a:gd name="connsiteX96" fmla="*/ 8284276 w 12192001"/>
              <a:gd name="connsiteY96" fmla="*/ 1994631 h 2344739"/>
              <a:gd name="connsiteX97" fmla="*/ 8283150 w 12192001"/>
              <a:gd name="connsiteY97" fmla="*/ 1999074 h 2344739"/>
              <a:gd name="connsiteX98" fmla="*/ 8266076 w 12192001"/>
              <a:gd name="connsiteY98" fmla="*/ 2006249 h 2344739"/>
              <a:gd name="connsiteX99" fmla="*/ 8263377 w 12192001"/>
              <a:gd name="connsiteY99" fmla="*/ 2006019 h 2344739"/>
              <a:gd name="connsiteX100" fmla="*/ 8252033 w 12192001"/>
              <a:gd name="connsiteY100" fmla="*/ 2015862 h 2344739"/>
              <a:gd name="connsiteX101" fmla="*/ 8245834 w 12192001"/>
              <a:gd name="connsiteY101" fmla="*/ 2028854 h 2344739"/>
              <a:gd name="connsiteX102" fmla="*/ 8090272 w 12192001"/>
              <a:gd name="connsiteY102" fmla="*/ 2075015 h 2344739"/>
              <a:gd name="connsiteX103" fmla="*/ 7905407 w 12192001"/>
              <a:gd name="connsiteY103" fmla="*/ 2116988 h 2344739"/>
              <a:gd name="connsiteX104" fmla="*/ 7718745 w 12192001"/>
              <a:gd name="connsiteY104" fmla="*/ 2142703 h 2344739"/>
              <a:gd name="connsiteX105" fmla="*/ 7614347 w 12192001"/>
              <a:gd name="connsiteY105" fmla="*/ 2139232 h 2344739"/>
              <a:gd name="connsiteX106" fmla="*/ 7527543 w 12192001"/>
              <a:gd name="connsiteY106" fmla="*/ 2145060 h 2344739"/>
              <a:gd name="connsiteX107" fmla="*/ 7519571 w 12192001"/>
              <a:gd name="connsiteY107" fmla="*/ 2147613 h 2344739"/>
              <a:gd name="connsiteX108" fmla="*/ 7507411 w 12192001"/>
              <a:gd name="connsiteY108" fmla="*/ 2148948 h 2344739"/>
              <a:gd name="connsiteX109" fmla="*/ 7507040 w 12192001"/>
              <a:gd name="connsiteY109" fmla="*/ 2148621 h 2344739"/>
              <a:gd name="connsiteX110" fmla="*/ 7495795 w 12192001"/>
              <a:gd name="connsiteY110" fmla="*/ 2150573 h 2344739"/>
              <a:gd name="connsiteX111" fmla="*/ 7405391 w 12192001"/>
              <a:gd name="connsiteY111" fmla="*/ 2142468 h 2344739"/>
              <a:gd name="connsiteX112" fmla="*/ 7312180 w 12192001"/>
              <a:gd name="connsiteY112" fmla="*/ 2132873 h 2344739"/>
              <a:gd name="connsiteX113" fmla="*/ 7310853 w 12192001"/>
              <a:gd name="connsiteY113" fmla="*/ 2131431 h 2344739"/>
              <a:gd name="connsiteX114" fmla="*/ 7218559 w 12192001"/>
              <a:gd name="connsiteY114" fmla="*/ 2156680 h 2344739"/>
              <a:gd name="connsiteX115" fmla="*/ 7201101 w 12192001"/>
              <a:gd name="connsiteY115" fmla="*/ 2161230 h 2344739"/>
              <a:gd name="connsiteX116" fmla="*/ 7197004 w 12192001"/>
              <a:gd name="connsiteY116" fmla="*/ 2166588 h 2344739"/>
              <a:gd name="connsiteX117" fmla="*/ 7170808 w 12192001"/>
              <a:gd name="connsiteY117" fmla="*/ 2171236 h 2344739"/>
              <a:gd name="connsiteX118" fmla="*/ 7096988 w 12192001"/>
              <a:gd name="connsiteY118" fmla="*/ 2183464 h 2344739"/>
              <a:gd name="connsiteX119" fmla="*/ 7018496 w 12192001"/>
              <a:gd name="connsiteY119" fmla="*/ 2183090 h 2344739"/>
              <a:gd name="connsiteX120" fmla="*/ 6904146 w 12192001"/>
              <a:gd name="connsiteY120" fmla="*/ 2212596 h 2344739"/>
              <a:gd name="connsiteX121" fmla="*/ 6708222 w 12192001"/>
              <a:gd name="connsiteY121" fmla="*/ 2240551 h 2344739"/>
              <a:gd name="connsiteX122" fmla="*/ 6549454 w 12192001"/>
              <a:gd name="connsiteY122" fmla="*/ 2269327 h 2344739"/>
              <a:gd name="connsiteX123" fmla="*/ 6317560 w 12192001"/>
              <a:gd name="connsiteY123" fmla="*/ 2316127 h 2344739"/>
              <a:gd name="connsiteX124" fmla="*/ 6168674 w 12192001"/>
              <a:gd name="connsiteY124" fmla="*/ 2318214 h 2344739"/>
              <a:gd name="connsiteX125" fmla="*/ 6073848 w 12192001"/>
              <a:gd name="connsiteY125" fmla="*/ 2338676 h 2344739"/>
              <a:gd name="connsiteX126" fmla="*/ 6068529 w 12192001"/>
              <a:gd name="connsiteY126" fmla="*/ 2337139 h 2344739"/>
              <a:gd name="connsiteX127" fmla="*/ 6048638 w 12192001"/>
              <a:gd name="connsiteY127" fmla="*/ 2337822 h 2344739"/>
              <a:gd name="connsiteX128" fmla="*/ 6041285 w 12192001"/>
              <a:gd name="connsiteY128" fmla="*/ 2329473 h 2344739"/>
              <a:gd name="connsiteX129" fmla="*/ 6010090 w 12192001"/>
              <a:gd name="connsiteY129" fmla="*/ 2324380 h 2344739"/>
              <a:gd name="connsiteX130" fmla="*/ 5957375 w 12192001"/>
              <a:gd name="connsiteY130" fmla="*/ 2328024 h 2344739"/>
              <a:gd name="connsiteX131" fmla="*/ 5758919 w 12192001"/>
              <a:gd name="connsiteY131" fmla="*/ 2343716 h 2344739"/>
              <a:gd name="connsiteX132" fmla="*/ 5626960 w 12192001"/>
              <a:gd name="connsiteY132" fmla="*/ 2344739 h 2344739"/>
              <a:gd name="connsiteX133" fmla="*/ 5470906 w 12192001"/>
              <a:gd name="connsiteY133" fmla="*/ 2330719 h 2344739"/>
              <a:gd name="connsiteX134" fmla="*/ 5432761 w 12192001"/>
              <a:gd name="connsiteY134" fmla="*/ 2319466 h 2344739"/>
              <a:gd name="connsiteX135" fmla="*/ 5381669 w 12192001"/>
              <a:gd name="connsiteY135" fmla="*/ 2301764 h 2344739"/>
              <a:gd name="connsiteX136" fmla="*/ 5261764 w 12192001"/>
              <a:gd name="connsiteY136" fmla="*/ 2281347 h 2344739"/>
              <a:gd name="connsiteX137" fmla="*/ 5222961 w 12192001"/>
              <a:gd name="connsiteY137" fmla="*/ 2270223 h 2344739"/>
              <a:gd name="connsiteX138" fmla="*/ 5174660 w 12192001"/>
              <a:gd name="connsiteY138" fmla="*/ 2267233 h 2344739"/>
              <a:gd name="connsiteX139" fmla="*/ 5156554 w 12192001"/>
              <a:gd name="connsiteY139" fmla="*/ 2260010 h 2344739"/>
              <a:gd name="connsiteX140" fmla="*/ 5142599 w 12192001"/>
              <a:gd name="connsiteY140" fmla="*/ 2256610 h 2344739"/>
              <a:gd name="connsiteX141" fmla="*/ 5139596 w 12192001"/>
              <a:gd name="connsiteY141" fmla="*/ 2254509 h 2344739"/>
              <a:gd name="connsiteX142" fmla="*/ 5121659 w 12192001"/>
              <a:gd name="connsiteY142" fmla="*/ 2243656 h 2344739"/>
              <a:gd name="connsiteX143" fmla="*/ 5065790 w 12192001"/>
              <a:gd name="connsiteY143" fmla="*/ 2250227 h 2344739"/>
              <a:gd name="connsiteX144" fmla="*/ 5011514 w 12192001"/>
              <a:gd name="connsiteY144" fmla="*/ 2233846 h 2344739"/>
              <a:gd name="connsiteX145" fmla="*/ 4840441 w 12192001"/>
              <a:gd name="connsiteY145" fmla="*/ 2209829 h 2344739"/>
              <a:gd name="connsiteX146" fmla="*/ 4762447 w 12192001"/>
              <a:gd name="connsiteY146" fmla="*/ 2182061 h 2344739"/>
              <a:gd name="connsiteX147" fmla="*/ 4723186 w 12192001"/>
              <a:gd name="connsiteY147" fmla="*/ 2173047 h 2344739"/>
              <a:gd name="connsiteX148" fmla="*/ 4721176 w 12192001"/>
              <a:gd name="connsiteY148" fmla="*/ 2172298 h 2344739"/>
              <a:gd name="connsiteX149" fmla="*/ 4722111 w 12192001"/>
              <a:gd name="connsiteY149" fmla="*/ 2172087 h 2344739"/>
              <a:gd name="connsiteX150" fmla="*/ 4717202 w 12192001"/>
              <a:gd name="connsiteY150" fmla="*/ 2170817 h 2344739"/>
              <a:gd name="connsiteX151" fmla="*/ 4721176 w 12192001"/>
              <a:gd name="connsiteY151" fmla="*/ 2172298 h 2344739"/>
              <a:gd name="connsiteX152" fmla="*/ 4715526 w 12192001"/>
              <a:gd name="connsiteY152" fmla="*/ 2173573 h 2344739"/>
              <a:gd name="connsiteX153" fmla="*/ 4515814 w 12192001"/>
              <a:gd name="connsiteY153" fmla="*/ 2163671 h 2344739"/>
              <a:gd name="connsiteX154" fmla="*/ 4428543 w 12192001"/>
              <a:gd name="connsiteY154" fmla="*/ 2153020 h 2344739"/>
              <a:gd name="connsiteX155" fmla="*/ 4362875 w 12192001"/>
              <a:gd name="connsiteY155" fmla="*/ 2151674 h 2344739"/>
              <a:gd name="connsiteX156" fmla="*/ 4316966 w 12192001"/>
              <a:gd name="connsiteY156" fmla="*/ 2158289 h 2344739"/>
              <a:gd name="connsiteX157" fmla="*/ 4315110 w 12192001"/>
              <a:gd name="connsiteY157" fmla="*/ 2156948 h 2344739"/>
              <a:gd name="connsiteX158" fmla="*/ 4295144 w 12192001"/>
              <a:gd name="connsiteY158" fmla="*/ 2155069 h 2344739"/>
              <a:gd name="connsiteX159" fmla="*/ 4290064 w 12192001"/>
              <a:gd name="connsiteY159" fmla="*/ 2157986 h 2344739"/>
              <a:gd name="connsiteX160" fmla="*/ 4276142 w 12192001"/>
              <a:gd name="connsiteY160" fmla="*/ 2157740 h 2344739"/>
              <a:gd name="connsiteX161" fmla="*/ 4248117 w 12192001"/>
              <a:gd name="connsiteY161" fmla="*/ 2160064 h 2344739"/>
              <a:gd name="connsiteX162" fmla="*/ 4202051 w 12192001"/>
              <a:gd name="connsiteY162" fmla="*/ 2157269 h 2344739"/>
              <a:gd name="connsiteX163" fmla="*/ 4201745 w 12192001"/>
              <a:gd name="connsiteY163" fmla="*/ 2156010 h 2344739"/>
              <a:gd name="connsiteX164" fmla="*/ 4191248 w 12192001"/>
              <a:gd name="connsiteY164" fmla="*/ 2150376 h 2344739"/>
              <a:gd name="connsiteX165" fmla="*/ 4142745 w 12192001"/>
              <a:gd name="connsiteY165" fmla="*/ 2134511 h 2344739"/>
              <a:gd name="connsiteX166" fmla="*/ 4083097 w 12192001"/>
              <a:gd name="connsiteY166" fmla="*/ 2107978 h 2344739"/>
              <a:gd name="connsiteX167" fmla="*/ 4074546 w 12192001"/>
              <a:gd name="connsiteY167" fmla="*/ 2107143 h 2344739"/>
              <a:gd name="connsiteX168" fmla="*/ 4074427 w 12192001"/>
              <a:gd name="connsiteY168" fmla="*/ 2106844 h 2344739"/>
              <a:gd name="connsiteX169" fmla="*/ 4065510 w 12192001"/>
              <a:gd name="connsiteY169" fmla="*/ 2105400 h 2344739"/>
              <a:gd name="connsiteX170" fmla="*/ 4058954 w 12192001"/>
              <a:gd name="connsiteY170" fmla="*/ 2105618 h 2344739"/>
              <a:gd name="connsiteX171" fmla="*/ 4042364 w 12192001"/>
              <a:gd name="connsiteY171" fmla="*/ 2103997 h 2344739"/>
              <a:gd name="connsiteX172" fmla="*/ 4036997 w 12192001"/>
              <a:gd name="connsiteY172" fmla="*/ 2101563 h 2344739"/>
              <a:gd name="connsiteX173" fmla="*/ 4035363 w 12192001"/>
              <a:gd name="connsiteY173" fmla="*/ 2097896 h 2344739"/>
              <a:gd name="connsiteX174" fmla="*/ 4033778 w 12192001"/>
              <a:gd name="connsiteY174" fmla="*/ 2098131 h 2344739"/>
              <a:gd name="connsiteX175" fmla="*/ 4004538 w 12192001"/>
              <a:gd name="connsiteY175" fmla="*/ 2085563 h 2344739"/>
              <a:gd name="connsiteX176" fmla="*/ 3936846 w 12192001"/>
              <a:gd name="connsiteY176" fmla="*/ 2068106 h 2344739"/>
              <a:gd name="connsiteX177" fmla="*/ 3897275 w 12192001"/>
              <a:gd name="connsiteY177" fmla="*/ 2062451 h 2344739"/>
              <a:gd name="connsiteX178" fmla="*/ 3789760 w 12192001"/>
              <a:gd name="connsiteY178" fmla="*/ 2042213 h 2344739"/>
              <a:gd name="connsiteX179" fmla="*/ 3682513 w 12192001"/>
              <a:gd name="connsiteY179" fmla="*/ 2018290 h 2344739"/>
              <a:gd name="connsiteX180" fmla="*/ 3610035 w 12192001"/>
              <a:gd name="connsiteY180" fmla="*/ 1986019 h 2344739"/>
              <a:gd name="connsiteX181" fmla="*/ 3603855 w 12192001"/>
              <a:gd name="connsiteY181" fmla="*/ 1987381 h 2344739"/>
              <a:gd name="connsiteX182" fmla="*/ 3594736 w 12192001"/>
              <a:gd name="connsiteY182" fmla="*/ 1987545 h 2344739"/>
              <a:gd name="connsiteX183" fmla="*/ 3594501 w 12192001"/>
              <a:gd name="connsiteY183" fmla="*/ 1987276 h 2344739"/>
              <a:gd name="connsiteX184" fmla="*/ 3585978 w 12192001"/>
              <a:gd name="connsiteY184" fmla="*/ 1987966 h 2344739"/>
              <a:gd name="connsiteX185" fmla="*/ 3536135 w 12192001"/>
              <a:gd name="connsiteY185" fmla="*/ 1978267 h 2344739"/>
              <a:gd name="connsiteX186" fmla="*/ 3473223 w 12192001"/>
              <a:gd name="connsiteY186" fmla="*/ 1974606 h 2344739"/>
              <a:gd name="connsiteX187" fmla="*/ 3400728 w 12192001"/>
              <a:gd name="connsiteY187" fmla="*/ 1962558 h 2344739"/>
              <a:gd name="connsiteX188" fmla="*/ 3363888 w 12192001"/>
              <a:gd name="connsiteY188" fmla="*/ 1979510 h 2344739"/>
              <a:gd name="connsiteX189" fmla="*/ 3344026 w 12192001"/>
              <a:gd name="connsiteY189" fmla="*/ 1981192 h 2344739"/>
              <a:gd name="connsiteX190" fmla="*/ 3341698 w 12192001"/>
              <a:gd name="connsiteY190" fmla="*/ 1980217 h 2344739"/>
              <a:gd name="connsiteX191" fmla="*/ 3262356 w 12192001"/>
              <a:gd name="connsiteY191" fmla="*/ 1986094 h 2344739"/>
              <a:gd name="connsiteX192" fmla="*/ 3142556 w 12192001"/>
              <a:gd name="connsiteY192" fmla="*/ 1993869 h 2344739"/>
              <a:gd name="connsiteX193" fmla="*/ 3030291 w 12192001"/>
              <a:gd name="connsiteY193" fmla="*/ 1996512 h 2344739"/>
              <a:gd name="connsiteX194" fmla="*/ 2781569 w 12192001"/>
              <a:gd name="connsiteY194" fmla="*/ 2018333 h 2344739"/>
              <a:gd name="connsiteX195" fmla="*/ 2646527 w 12192001"/>
              <a:gd name="connsiteY195" fmla="*/ 2028869 h 2344739"/>
              <a:gd name="connsiteX196" fmla="*/ 2568028 w 12192001"/>
              <a:gd name="connsiteY196" fmla="*/ 2002628 h 2344739"/>
              <a:gd name="connsiteX197" fmla="*/ 2443255 w 12192001"/>
              <a:gd name="connsiteY197" fmla="*/ 2016529 h 2344739"/>
              <a:gd name="connsiteX198" fmla="*/ 2315112 w 12192001"/>
              <a:gd name="connsiteY198" fmla="*/ 2024996 h 2344739"/>
              <a:gd name="connsiteX199" fmla="*/ 2208578 w 12192001"/>
              <a:gd name="connsiteY199" fmla="*/ 2019763 h 2344739"/>
              <a:gd name="connsiteX200" fmla="*/ 2094665 w 12192001"/>
              <a:gd name="connsiteY200" fmla="*/ 2003052 h 2344739"/>
              <a:gd name="connsiteX201" fmla="*/ 1997356 w 12192001"/>
              <a:gd name="connsiteY201" fmla="*/ 1995032 h 2344739"/>
              <a:gd name="connsiteX202" fmla="*/ 1928172 w 12192001"/>
              <a:gd name="connsiteY202" fmla="*/ 2016977 h 2344739"/>
              <a:gd name="connsiteX203" fmla="*/ 1921650 w 12192001"/>
              <a:gd name="connsiteY203" fmla="*/ 2012146 h 2344739"/>
              <a:gd name="connsiteX204" fmla="*/ 1873080 w 12192001"/>
              <a:gd name="connsiteY204" fmla="*/ 2013741 h 2344739"/>
              <a:gd name="connsiteX205" fmla="*/ 1786655 w 12192001"/>
              <a:gd name="connsiteY205" fmla="*/ 2041363 h 2344739"/>
              <a:gd name="connsiteX206" fmla="*/ 1738204 w 12192001"/>
              <a:gd name="connsiteY206" fmla="*/ 2036312 h 2344739"/>
              <a:gd name="connsiteX207" fmla="*/ 1675071 w 12192001"/>
              <a:gd name="connsiteY207" fmla="*/ 2019963 h 2344739"/>
              <a:gd name="connsiteX208" fmla="*/ 1608669 w 12192001"/>
              <a:gd name="connsiteY208" fmla="*/ 2013066 h 2344739"/>
              <a:gd name="connsiteX209" fmla="*/ 1496110 w 12192001"/>
              <a:gd name="connsiteY209" fmla="*/ 1987476 h 2344739"/>
              <a:gd name="connsiteX210" fmla="*/ 1149979 w 12192001"/>
              <a:gd name="connsiteY210" fmla="*/ 1938041 h 2344739"/>
              <a:gd name="connsiteX211" fmla="*/ 858269 w 12192001"/>
              <a:gd name="connsiteY211" fmla="*/ 1928608 h 2344739"/>
              <a:gd name="connsiteX212" fmla="*/ 837540 w 12192001"/>
              <a:gd name="connsiteY212" fmla="*/ 1929821 h 2344739"/>
              <a:gd name="connsiteX213" fmla="*/ 816809 w 12192001"/>
              <a:gd name="connsiteY213" fmla="*/ 1927857 h 2344739"/>
              <a:gd name="connsiteX214" fmla="*/ 811506 w 12192001"/>
              <a:gd name="connsiteY214" fmla="*/ 1930751 h 2344739"/>
              <a:gd name="connsiteX215" fmla="*/ 797041 w 12192001"/>
              <a:gd name="connsiteY215" fmla="*/ 1930446 h 2344739"/>
              <a:gd name="connsiteX216" fmla="*/ 767901 w 12192001"/>
              <a:gd name="connsiteY216" fmla="*/ 1932653 h 2344739"/>
              <a:gd name="connsiteX217" fmla="*/ 763053 w 12192001"/>
              <a:gd name="connsiteY217" fmla="*/ 1930432 h 2344739"/>
              <a:gd name="connsiteX218" fmla="*/ 720047 w 12192001"/>
              <a:gd name="connsiteY218" fmla="*/ 1929661 h 2344739"/>
              <a:gd name="connsiteX219" fmla="*/ 719742 w 12192001"/>
              <a:gd name="connsiteY219" fmla="*/ 1928399 h 2344739"/>
              <a:gd name="connsiteX220" fmla="*/ 708875 w 12192001"/>
              <a:gd name="connsiteY220" fmla="*/ 1922722 h 2344739"/>
              <a:gd name="connsiteX221" fmla="*/ 596792 w 12192001"/>
              <a:gd name="connsiteY221" fmla="*/ 1879864 h 2344739"/>
              <a:gd name="connsiteX222" fmla="*/ 578535 w 12192001"/>
              <a:gd name="connsiteY222" fmla="*/ 1877212 h 2344739"/>
              <a:gd name="connsiteX223" fmla="*/ 571717 w 12192001"/>
              <a:gd name="connsiteY223" fmla="*/ 1877401 h 2344739"/>
              <a:gd name="connsiteX224" fmla="*/ 445099 w 12192001"/>
              <a:gd name="connsiteY224" fmla="*/ 1839371 h 2344739"/>
              <a:gd name="connsiteX225" fmla="*/ 404015 w 12192001"/>
              <a:gd name="connsiteY225" fmla="*/ 1833548 h 2344739"/>
              <a:gd name="connsiteX226" fmla="*/ 292435 w 12192001"/>
              <a:gd name="connsiteY226" fmla="*/ 1812852 h 2344739"/>
              <a:gd name="connsiteX227" fmla="*/ 118381 w 12192001"/>
              <a:gd name="connsiteY227" fmla="*/ 1761047 h 2344739"/>
              <a:gd name="connsiteX228" fmla="*/ 15526 w 12192001"/>
              <a:gd name="connsiteY228" fmla="*/ 1758191 h 2344739"/>
              <a:gd name="connsiteX229" fmla="*/ 2 w 12192001"/>
              <a:gd name="connsiteY229" fmla="*/ 1752722 h 2344739"/>
              <a:gd name="connsiteX230" fmla="*/ 1 w 12192001"/>
              <a:gd name="connsiteY230" fmla="*/ 762497 h 2344739"/>
              <a:gd name="connsiteX231" fmla="*/ 0 w 12192001"/>
              <a:gd name="connsiteY231" fmla="*/ 762497 h 2344739"/>
              <a:gd name="connsiteX232" fmla="*/ 0 w 12192001"/>
              <a:gd name="connsiteY232" fmla="*/ 222213 h 2344739"/>
              <a:gd name="connsiteX233" fmla="*/ 0 w 12192001"/>
              <a:gd name="connsiteY233"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13812 w 12192001"/>
              <a:gd name="connsiteY70" fmla="*/ 1919069 h 2344739"/>
              <a:gd name="connsiteX71" fmla="*/ 9053453 w 12192001"/>
              <a:gd name="connsiteY71" fmla="*/ 1910755 h 2344739"/>
              <a:gd name="connsiteX72" fmla="*/ 9005486 w 12192001"/>
              <a:gd name="connsiteY72" fmla="*/ 1914040 h 2344739"/>
              <a:gd name="connsiteX73" fmla="*/ 9005201 w 12192001"/>
              <a:gd name="connsiteY73" fmla="*/ 1913800 h 2344739"/>
              <a:gd name="connsiteX74" fmla="*/ 8996232 w 12192001"/>
              <a:gd name="connsiteY74" fmla="*/ 1915011 h 2344739"/>
              <a:gd name="connsiteX75" fmla="*/ 8990394 w 12192001"/>
              <a:gd name="connsiteY75" fmla="*/ 1917072 h 2344739"/>
              <a:gd name="connsiteX76" fmla="*/ 8974337 w 12192001"/>
              <a:gd name="connsiteY76" fmla="*/ 1920298 h 2344739"/>
              <a:gd name="connsiteX77" fmla="*/ 8968011 w 12192001"/>
              <a:gd name="connsiteY77" fmla="*/ 1919598 h 2344739"/>
              <a:gd name="connsiteX78" fmla="*/ 8963048 w 12192001"/>
              <a:gd name="connsiteY78" fmla="*/ 1917373 h 2344739"/>
              <a:gd name="connsiteX79" fmla="*/ 8928988 w 12192001"/>
              <a:gd name="connsiteY79" fmla="*/ 1914185 h 2344739"/>
              <a:gd name="connsiteX80" fmla="*/ 8752444 w 12192001"/>
              <a:gd name="connsiteY80" fmla="*/ 1933417 h 2344739"/>
              <a:gd name="connsiteX81" fmla="*/ 8707847 w 12192001"/>
              <a:gd name="connsiteY81" fmla="*/ 1935518 h 2344739"/>
              <a:gd name="connsiteX82" fmla="*/ 8596071 w 12192001"/>
              <a:gd name="connsiteY82" fmla="*/ 1944090 h 2344739"/>
              <a:gd name="connsiteX83" fmla="*/ 8525230 w 12192001"/>
              <a:gd name="connsiteY83" fmla="*/ 1929248 h 2344739"/>
              <a:gd name="connsiteX84" fmla="*/ 8510983 w 12192001"/>
              <a:gd name="connsiteY84" fmla="*/ 1935163 h 2344739"/>
              <a:gd name="connsiteX85" fmla="*/ 8506167 w 12192001"/>
              <a:gd name="connsiteY85" fmla="*/ 1938164 h 2344739"/>
              <a:gd name="connsiteX86" fmla="*/ 8497968 w 12192001"/>
              <a:gd name="connsiteY86" fmla="*/ 1940902 h 2344739"/>
              <a:gd name="connsiteX87" fmla="*/ 8497594 w 12192001"/>
              <a:gd name="connsiteY87" fmla="*/ 1940723 h 2344739"/>
              <a:gd name="connsiteX88" fmla="*/ 8490249 w 12192001"/>
              <a:gd name="connsiteY88" fmla="*/ 1943773 h 2344739"/>
              <a:gd name="connsiteX89" fmla="*/ 8367182 w 12192001"/>
              <a:gd name="connsiteY89" fmla="*/ 1957815 h 2344739"/>
              <a:gd name="connsiteX90" fmla="*/ 8353799 w 12192001"/>
              <a:gd name="connsiteY90" fmla="*/ 1958009 h 2344739"/>
              <a:gd name="connsiteX91" fmla="*/ 8352373 w 12192001"/>
              <a:gd name="connsiteY91" fmla="*/ 1957169 h 2344739"/>
              <a:gd name="connsiteX92" fmla="*/ 8320104 w 12192001"/>
              <a:gd name="connsiteY92" fmla="*/ 1974587 h 2344739"/>
              <a:gd name="connsiteX93" fmla="*/ 8314433 w 12192001"/>
              <a:gd name="connsiteY93" fmla="*/ 1974913 h 2344739"/>
              <a:gd name="connsiteX94" fmla="*/ 8295174 w 12192001"/>
              <a:gd name="connsiteY94" fmla="*/ 1988808 h 2344739"/>
              <a:gd name="connsiteX95" fmla="*/ 8284276 w 12192001"/>
              <a:gd name="connsiteY95" fmla="*/ 1994631 h 2344739"/>
              <a:gd name="connsiteX96" fmla="*/ 8283150 w 12192001"/>
              <a:gd name="connsiteY96" fmla="*/ 1999074 h 2344739"/>
              <a:gd name="connsiteX97" fmla="*/ 8266076 w 12192001"/>
              <a:gd name="connsiteY97" fmla="*/ 2006249 h 2344739"/>
              <a:gd name="connsiteX98" fmla="*/ 8263377 w 12192001"/>
              <a:gd name="connsiteY98" fmla="*/ 2006019 h 2344739"/>
              <a:gd name="connsiteX99" fmla="*/ 8252033 w 12192001"/>
              <a:gd name="connsiteY99" fmla="*/ 2015862 h 2344739"/>
              <a:gd name="connsiteX100" fmla="*/ 8245834 w 12192001"/>
              <a:gd name="connsiteY100" fmla="*/ 2028854 h 2344739"/>
              <a:gd name="connsiteX101" fmla="*/ 8090272 w 12192001"/>
              <a:gd name="connsiteY101" fmla="*/ 2075015 h 2344739"/>
              <a:gd name="connsiteX102" fmla="*/ 7905407 w 12192001"/>
              <a:gd name="connsiteY102" fmla="*/ 2116988 h 2344739"/>
              <a:gd name="connsiteX103" fmla="*/ 7718745 w 12192001"/>
              <a:gd name="connsiteY103" fmla="*/ 2142703 h 2344739"/>
              <a:gd name="connsiteX104" fmla="*/ 7614347 w 12192001"/>
              <a:gd name="connsiteY104" fmla="*/ 2139232 h 2344739"/>
              <a:gd name="connsiteX105" fmla="*/ 7527543 w 12192001"/>
              <a:gd name="connsiteY105" fmla="*/ 2145060 h 2344739"/>
              <a:gd name="connsiteX106" fmla="*/ 7519571 w 12192001"/>
              <a:gd name="connsiteY106" fmla="*/ 2147613 h 2344739"/>
              <a:gd name="connsiteX107" fmla="*/ 7507411 w 12192001"/>
              <a:gd name="connsiteY107" fmla="*/ 2148948 h 2344739"/>
              <a:gd name="connsiteX108" fmla="*/ 7507040 w 12192001"/>
              <a:gd name="connsiteY108" fmla="*/ 2148621 h 2344739"/>
              <a:gd name="connsiteX109" fmla="*/ 7495795 w 12192001"/>
              <a:gd name="connsiteY109" fmla="*/ 2150573 h 2344739"/>
              <a:gd name="connsiteX110" fmla="*/ 7405391 w 12192001"/>
              <a:gd name="connsiteY110" fmla="*/ 2142468 h 2344739"/>
              <a:gd name="connsiteX111" fmla="*/ 7312180 w 12192001"/>
              <a:gd name="connsiteY111" fmla="*/ 2132873 h 2344739"/>
              <a:gd name="connsiteX112" fmla="*/ 7310853 w 12192001"/>
              <a:gd name="connsiteY112" fmla="*/ 2131431 h 2344739"/>
              <a:gd name="connsiteX113" fmla="*/ 7218559 w 12192001"/>
              <a:gd name="connsiteY113" fmla="*/ 2156680 h 2344739"/>
              <a:gd name="connsiteX114" fmla="*/ 7201101 w 12192001"/>
              <a:gd name="connsiteY114" fmla="*/ 2161230 h 2344739"/>
              <a:gd name="connsiteX115" fmla="*/ 7197004 w 12192001"/>
              <a:gd name="connsiteY115" fmla="*/ 2166588 h 2344739"/>
              <a:gd name="connsiteX116" fmla="*/ 7170808 w 12192001"/>
              <a:gd name="connsiteY116" fmla="*/ 2171236 h 2344739"/>
              <a:gd name="connsiteX117" fmla="*/ 7096988 w 12192001"/>
              <a:gd name="connsiteY117" fmla="*/ 2183464 h 2344739"/>
              <a:gd name="connsiteX118" fmla="*/ 7018496 w 12192001"/>
              <a:gd name="connsiteY118" fmla="*/ 2183090 h 2344739"/>
              <a:gd name="connsiteX119" fmla="*/ 6904146 w 12192001"/>
              <a:gd name="connsiteY119" fmla="*/ 2212596 h 2344739"/>
              <a:gd name="connsiteX120" fmla="*/ 6708222 w 12192001"/>
              <a:gd name="connsiteY120" fmla="*/ 2240551 h 2344739"/>
              <a:gd name="connsiteX121" fmla="*/ 6549454 w 12192001"/>
              <a:gd name="connsiteY121" fmla="*/ 2269327 h 2344739"/>
              <a:gd name="connsiteX122" fmla="*/ 6317560 w 12192001"/>
              <a:gd name="connsiteY122" fmla="*/ 2316127 h 2344739"/>
              <a:gd name="connsiteX123" fmla="*/ 6168674 w 12192001"/>
              <a:gd name="connsiteY123" fmla="*/ 2318214 h 2344739"/>
              <a:gd name="connsiteX124" fmla="*/ 6073848 w 12192001"/>
              <a:gd name="connsiteY124" fmla="*/ 2338676 h 2344739"/>
              <a:gd name="connsiteX125" fmla="*/ 6068529 w 12192001"/>
              <a:gd name="connsiteY125" fmla="*/ 2337139 h 2344739"/>
              <a:gd name="connsiteX126" fmla="*/ 6048638 w 12192001"/>
              <a:gd name="connsiteY126" fmla="*/ 2337822 h 2344739"/>
              <a:gd name="connsiteX127" fmla="*/ 6041285 w 12192001"/>
              <a:gd name="connsiteY127" fmla="*/ 2329473 h 2344739"/>
              <a:gd name="connsiteX128" fmla="*/ 6010090 w 12192001"/>
              <a:gd name="connsiteY128" fmla="*/ 2324380 h 2344739"/>
              <a:gd name="connsiteX129" fmla="*/ 5957375 w 12192001"/>
              <a:gd name="connsiteY129" fmla="*/ 2328024 h 2344739"/>
              <a:gd name="connsiteX130" fmla="*/ 5758919 w 12192001"/>
              <a:gd name="connsiteY130" fmla="*/ 2343716 h 2344739"/>
              <a:gd name="connsiteX131" fmla="*/ 5626960 w 12192001"/>
              <a:gd name="connsiteY131" fmla="*/ 2344739 h 2344739"/>
              <a:gd name="connsiteX132" fmla="*/ 5470906 w 12192001"/>
              <a:gd name="connsiteY132" fmla="*/ 2330719 h 2344739"/>
              <a:gd name="connsiteX133" fmla="*/ 5432761 w 12192001"/>
              <a:gd name="connsiteY133" fmla="*/ 2319466 h 2344739"/>
              <a:gd name="connsiteX134" fmla="*/ 5381669 w 12192001"/>
              <a:gd name="connsiteY134" fmla="*/ 2301764 h 2344739"/>
              <a:gd name="connsiteX135" fmla="*/ 5261764 w 12192001"/>
              <a:gd name="connsiteY135" fmla="*/ 2281347 h 2344739"/>
              <a:gd name="connsiteX136" fmla="*/ 5222961 w 12192001"/>
              <a:gd name="connsiteY136" fmla="*/ 2270223 h 2344739"/>
              <a:gd name="connsiteX137" fmla="*/ 5174660 w 12192001"/>
              <a:gd name="connsiteY137" fmla="*/ 2267233 h 2344739"/>
              <a:gd name="connsiteX138" fmla="*/ 5156554 w 12192001"/>
              <a:gd name="connsiteY138" fmla="*/ 2260010 h 2344739"/>
              <a:gd name="connsiteX139" fmla="*/ 5142599 w 12192001"/>
              <a:gd name="connsiteY139" fmla="*/ 2256610 h 2344739"/>
              <a:gd name="connsiteX140" fmla="*/ 5139596 w 12192001"/>
              <a:gd name="connsiteY140" fmla="*/ 2254509 h 2344739"/>
              <a:gd name="connsiteX141" fmla="*/ 5121659 w 12192001"/>
              <a:gd name="connsiteY141" fmla="*/ 2243656 h 2344739"/>
              <a:gd name="connsiteX142" fmla="*/ 5065790 w 12192001"/>
              <a:gd name="connsiteY142" fmla="*/ 2250227 h 2344739"/>
              <a:gd name="connsiteX143" fmla="*/ 5011514 w 12192001"/>
              <a:gd name="connsiteY143" fmla="*/ 2233846 h 2344739"/>
              <a:gd name="connsiteX144" fmla="*/ 4840441 w 12192001"/>
              <a:gd name="connsiteY144" fmla="*/ 2209829 h 2344739"/>
              <a:gd name="connsiteX145" fmla="*/ 4762447 w 12192001"/>
              <a:gd name="connsiteY145" fmla="*/ 2182061 h 2344739"/>
              <a:gd name="connsiteX146" fmla="*/ 4723186 w 12192001"/>
              <a:gd name="connsiteY146" fmla="*/ 2173047 h 2344739"/>
              <a:gd name="connsiteX147" fmla="*/ 4721176 w 12192001"/>
              <a:gd name="connsiteY147" fmla="*/ 2172298 h 2344739"/>
              <a:gd name="connsiteX148" fmla="*/ 4722111 w 12192001"/>
              <a:gd name="connsiteY148" fmla="*/ 2172087 h 2344739"/>
              <a:gd name="connsiteX149" fmla="*/ 4717202 w 12192001"/>
              <a:gd name="connsiteY149" fmla="*/ 2170817 h 2344739"/>
              <a:gd name="connsiteX150" fmla="*/ 4721176 w 12192001"/>
              <a:gd name="connsiteY150" fmla="*/ 2172298 h 2344739"/>
              <a:gd name="connsiteX151" fmla="*/ 4715526 w 12192001"/>
              <a:gd name="connsiteY151" fmla="*/ 2173573 h 2344739"/>
              <a:gd name="connsiteX152" fmla="*/ 4515814 w 12192001"/>
              <a:gd name="connsiteY152" fmla="*/ 2163671 h 2344739"/>
              <a:gd name="connsiteX153" fmla="*/ 4428543 w 12192001"/>
              <a:gd name="connsiteY153" fmla="*/ 2153020 h 2344739"/>
              <a:gd name="connsiteX154" fmla="*/ 4362875 w 12192001"/>
              <a:gd name="connsiteY154" fmla="*/ 2151674 h 2344739"/>
              <a:gd name="connsiteX155" fmla="*/ 4316966 w 12192001"/>
              <a:gd name="connsiteY155" fmla="*/ 2158289 h 2344739"/>
              <a:gd name="connsiteX156" fmla="*/ 4315110 w 12192001"/>
              <a:gd name="connsiteY156" fmla="*/ 2156948 h 2344739"/>
              <a:gd name="connsiteX157" fmla="*/ 4295144 w 12192001"/>
              <a:gd name="connsiteY157" fmla="*/ 2155069 h 2344739"/>
              <a:gd name="connsiteX158" fmla="*/ 4290064 w 12192001"/>
              <a:gd name="connsiteY158" fmla="*/ 2157986 h 2344739"/>
              <a:gd name="connsiteX159" fmla="*/ 4276142 w 12192001"/>
              <a:gd name="connsiteY159" fmla="*/ 2157740 h 2344739"/>
              <a:gd name="connsiteX160" fmla="*/ 4248117 w 12192001"/>
              <a:gd name="connsiteY160" fmla="*/ 2160064 h 2344739"/>
              <a:gd name="connsiteX161" fmla="*/ 4202051 w 12192001"/>
              <a:gd name="connsiteY161" fmla="*/ 2157269 h 2344739"/>
              <a:gd name="connsiteX162" fmla="*/ 4201745 w 12192001"/>
              <a:gd name="connsiteY162" fmla="*/ 2156010 h 2344739"/>
              <a:gd name="connsiteX163" fmla="*/ 4191248 w 12192001"/>
              <a:gd name="connsiteY163" fmla="*/ 2150376 h 2344739"/>
              <a:gd name="connsiteX164" fmla="*/ 4142745 w 12192001"/>
              <a:gd name="connsiteY164" fmla="*/ 2134511 h 2344739"/>
              <a:gd name="connsiteX165" fmla="*/ 4083097 w 12192001"/>
              <a:gd name="connsiteY165" fmla="*/ 2107978 h 2344739"/>
              <a:gd name="connsiteX166" fmla="*/ 4074546 w 12192001"/>
              <a:gd name="connsiteY166" fmla="*/ 2107143 h 2344739"/>
              <a:gd name="connsiteX167" fmla="*/ 4074427 w 12192001"/>
              <a:gd name="connsiteY167" fmla="*/ 2106844 h 2344739"/>
              <a:gd name="connsiteX168" fmla="*/ 4065510 w 12192001"/>
              <a:gd name="connsiteY168" fmla="*/ 2105400 h 2344739"/>
              <a:gd name="connsiteX169" fmla="*/ 4058954 w 12192001"/>
              <a:gd name="connsiteY169" fmla="*/ 2105618 h 2344739"/>
              <a:gd name="connsiteX170" fmla="*/ 4042364 w 12192001"/>
              <a:gd name="connsiteY170" fmla="*/ 2103997 h 2344739"/>
              <a:gd name="connsiteX171" fmla="*/ 4036997 w 12192001"/>
              <a:gd name="connsiteY171" fmla="*/ 2101563 h 2344739"/>
              <a:gd name="connsiteX172" fmla="*/ 4035363 w 12192001"/>
              <a:gd name="connsiteY172" fmla="*/ 2097896 h 2344739"/>
              <a:gd name="connsiteX173" fmla="*/ 4033778 w 12192001"/>
              <a:gd name="connsiteY173" fmla="*/ 2098131 h 2344739"/>
              <a:gd name="connsiteX174" fmla="*/ 4004538 w 12192001"/>
              <a:gd name="connsiteY174" fmla="*/ 2085563 h 2344739"/>
              <a:gd name="connsiteX175" fmla="*/ 3936846 w 12192001"/>
              <a:gd name="connsiteY175" fmla="*/ 2068106 h 2344739"/>
              <a:gd name="connsiteX176" fmla="*/ 3897275 w 12192001"/>
              <a:gd name="connsiteY176" fmla="*/ 2062451 h 2344739"/>
              <a:gd name="connsiteX177" fmla="*/ 3789760 w 12192001"/>
              <a:gd name="connsiteY177" fmla="*/ 2042213 h 2344739"/>
              <a:gd name="connsiteX178" fmla="*/ 3682513 w 12192001"/>
              <a:gd name="connsiteY178" fmla="*/ 2018290 h 2344739"/>
              <a:gd name="connsiteX179" fmla="*/ 3610035 w 12192001"/>
              <a:gd name="connsiteY179" fmla="*/ 1986019 h 2344739"/>
              <a:gd name="connsiteX180" fmla="*/ 3603855 w 12192001"/>
              <a:gd name="connsiteY180" fmla="*/ 1987381 h 2344739"/>
              <a:gd name="connsiteX181" fmla="*/ 3594736 w 12192001"/>
              <a:gd name="connsiteY181" fmla="*/ 1987545 h 2344739"/>
              <a:gd name="connsiteX182" fmla="*/ 3594501 w 12192001"/>
              <a:gd name="connsiteY182" fmla="*/ 1987276 h 2344739"/>
              <a:gd name="connsiteX183" fmla="*/ 3585978 w 12192001"/>
              <a:gd name="connsiteY183" fmla="*/ 1987966 h 2344739"/>
              <a:gd name="connsiteX184" fmla="*/ 3536135 w 12192001"/>
              <a:gd name="connsiteY184" fmla="*/ 1978267 h 2344739"/>
              <a:gd name="connsiteX185" fmla="*/ 3473223 w 12192001"/>
              <a:gd name="connsiteY185" fmla="*/ 1974606 h 2344739"/>
              <a:gd name="connsiteX186" fmla="*/ 3400728 w 12192001"/>
              <a:gd name="connsiteY186" fmla="*/ 1962558 h 2344739"/>
              <a:gd name="connsiteX187" fmla="*/ 3363888 w 12192001"/>
              <a:gd name="connsiteY187" fmla="*/ 1979510 h 2344739"/>
              <a:gd name="connsiteX188" fmla="*/ 3344026 w 12192001"/>
              <a:gd name="connsiteY188" fmla="*/ 1981192 h 2344739"/>
              <a:gd name="connsiteX189" fmla="*/ 3341698 w 12192001"/>
              <a:gd name="connsiteY189" fmla="*/ 1980217 h 2344739"/>
              <a:gd name="connsiteX190" fmla="*/ 3262356 w 12192001"/>
              <a:gd name="connsiteY190" fmla="*/ 1986094 h 2344739"/>
              <a:gd name="connsiteX191" fmla="*/ 3142556 w 12192001"/>
              <a:gd name="connsiteY191" fmla="*/ 1993869 h 2344739"/>
              <a:gd name="connsiteX192" fmla="*/ 3030291 w 12192001"/>
              <a:gd name="connsiteY192" fmla="*/ 1996512 h 2344739"/>
              <a:gd name="connsiteX193" fmla="*/ 2781569 w 12192001"/>
              <a:gd name="connsiteY193" fmla="*/ 2018333 h 2344739"/>
              <a:gd name="connsiteX194" fmla="*/ 2646527 w 12192001"/>
              <a:gd name="connsiteY194" fmla="*/ 2028869 h 2344739"/>
              <a:gd name="connsiteX195" fmla="*/ 2568028 w 12192001"/>
              <a:gd name="connsiteY195" fmla="*/ 2002628 h 2344739"/>
              <a:gd name="connsiteX196" fmla="*/ 2443255 w 12192001"/>
              <a:gd name="connsiteY196" fmla="*/ 2016529 h 2344739"/>
              <a:gd name="connsiteX197" fmla="*/ 2315112 w 12192001"/>
              <a:gd name="connsiteY197" fmla="*/ 2024996 h 2344739"/>
              <a:gd name="connsiteX198" fmla="*/ 2208578 w 12192001"/>
              <a:gd name="connsiteY198" fmla="*/ 2019763 h 2344739"/>
              <a:gd name="connsiteX199" fmla="*/ 2094665 w 12192001"/>
              <a:gd name="connsiteY199" fmla="*/ 2003052 h 2344739"/>
              <a:gd name="connsiteX200" fmla="*/ 1997356 w 12192001"/>
              <a:gd name="connsiteY200" fmla="*/ 1995032 h 2344739"/>
              <a:gd name="connsiteX201" fmla="*/ 1928172 w 12192001"/>
              <a:gd name="connsiteY201" fmla="*/ 2016977 h 2344739"/>
              <a:gd name="connsiteX202" fmla="*/ 1921650 w 12192001"/>
              <a:gd name="connsiteY202" fmla="*/ 2012146 h 2344739"/>
              <a:gd name="connsiteX203" fmla="*/ 1873080 w 12192001"/>
              <a:gd name="connsiteY203" fmla="*/ 2013741 h 2344739"/>
              <a:gd name="connsiteX204" fmla="*/ 1786655 w 12192001"/>
              <a:gd name="connsiteY204" fmla="*/ 2041363 h 2344739"/>
              <a:gd name="connsiteX205" fmla="*/ 1738204 w 12192001"/>
              <a:gd name="connsiteY205" fmla="*/ 2036312 h 2344739"/>
              <a:gd name="connsiteX206" fmla="*/ 1675071 w 12192001"/>
              <a:gd name="connsiteY206" fmla="*/ 2019963 h 2344739"/>
              <a:gd name="connsiteX207" fmla="*/ 1608669 w 12192001"/>
              <a:gd name="connsiteY207" fmla="*/ 2013066 h 2344739"/>
              <a:gd name="connsiteX208" fmla="*/ 1496110 w 12192001"/>
              <a:gd name="connsiteY208" fmla="*/ 1987476 h 2344739"/>
              <a:gd name="connsiteX209" fmla="*/ 1149979 w 12192001"/>
              <a:gd name="connsiteY209" fmla="*/ 1938041 h 2344739"/>
              <a:gd name="connsiteX210" fmla="*/ 858269 w 12192001"/>
              <a:gd name="connsiteY210" fmla="*/ 1928608 h 2344739"/>
              <a:gd name="connsiteX211" fmla="*/ 837540 w 12192001"/>
              <a:gd name="connsiteY211" fmla="*/ 1929821 h 2344739"/>
              <a:gd name="connsiteX212" fmla="*/ 816809 w 12192001"/>
              <a:gd name="connsiteY212" fmla="*/ 1927857 h 2344739"/>
              <a:gd name="connsiteX213" fmla="*/ 811506 w 12192001"/>
              <a:gd name="connsiteY213" fmla="*/ 1930751 h 2344739"/>
              <a:gd name="connsiteX214" fmla="*/ 797041 w 12192001"/>
              <a:gd name="connsiteY214" fmla="*/ 1930446 h 2344739"/>
              <a:gd name="connsiteX215" fmla="*/ 767901 w 12192001"/>
              <a:gd name="connsiteY215" fmla="*/ 1932653 h 2344739"/>
              <a:gd name="connsiteX216" fmla="*/ 763053 w 12192001"/>
              <a:gd name="connsiteY216" fmla="*/ 1930432 h 2344739"/>
              <a:gd name="connsiteX217" fmla="*/ 720047 w 12192001"/>
              <a:gd name="connsiteY217" fmla="*/ 1929661 h 2344739"/>
              <a:gd name="connsiteX218" fmla="*/ 719742 w 12192001"/>
              <a:gd name="connsiteY218" fmla="*/ 1928399 h 2344739"/>
              <a:gd name="connsiteX219" fmla="*/ 708875 w 12192001"/>
              <a:gd name="connsiteY219" fmla="*/ 1922722 h 2344739"/>
              <a:gd name="connsiteX220" fmla="*/ 596792 w 12192001"/>
              <a:gd name="connsiteY220" fmla="*/ 1879864 h 2344739"/>
              <a:gd name="connsiteX221" fmla="*/ 578535 w 12192001"/>
              <a:gd name="connsiteY221" fmla="*/ 1877212 h 2344739"/>
              <a:gd name="connsiteX222" fmla="*/ 571717 w 12192001"/>
              <a:gd name="connsiteY222" fmla="*/ 1877401 h 2344739"/>
              <a:gd name="connsiteX223" fmla="*/ 445099 w 12192001"/>
              <a:gd name="connsiteY223" fmla="*/ 1839371 h 2344739"/>
              <a:gd name="connsiteX224" fmla="*/ 404015 w 12192001"/>
              <a:gd name="connsiteY224" fmla="*/ 1833548 h 2344739"/>
              <a:gd name="connsiteX225" fmla="*/ 292435 w 12192001"/>
              <a:gd name="connsiteY225" fmla="*/ 1812852 h 2344739"/>
              <a:gd name="connsiteX226" fmla="*/ 118381 w 12192001"/>
              <a:gd name="connsiteY226" fmla="*/ 1761047 h 2344739"/>
              <a:gd name="connsiteX227" fmla="*/ 15526 w 12192001"/>
              <a:gd name="connsiteY227" fmla="*/ 1758191 h 2344739"/>
              <a:gd name="connsiteX228" fmla="*/ 2 w 12192001"/>
              <a:gd name="connsiteY228" fmla="*/ 1752722 h 2344739"/>
              <a:gd name="connsiteX229" fmla="*/ 1 w 12192001"/>
              <a:gd name="connsiteY229" fmla="*/ 762497 h 2344739"/>
              <a:gd name="connsiteX230" fmla="*/ 0 w 12192001"/>
              <a:gd name="connsiteY230" fmla="*/ 762497 h 2344739"/>
              <a:gd name="connsiteX231" fmla="*/ 0 w 12192001"/>
              <a:gd name="connsiteY231" fmla="*/ 222213 h 2344739"/>
              <a:gd name="connsiteX232" fmla="*/ 0 w 12192001"/>
              <a:gd name="connsiteY232"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310853 w 12192001"/>
              <a:gd name="connsiteY111" fmla="*/ 2131431 h 2344739"/>
              <a:gd name="connsiteX112" fmla="*/ 7218559 w 12192001"/>
              <a:gd name="connsiteY112" fmla="*/ 2156680 h 2344739"/>
              <a:gd name="connsiteX113" fmla="*/ 7201101 w 12192001"/>
              <a:gd name="connsiteY113" fmla="*/ 2161230 h 2344739"/>
              <a:gd name="connsiteX114" fmla="*/ 7197004 w 12192001"/>
              <a:gd name="connsiteY114" fmla="*/ 2166588 h 2344739"/>
              <a:gd name="connsiteX115" fmla="*/ 7170808 w 12192001"/>
              <a:gd name="connsiteY115" fmla="*/ 2171236 h 2344739"/>
              <a:gd name="connsiteX116" fmla="*/ 7096988 w 12192001"/>
              <a:gd name="connsiteY116" fmla="*/ 2183464 h 2344739"/>
              <a:gd name="connsiteX117" fmla="*/ 7018496 w 12192001"/>
              <a:gd name="connsiteY117" fmla="*/ 2183090 h 2344739"/>
              <a:gd name="connsiteX118" fmla="*/ 6904146 w 12192001"/>
              <a:gd name="connsiteY118" fmla="*/ 2212596 h 2344739"/>
              <a:gd name="connsiteX119" fmla="*/ 6708222 w 12192001"/>
              <a:gd name="connsiteY119" fmla="*/ 2240551 h 2344739"/>
              <a:gd name="connsiteX120" fmla="*/ 6549454 w 12192001"/>
              <a:gd name="connsiteY120" fmla="*/ 2269327 h 2344739"/>
              <a:gd name="connsiteX121" fmla="*/ 6317560 w 12192001"/>
              <a:gd name="connsiteY121" fmla="*/ 2316127 h 2344739"/>
              <a:gd name="connsiteX122" fmla="*/ 6168674 w 12192001"/>
              <a:gd name="connsiteY122" fmla="*/ 2318214 h 2344739"/>
              <a:gd name="connsiteX123" fmla="*/ 6073848 w 12192001"/>
              <a:gd name="connsiteY123" fmla="*/ 2338676 h 2344739"/>
              <a:gd name="connsiteX124" fmla="*/ 6068529 w 12192001"/>
              <a:gd name="connsiteY124" fmla="*/ 2337139 h 2344739"/>
              <a:gd name="connsiteX125" fmla="*/ 6048638 w 12192001"/>
              <a:gd name="connsiteY125" fmla="*/ 2337822 h 2344739"/>
              <a:gd name="connsiteX126" fmla="*/ 6041285 w 12192001"/>
              <a:gd name="connsiteY126" fmla="*/ 2329473 h 2344739"/>
              <a:gd name="connsiteX127" fmla="*/ 6010090 w 12192001"/>
              <a:gd name="connsiteY127" fmla="*/ 2324380 h 2344739"/>
              <a:gd name="connsiteX128" fmla="*/ 5957375 w 12192001"/>
              <a:gd name="connsiteY128" fmla="*/ 2328024 h 2344739"/>
              <a:gd name="connsiteX129" fmla="*/ 5758919 w 12192001"/>
              <a:gd name="connsiteY129" fmla="*/ 2343716 h 2344739"/>
              <a:gd name="connsiteX130" fmla="*/ 5626960 w 12192001"/>
              <a:gd name="connsiteY130" fmla="*/ 2344739 h 2344739"/>
              <a:gd name="connsiteX131" fmla="*/ 5470906 w 12192001"/>
              <a:gd name="connsiteY131" fmla="*/ 2330719 h 2344739"/>
              <a:gd name="connsiteX132" fmla="*/ 5432761 w 12192001"/>
              <a:gd name="connsiteY132" fmla="*/ 2319466 h 2344739"/>
              <a:gd name="connsiteX133" fmla="*/ 5381669 w 12192001"/>
              <a:gd name="connsiteY133" fmla="*/ 2301764 h 2344739"/>
              <a:gd name="connsiteX134" fmla="*/ 5261764 w 12192001"/>
              <a:gd name="connsiteY134" fmla="*/ 2281347 h 2344739"/>
              <a:gd name="connsiteX135" fmla="*/ 5222961 w 12192001"/>
              <a:gd name="connsiteY135" fmla="*/ 2270223 h 2344739"/>
              <a:gd name="connsiteX136" fmla="*/ 5174660 w 12192001"/>
              <a:gd name="connsiteY136" fmla="*/ 2267233 h 2344739"/>
              <a:gd name="connsiteX137" fmla="*/ 5156554 w 12192001"/>
              <a:gd name="connsiteY137" fmla="*/ 2260010 h 2344739"/>
              <a:gd name="connsiteX138" fmla="*/ 5142599 w 12192001"/>
              <a:gd name="connsiteY138" fmla="*/ 2256610 h 2344739"/>
              <a:gd name="connsiteX139" fmla="*/ 5139596 w 12192001"/>
              <a:gd name="connsiteY139" fmla="*/ 2254509 h 2344739"/>
              <a:gd name="connsiteX140" fmla="*/ 5121659 w 12192001"/>
              <a:gd name="connsiteY140" fmla="*/ 2243656 h 2344739"/>
              <a:gd name="connsiteX141" fmla="*/ 5065790 w 12192001"/>
              <a:gd name="connsiteY141" fmla="*/ 2250227 h 2344739"/>
              <a:gd name="connsiteX142" fmla="*/ 5011514 w 12192001"/>
              <a:gd name="connsiteY142" fmla="*/ 2233846 h 2344739"/>
              <a:gd name="connsiteX143" fmla="*/ 4840441 w 12192001"/>
              <a:gd name="connsiteY143" fmla="*/ 2209829 h 2344739"/>
              <a:gd name="connsiteX144" fmla="*/ 4762447 w 12192001"/>
              <a:gd name="connsiteY144" fmla="*/ 2182061 h 2344739"/>
              <a:gd name="connsiteX145" fmla="*/ 4723186 w 12192001"/>
              <a:gd name="connsiteY145" fmla="*/ 2173047 h 2344739"/>
              <a:gd name="connsiteX146" fmla="*/ 4721176 w 12192001"/>
              <a:gd name="connsiteY146" fmla="*/ 2172298 h 2344739"/>
              <a:gd name="connsiteX147" fmla="*/ 4722111 w 12192001"/>
              <a:gd name="connsiteY147" fmla="*/ 2172087 h 2344739"/>
              <a:gd name="connsiteX148" fmla="*/ 4717202 w 12192001"/>
              <a:gd name="connsiteY148" fmla="*/ 2170817 h 2344739"/>
              <a:gd name="connsiteX149" fmla="*/ 4721176 w 12192001"/>
              <a:gd name="connsiteY149" fmla="*/ 2172298 h 2344739"/>
              <a:gd name="connsiteX150" fmla="*/ 4715526 w 12192001"/>
              <a:gd name="connsiteY150" fmla="*/ 2173573 h 2344739"/>
              <a:gd name="connsiteX151" fmla="*/ 4515814 w 12192001"/>
              <a:gd name="connsiteY151" fmla="*/ 2163671 h 2344739"/>
              <a:gd name="connsiteX152" fmla="*/ 4428543 w 12192001"/>
              <a:gd name="connsiteY152" fmla="*/ 2153020 h 2344739"/>
              <a:gd name="connsiteX153" fmla="*/ 4362875 w 12192001"/>
              <a:gd name="connsiteY153" fmla="*/ 2151674 h 2344739"/>
              <a:gd name="connsiteX154" fmla="*/ 4316966 w 12192001"/>
              <a:gd name="connsiteY154" fmla="*/ 2158289 h 2344739"/>
              <a:gd name="connsiteX155" fmla="*/ 4315110 w 12192001"/>
              <a:gd name="connsiteY155" fmla="*/ 2156948 h 2344739"/>
              <a:gd name="connsiteX156" fmla="*/ 4295144 w 12192001"/>
              <a:gd name="connsiteY156" fmla="*/ 2155069 h 2344739"/>
              <a:gd name="connsiteX157" fmla="*/ 4290064 w 12192001"/>
              <a:gd name="connsiteY157" fmla="*/ 2157986 h 2344739"/>
              <a:gd name="connsiteX158" fmla="*/ 4276142 w 12192001"/>
              <a:gd name="connsiteY158" fmla="*/ 2157740 h 2344739"/>
              <a:gd name="connsiteX159" fmla="*/ 4248117 w 12192001"/>
              <a:gd name="connsiteY159" fmla="*/ 2160064 h 2344739"/>
              <a:gd name="connsiteX160" fmla="*/ 4202051 w 12192001"/>
              <a:gd name="connsiteY160" fmla="*/ 2157269 h 2344739"/>
              <a:gd name="connsiteX161" fmla="*/ 4201745 w 12192001"/>
              <a:gd name="connsiteY161" fmla="*/ 2156010 h 2344739"/>
              <a:gd name="connsiteX162" fmla="*/ 4191248 w 12192001"/>
              <a:gd name="connsiteY162" fmla="*/ 2150376 h 2344739"/>
              <a:gd name="connsiteX163" fmla="*/ 4142745 w 12192001"/>
              <a:gd name="connsiteY163" fmla="*/ 2134511 h 2344739"/>
              <a:gd name="connsiteX164" fmla="*/ 4083097 w 12192001"/>
              <a:gd name="connsiteY164" fmla="*/ 2107978 h 2344739"/>
              <a:gd name="connsiteX165" fmla="*/ 4074546 w 12192001"/>
              <a:gd name="connsiteY165" fmla="*/ 2107143 h 2344739"/>
              <a:gd name="connsiteX166" fmla="*/ 4074427 w 12192001"/>
              <a:gd name="connsiteY166" fmla="*/ 2106844 h 2344739"/>
              <a:gd name="connsiteX167" fmla="*/ 4065510 w 12192001"/>
              <a:gd name="connsiteY167" fmla="*/ 2105400 h 2344739"/>
              <a:gd name="connsiteX168" fmla="*/ 4058954 w 12192001"/>
              <a:gd name="connsiteY168" fmla="*/ 2105618 h 2344739"/>
              <a:gd name="connsiteX169" fmla="*/ 4042364 w 12192001"/>
              <a:gd name="connsiteY169" fmla="*/ 2103997 h 2344739"/>
              <a:gd name="connsiteX170" fmla="*/ 4036997 w 12192001"/>
              <a:gd name="connsiteY170" fmla="*/ 2101563 h 2344739"/>
              <a:gd name="connsiteX171" fmla="*/ 4035363 w 12192001"/>
              <a:gd name="connsiteY171" fmla="*/ 2097896 h 2344739"/>
              <a:gd name="connsiteX172" fmla="*/ 4033778 w 12192001"/>
              <a:gd name="connsiteY172" fmla="*/ 2098131 h 2344739"/>
              <a:gd name="connsiteX173" fmla="*/ 4004538 w 12192001"/>
              <a:gd name="connsiteY173" fmla="*/ 2085563 h 2344739"/>
              <a:gd name="connsiteX174" fmla="*/ 3936846 w 12192001"/>
              <a:gd name="connsiteY174" fmla="*/ 2068106 h 2344739"/>
              <a:gd name="connsiteX175" fmla="*/ 3897275 w 12192001"/>
              <a:gd name="connsiteY175" fmla="*/ 2062451 h 2344739"/>
              <a:gd name="connsiteX176" fmla="*/ 3789760 w 12192001"/>
              <a:gd name="connsiteY176" fmla="*/ 2042213 h 2344739"/>
              <a:gd name="connsiteX177" fmla="*/ 3682513 w 12192001"/>
              <a:gd name="connsiteY177" fmla="*/ 2018290 h 2344739"/>
              <a:gd name="connsiteX178" fmla="*/ 3610035 w 12192001"/>
              <a:gd name="connsiteY178" fmla="*/ 1986019 h 2344739"/>
              <a:gd name="connsiteX179" fmla="*/ 3603855 w 12192001"/>
              <a:gd name="connsiteY179" fmla="*/ 1987381 h 2344739"/>
              <a:gd name="connsiteX180" fmla="*/ 3594736 w 12192001"/>
              <a:gd name="connsiteY180" fmla="*/ 1987545 h 2344739"/>
              <a:gd name="connsiteX181" fmla="*/ 3594501 w 12192001"/>
              <a:gd name="connsiteY181" fmla="*/ 1987276 h 2344739"/>
              <a:gd name="connsiteX182" fmla="*/ 3585978 w 12192001"/>
              <a:gd name="connsiteY182" fmla="*/ 1987966 h 2344739"/>
              <a:gd name="connsiteX183" fmla="*/ 3536135 w 12192001"/>
              <a:gd name="connsiteY183" fmla="*/ 1978267 h 2344739"/>
              <a:gd name="connsiteX184" fmla="*/ 3473223 w 12192001"/>
              <a:gd name="connsiteY184" fmla="*/ 1974606 h 2344739"/>
              <a:gd name="connsiteX185" fmla="*/ 3400728 w 12192001"/>
              <a:gd name="connsiteY185" fmla="*/ 1962558 h 2344739"/>
              <a:gd name="connsiteX186" fmla="*/ 3363888 w 12192001"/>
              <a:gd name="connsiteY186" fmla="*/ 1979510 h 2344739"/>
              <a:gd name="connsiteX187" fmla="*/ 3344026 w 12192001"/>
              <a:gd name="connsiteY187" fmla="*/ 1981192 h 2344739"/>
              <a:gd name="connsiteX188" fmla="*/ 3341698 w 12192001"/>
              <a:gd name="connsiteY188" fmla="*/ 1980217 h 2344739"/>
              <a:gd name="connsiteX189" fmla="*/ 3262356 w 12192001"/>
              <a:gd name="connsiteY189" fmla="*/ 1986094 h 2344739"/>
              <a:gd name="connsiteX190" fmla="*/ 3142556 w 12192001"/>
              <a:gd name="connsiteY190" fmla="*/ 1993869 h 2344739"/>
              <a:gd name="connsiteX191" fmla="*/ 3030291 w 12192001"/>
              <a:gd name="connsiteY191" fmla="*/ 1996512 h 2344739"/>
              <a:gd name="connsiteX192" fmla="*/ 2781569 w 12192001"/>
              <a:gd name="connsiteY192" fmla="*/ 2018333 h 2344739"/>
              <a:gd name="connsiteX193" fmla="*/ 2646527 w 12192001"/>
              <a:gd name="connsiteY193" fmla="*/ 2028869 h 2344739"/>
              <a:gd name="connsiteX194" fmla="*/ 2568028 w 12192001"/>
              <a:gd name="connsiteY194" fmla="*/ 2002628 h 2344739"/>
              <a:gd name="connsiteX195" fmla="*/ 2443255 w 12192001"/>
              <a:gd name="connsiteY195" fmla="*/ 2016529 h 2344739"/>
              <a:gd name="connsiteX196" fmla="*/ 2315112 w 12192001"/>
              <a:gd name="connsiteY196" fmla="*/ 2024996 h 2344739"/>
              <a:gd name="connsiteX197" fmla="*/ 2208578 w 12192001"/>
              <a:gd name="connsiteY197" fmla="*/ 2019763 h 2344739"/>
              <a:gd name="connsiteX198" fmla="*/ 2094665 w 12192001"/>
              <a:gd name="connsiteY198" fmla="*/ 2003052 h 2344739"/>
              <a:gd name="connsiteX199" fmla="*/ 1997356 w 12192001"/>
              <a:gd name="connsiteY199" fmla="*/ 1995032 h 2344739"/>
              <a:gd name="connsiteX200" fmla="*/ 1928172 w 12192001"/>
              <a:gd name="connsiteY200" fmla="*/ 2016977 h 2344739"/>
              <a:gd name="connsiteX201" fmla="*/ 1921650 w 12192001"/>
              <a:gd name="connsiteY201" fmla="*/ 2012146 h 2344739"/>
              <a:gd name="connsiteX202" fmla="*/ 1873080 w 12192001"/>
              <a:gd name="connsiteY202" fmla="*/ 2013741 h 2344739"/>
              <a:gd name="connsiteX203" fmla="*/ 1786655 w 12192001"/>
              <a:gd name="connsiteY203" fmla="*/ 2041363 h 2344739"/>
              <a:gd name="connsiteX204" fmla="*/ 1738204 w 12192001"/>
              <a:gd name="connsiteY204" fmla="*/ 2036312 h 2344739"/>
              <a:gd name="connsiteX205" fmla="*/ 1675071 w 12192001"/>
              <a:gd name="connsiteY205" fmla="*/ 2019963 h 2344739"/>
              <a:gd name="connsiteX206" fmla="*/ 1608669 w 12192001"/>
              <a:gd name="connsiteY206" fmla="*/ 2013066 h 2344739"/>
              <a:gd name="connsiteX207" fmla="*/ 1496110 w 12192001"/>
              <a:gd name="connsiteY207" fmla="*/ 1987476 h 2344739"/>
              <a:gd name="connsiteX208" fmla="*/ 1149979 w 12192001"/>
              <a:gd name="connsiteY208" fmla="*/ 1938041 h 2344739"/>
              <a:gd name="connsiteX209" fmla="*/ 858269 w 12192001"/>
              <a:gd name="connsiteY209" fmla="*/ 1928608 h 2344739"/>
              <a:gd name="connsiteX210" fmla="*/ 837540 w 12192001"/>
              <a:gd name="connsiteY210" fmla="*/ 1929821 h 2344739"/>
              <a:gd name="connsiteX211" fmla="*/ 816809 w 12192001"/>
              <a:gd name="connsiteY211" fmla="*/ 1927857 h 2344739"/>
              <a:gd name="connsiteX212" fmla="*/ 811506 w 12192001"/>
              <a:gd name="connsiteY212" fmla="*/ 1930751 h 2344739"/>
              <a:gd name="connsiteX213" fmla="*/ 797041 w 12192001"/>
              <a:gd name="connsiteY213" fmla="*/ 1930446 h 2344739"/>
              <a:gd name="connsiteX214" fmla="*/ 767901 w 12192001"/>
              <a:gd name="connsiteY214" fmla="*/ 1932653 h 2344739"/>
              <a:gd name="connsiteX215" fmla="*/ 763053 w 12192001"/>
              <a:gd name="connsiteY215" fmla="*/ 1930432 h 2344739"/>
              <a:gd name="connsiteX216" fmla="*/ 720047 w 12192001"/>
              <a:gd name="connsiteY216" fmla="*/ 1929661 h 2344739"/>
              <a:gd name="connsiteX217" fmla="*/ 719742 w 12192001"/>
              <a:gd name="connsiteY217" fmla="*/ 1928399 h 2344739"/>
              <a:gd name="connsiteX218" fmla="*/ 708875 w 12192001"/>
              <a:gd name="connsiteY218" fmla="*/ 1922722 h 2344739"/>
              <a:gd name="connsiteX219" fmla="*/ 596792 w 12192001"/>
              <a:gd name="connsiteY219" fmla="*/ 1879864 h 2344739"/>
              <a:gd name="connsiteX220" fmla="*/ 578535 w 12192001"/>
              <a:gd name="connsiteY220" fmla="*/ 1877212 h 2344739"/>
              <a:gd name="connsiteX221" fmla="*/ 571717 w 12192001"/>
              <a:gd name="connsiteY221" fmla="*/ 1877401 h 2344739"/>
              <a:gd name="connsiteX222" fmla="*/ 445099 w 12192001"/>
              <a:gd name="connsiteY222" fmla="*/ 1839371 h 2344739"/>
              <a:gd name="connsiteX223" fmla="*/ 404015 w 12192001"/>
              <a:gd name="connsiteY223" fmla="*/ 1833548 h 2344739"/>
              <a:gd name="connsiteX224" fmla="*/ 292435 w 12192001"/>
              <a:gd name="connsiteY224" fmla="*/ 1812852 h 2344739"/>
              <a:gd name="connsiteX225" fmla="*/ 118381 w 12192001"/>
              <a:gd name="connsiteY225" fmla="*/ 1761047 h 2344739"/>
              <a:gd name="connsiteX226" fmla="*/ 15526 w 12192001"/>
              <a:gd name="connsiteY226" fmla="*/ 1758191 h 2344739"/>
              <a:gd name="connsiteX227" fmla="*/ 2 w 12192001"/>
              <a:gd name="connsiteY227" fmla="*/ 1752722 h 2344739"/>
              <a:gd name="connsiteX228" fmla="*/ 1 w 12192001"/>
              <a:gd name="connsiteY228" fmla="*/ 762497 h 2344739"/>
              <a:gd name="connsiteX229" fmla="*/ 0 w 12192001"/>
              <a:gd name="connsiteY229" fmla="*/ 762497 h 2344739"/>
              <a:gd name="connsiteX230" fmla="*/ 0 w 12192001"/>
              <a:gd name="connsiteY230" fmla="*/ 222213 h 2344739"/>
              <a:gd name="connsiteX231" fmla="*/ 0 w 12192001"/>
              <a:gd name="connsiteY231"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218559 w 12192001"/>
              <a:gd name="connsiteY111" fmla="*/ 2156680 h 2344739"/>
              <a:gd name="connsiteX112" fmla="*/ 7201101 w 12192001"/>
              <a:gd name="connsiteY112" fmla="*/ 2161230 h 2344739"/>
              <a:gd name="connsiteX113" fmla="*/ 7197004 w 12192001"/>
              <a:gd name="connsiteY113" fmla="*/ 2166588 h 2344739"/>
              <a:gd name="connsiteX114" fmla="*/ 7170808 w 12192001"/>
              <a:gd name="connsiteY114" fmla="*/ 2171236 h 2344739"/>
              <a:gd name="connsiteX115" fmla="*/ 7096988 w 12192001"/>
              <a:gd name="connsiteY115" fmla="*/ 2183464 h 2344739"/>
              <a:gd name="connsiteX116" fmla="*/ 7018496 w 12192001"/>
              <a:gd name="connsiteY116" fmla="*/ 2183090 h 2344739"/>
              <a:gd name="connsiteX117" fmla="*/ 6904146 w 12192001"/>
              <a:gd name="connsiteY117" fmla="*/ 2212596 h 2344739"/>
              <a:gd name="connsiteX118" fmla="*/ 6708222 w 12192001"/>
              <a:gd name="connsiteY118" fmla="*/ 2240551 h 2344739"/>
              <a:gd name="connsiteX119" fmla="*/ 6549454 w 12192001"/>
              <a:gd name="connsiteY119" fmla="*/ 2269327 h 2344739"/>
              <a:gd name="connsiteX120" fmla="*/ 6317560 w 12192001"/>
              <a:gd name="connsiteY120" fmla="*/ 2316127 h 2344739"/>
              <a:gd name="connsiteX121" fmla="*/ 6168674 w 12192001"/>
              <a:gd name="connsiteY121" fmla="*/ 2318214 h 2344739"/>
              <a:gd name="connsiteX122" fmla="*/ 6073848 w 12192001"/>
              <a:gd name="connsiteY122" fmla="*/ 2338676 h 2344739"/>
              <a:gd name="connsiteX123" fmla="*/ 6068529 w 12192001"/>
              <a:gd name="connsiteY123" fmla="*/ 2337139 h 2344739"/>
              <a:gd name="connsiteX124" fmla="*/ 6048638 w 12192001"/>
              <a:gd name="connsiteY124" fmla="*/ 2337822 h 2344739"/>
              <a:gd name="connsiteX125" fmla="*/ 6041285 w 12192001"/>
              <a:gd name="connsiteY125" fmla="*/ 2329473 h 2344739"/>
              <a:gd name="connsiteX126" fmla="*/ 6010090 w 12192001"/>
              <a:gd name="connsiteY126" fmla="*/ 2324380 h 2344739"/>
              <a:gd name="connsiteX127" fmla="*/ 5957375 w 12192001"/>
              <a:gd name="connsiteY127" fmla="*/ 2328024 h 2344739"/>
              <a:gd name="connsiteX128" fmla="*/ 5758919 w 12192001"/>
              <a:gd name="connsiteY128" fmla="*/ 2343716 h 2344739"/>
              <a:gd name="connsiteX129" fmla="*/ 5626960 w 12192001"/>
              <a:gd name="connsiteY129" fmla="*/ 2344739 h 2344739"/>
              <a:gd name="connsiteX130" fmla="*/ 5470906 w 12192001"/>
              <a:gd name="connsiteY130" fmla="*/ 2330719 h 2344739"/>
              <a:gd name="connsiteX131" fmla="*/ 5432761 w 12192001"/>
              <a:gd name="connsiteY131" fmla="*/ 2319466 h 2344739"/>
              <a:gd name="connsiteX132" fmla="*/ 5381669 w 12192001"/>
              <a:gd name="connsiteY132" fmla="*/ 2301764 h 2344739"/>
              <a:gd name="connsiteX133" fmla="*/ 5261764 w 12192001"/>
              <a:gd name="connsiteY133" fmla="*/ 2281347 h 2344739"/>
              <a:gd name="connsiteX134" fmla="*/ 5222961 w 12192001"/>
              <a:gd name="connsiteY134" fmla="*/ 2270223 h 2344739"/>
              <a:gd name="connsiteX135" fmla="*/ 5174660 w 12192001"/>
              <a:gd name="connsiteY135" fmla="*/ 2267233 h 2344739"/>
              <a:gd name="connsiteX136" fmla="*/ 5156554 w 12192001"/>
              <a:gd name="connsiteY136" fmla="*/ 2260010 h 2344739"/>
              <a:gd name="connsiteX137" fmla="*/ 5142599 w 12192001"/>
              <a:gd name="connsiteY137" fmla="*/ 2256610 h 2344739"/>
              <a:gd name="connsiteX138" fmla="*/ 5139596 w 12192001"/>
              <a:gd name="connsiteY138" fmla="*/ 2254509 h 2344739"/>
              <a:gd name="connsiteX139" fmla="*/ 5121659 w 12192001"/>
              <a:gd name="connsiteY139" fmla="*/ 2243656 h 2344739"/>
              <a:gd name="connsiteX140" fmla="*/ 5065790 w 12192001"/>
              <a:gd name="connsiteY140" fmla="*/ 2250227 h 2344739"/>
              <a:gd name="connsiteX141" fmla="*/ 5011514 w 12192001"/>
              <a:gd name="connsiteY141" fmla="*/ 2233846 h 2344739"/>
              <a:gd name="connsiteX142" fmla="*/ 4840441 w 12192001"/>
              <a:gd name="connsiteY142" fmla="*/ 2209829 h 2344739"/>
              <a:gd name="connsiteX143" fmla="*/ 4762447 w 12192001"/>
              <a:gd name="connsiteY143" fmla="*/ 2182061 h 2344739"/>
              <a:gd name="connsiteX144" fmla="*/ 4723186 w 12192001"/>
              <a:gd name="connsiteY144" fmla="*/ 2173047 h 2344739"/>
              <a:gd name="connsiteX145" fmla="*/ 4721176 w 12192001"/>
              <a:gd name="connsiteY145" fmla="*/ 2172298 h 2344739"/>
              <a:gd name="connsiteX146" fmla="*/ 4722111 w 12192001"/>
              <a:gd name="connsiteY146" fmla="*/ 2172087 h 2344739"/>
              <a:gd name="connsiteX147" fmla="*/ 4717202 w 12192001"/>
              <a:gd name="connsiteY147" fmla="*/ 2170817 h 2344739"/>
              <a:gd name="connsiteX148" fmla="*/ 4721176 w 12192001"/>
              <a:gd name="connsiteY148" fmla="*/ 2172298 h 2344739"/>
              <a:gd name="connsiteX149" fmla="*/ 4715526 w 12192001"/>
              <a:gd name="connsiteY149" fmla="*/ 2173573 h 2344739"/>
              <a:gd name="connsiteX150" fmla="*/ 4515814 w 12192001"/>
              <a:gd name="connsiteY150" fmla="*/ 2163671 h 2344739"/>
              <a:gd name="connsiteX151" fmla="*/ 4428543 w 12192001"/>
              <a:gd name="connsiteY151" fmla="*/ 2153020 h 2344739"/>
              <a:gd name="connsiteX152" fmla="*/ 4362875 w 12192001"/>
              <a:gd name="connsiteY152" fmla="*/ 2151674 h 2344739"/>
              <a:gd name="connsiteX153" fmla="*/ 4316966 w 12192001"/>
              <a:gd name="connsiteY153" fmla="*/ 2158289 h 2344739"/>
              <a:gd name="connsiteX154" fmla="*/ 4315110 w 12192001"/>
              <a:gd name="connsiteY154" fmla="*/ 2156948 h 2344739"/>
              <a:gd name="connsiteX155" fmla="*/ 4295144 w 12192001"/>
              <a:gd name="connsiteY155" fmla="*/ 2155069 h 2344739"/>
              <a:gd name="connsiteX156" fmla="*/ 4290064 w 12192001"/>
              <a:gd name="connsiteY156" fmla="*/ 2157986 h 2344739"/>
              <a:gd name="connsiteX157" fmla="*/ 4276142 w 12192001"/>
              <a:gd name="connsiteY157" fmla="*/ 2157740 h 2344739"/>
              <a:gd name="connsiteX158" fmla="*/ 4248117 w 12192001"/>
              <a:gd name="connsiteY158" fmla="*/ 2160064 h 2344739"/>
              <a:gd name="connsiteX159" fmla="*/ 4202051 w 12192001"/>
              <a:gd name="connsiteY159" fmla="*/ 2157269 h 2344739"/>
              <a:gd name="connsiteX160" fmla="*/ 4201745 w 12192001"/>
              <a:gd name="connsiteY160" fmla="*/ 2156010 h 2344739"/>
              <a:gd name="connsiteX161" fmla="*/ 4191248 w 12192001"/>
              <a:gd name="connsiteY161" fmla="*/ 2150376 h 2344739"/>
              <a:gd name="connsiteX162" fmla="*/ 4142745 w 12192001"/>
              <a:gd name="connsiteY162" fmla="*/ 2134511 h 2344739"/>
              <a:gd name="connsiteX163" fmla="*/ 4083097 w 12192001"/>
              <a:gd name="connsiteY163" fmla="*/ 2107978 h 2344739"/>
              <a:gd name="connsiteX164" fmla="*/ 4074546 w 12192001"/>
              <a:gd name="connsiteY164" fmla="*/ 2107143 h 2344739"/>
              <a:gd name="connsiteX165" fmla="*/ 4074427 w 12192001"/>
              <a:gd name="connsiteY165" fmla="*/ 2106844 h 2344739"/>
              <a:gd name="connsiteX166" fmla="*/ 4065510 w 12192001"/>
              <a:gd name="connsiteY166" fmla="*/ 2105400 h 2344739"/>
              <a:gd name="connsiteX167" fmla="*/ 4058954 w 12192001"/>
              <a:gd name="connsiteY167" fmla="*/ 2105618 h 2344739"/>
              <a:gd name="connsiteX168" fmla="*/ 4042364 w 12192001"/>
              <a:gd name="connsiteY168" fmla="*/ 2103997 h 2344739"/>
              <a:gd name="connsiteX169" fmla="*/ 4036997 w 12192001"/>
              <a:gd name="connsiteY169" fmla="*/ 2101563 h 2344739"/>
              <a:gd name="connsiteX170" fmla="*/ 4035363 w 12192001"/>
              <a:gd name="connsiteY170" fmla="*/ 2097896 h 2344739"/>
              <a:gd name="connsiteX171" fmla="*/ 4033778 w 12192001"/>
              <a:gd name="connsiteY171" fmla="*/ 2098131 h 2344739"/>
              <a:gd name="connsiteX172" fmla="*/ 4004538 w 12192001"/>
              <a:gd name="connsiteY172" fmla="*/ 2085563 h 2344739"/>
              <a:gd name="connsiteX173" fmla="*/ 3936846 w 12192001"/>
              <a:gd name="connsiteY173" fmla="*/ 2068106 h 2344739"/>
              <a:gd name="connsiteX174" fmla="*/ 3897275 w 12192001"/>
              <a:gd name="connsiteY174" fmla="*/ 2062451 h 2344739"/>
              <a:gd name="connsiteX175" fmla="*/ 3789760 w 12192001"/>
              <a:gd name="connsiteY175" fmla="*/ 2042213 h 2344739"/>
              <a:gd name="connsiteX176" fmla="*/ 3682513 w 12192001"/>
              <a:gd name="connsiteY176" fmla="*/ 2018290 h 2344739"/>
              <a:gd name="connsiteX177" fmla="*/ 3610035 w 12192001"/>
              <a:gd name="connsiteY177" fmla="*/ 1986019 h 2344739"/>
              <a:gd name="connsiteX178" fmla="*/ 3603855 w 12192001"/>
              <a:gd name="connsiteY178" fmla="*/ 1987381 h 2344739"/>
              <a:gd name="connsiteX179" fmla="*/ 3594736 w 12192001"/>
              <a:gd name="connsiteY179" fmla="*/ 1987545 h 2344739"/>
              <a:gd name="connsiteX180" fmla="*/ 3594501 w 12192001"/>
              <a:gd name="connsiteY180" fmla="*/ 1987276 h 2344739"/>
              <a:gd name="connsiteX181" fmla="*/ 3585978 w 12192001"/>
              <a:gd name="connsiteY181" fmla="*/ 1987966 h 2344739"/>
              <a:gd name="connsiteX182" fmla="*/ 3536135 w 12192001"/>
              <a:gd name="connsiteY182" fmla="*/ 1978267 h 2344739"/>
              <a:gd name="connsiteX183" fmla="*/ 3473223 w 12192001"/>
              <a:gd name="connsiteY183" fmla="*/ 1974606 h 2344739"/>
              <a:gd name="connsiteX184" fmla="*/ 3400728 w 12192001"/>
              <a:gd name="connsiteY184" fmla="*/ 1962558 h 2344739"/>
              <a:gd name="connsiteX185" fmla="*/ 3363888 w 12192001"/>
              <a:gd name="connsiteY185" fmla="*/ 1979510 h 2344739"/>
              <a:gd name="connsiteX186" fmla="*/ 3344026 w 12192001"/>
              <a:gd name="connsiteY186" fmla="*/ 1981192 h 2344739"/>
              <a:gd name="connsiteX187" fmla="*/ 3341698 w 12192001"/>
              <a:gd name="connsiteY187" fmla="*/ 1980217 h 2344739"/>
              <a:gd name="connsiteX188" fmla="*/ 3262356 w 12192001"/>
              <a:gd name="connsiteY188" fmla="*/ 1986094 h 2344739"/>
              <a:gd name="connsiteX189" fmla="*/ 3142556 w 12192001"/>
              <a:gd name="connsiteY189" fmla="*/ 1993869 h 2344739"/>
              <a:gd name="connsiteX190" fmla="*/ 3030291 w 12192001"/>
              <a:gd name="connsiteY190" fmla="*/ 1996512 h 2344739"/>
              <a:gd name="connsiteX191" fmla="*/ 2781569 w 12192001"/>
              <a:gd name="connsiteY191" fmla="*/ 2018333 h 2344739"/>
              <a:gd name="connsiteX192" fmla="*/ 2646527 w 12192001"/>
              <a:gd name="connsiteY192" fmla="*/ 2028869 h 2344739"/>
              <a:gd name="connsiteX193" fmla="*/ 2568028 w 12192001"/>
              <a:gd name="connsiteY193" fmla="*/ 2002628 h 2344739"/>
              <a:gd name="connsiteX194" fmla="*/ 2443255 w 12192001"/>
              <a:gd name="connsiteY194" fmla="*/ 2016529 h 2344739"/>
              <a:gd name="connsiteX195" fmla="*/ 2315112 w 12192001"/>
              <a:gd name="connsiteY195" fmla="*/ 2024996 h 2344739"/>
              <a:gd name="connsiteX196" fmla="*/ 2208578 w 12192001"/>
              <a:gd name="connsiteY196" fmla="*/ 2019763 h 2344739"/>
              <a:gd name="connsiteX197" fmla="*/ 2094665 w 12192001"/>
              <a:gd name="connsiteY197" fmla="*/ 2003052 h 2344739"/>
              <a:gd name="connsiteX198" fmla="*/ 1997356 w 12192001"/>
              <a:gd name="connsiteY198" fmla="*/ 1995032 h 2344739"/>
              <a:gd name="connsiteX199" fmla="*/ 1928172 w 12192001"/>
              <a:gd name="connsiteY199" fmla="*/ 2016977 h 2344739"/>
              <a:gd name="connsiteX200" fmla="*/ 1921650 w 12192001"/>
              <a:gd name="connsiteY200" fmla="*/ 2012146 h 2344739"/>
              <a:gd name="connsiteX201" fmla="*/ 1873080 w 12192001"/>
              <a:gd name="connsiteY201" fmla="*/ 2013741 h 2344739"/>
              <a:gd name="connsiteX202" fmla="*/ 1786655 w 12192001"/>
              <a:gd name="connsiteY202" fmla="*/ 2041363 h 2344739"/>
              <a:gd name="connsiteX203" fmla="*/ 1738204 w 12192001"/>
              <a:gd name="connsiteY203" fmla="*/ 2036312 h 2344739"/>
              <a:gd name="connsiteX204" fmla="*/ 1675071 w 12192001"/>
              <a:gd name="connsiteY204" fmla="*/ 2019963 h 2344739"/>
              <a:gd name="connsiteX205" fmla="*/ 1608669 w 12192001"/>
              <a:gd name="connsiteY205" fmla="*/ 2013066 h 2344739"/>
              <a:gd name="connsiteX206" fmla="*/ 1496110 w 12192001"/>
              <a:gd name="connsiteY206" fmla="*/ 1987476 h 2344739"/>
              <a:gd name="connsiteX207" fmla="*/ 1149979 w 12192001"/>
              <a:gd name="connsiteY207" fmla="*/ 1938041 h 2344739"/>
              <a:gd name="connsiteX208" fmla="*/ 858269 w 12192001"/>
              <a:gd name="connsiteY208" fmla="*/ 1928608 h 2344739"/>
              <a:gd name="connsiteX209" fmla="*/ 837540 w 12192001"/>
              <a:gd name="connsiteY209" fmla="*/ 1929821 h 2344739"/>
              <a:gd name="connsiteX210" fmla="*/ 816809 w 12192001"/>
              <a:gd name="connsiteY210" fmla="*/ 1927857 h 2344739"/>
              <a:gd name="connsiteX211" fmla="*/ 811506 w 12192001"/>
              <a:gd name="connsiteY211" fmla="*/ 1930751 h 2344739"/>
              <a:gd name="connsiteX212" fmla="*/ 797041 w 12192001"/>
              <a:gd name="connsiteY212" fmla="*/ 1930446 h 2344739"/>
              <a:gd name="connsiteX213" fmla="*/ 767901 w 12192001"/>
              <a:gd name="connsiteY213" fmla="*/ 1932653 h 2344739"/>
              <a:gd name="connsiteX214" fmla="*/ 763053 w 12192001"/>
              <a:gd name="connsiteY214" fmla="*/ 1930432 h 2344739"/>
              <a:gd name="connsiteX215" fmla="*/ 720047 w 12192001"/>
              <a:gd name="connsiteY215" fmla="*/ 1929661 h 2344739"/>
              <a:gd name="connsiteX216" fmla="*/ 719742 w 12192001"/>
              <a:gd name="connsiteY216" fmla="*/ 1928399 h 2344739"/>
              <a:gd name="connsiteX217" fmla="*/ 708875 w 12192001"/>
              <a:gd name="connsiteY217" fmla="*/ 1922722 h 2344739"/>
              <a:gd name="connsiteX218" fmla="*/ 596792 w 12192001"/>
              <a:gd name="connsiteY218" fmla="*/ 1879864 h 2344739"/>
              <a:gd name="connsiteX219" fmla="*/ 578535 w 12192001"/>
              <a:gd name="connsiteY219" fmla="*/ 1877212 h 2344739"/>
              <a:gd name="connsiteX220" fmla="*/ 571717 w 12192001"/>
              <a:gd name="connsiteY220" fmla="*/ 1877401 h 2344739"/>
              <a:gd name="connsiteX221" fmla="*/ 445099 w 12192001"/>
              <a:gd name="connsiteY221" fmla="*/ 1839371 h 2344739"/>
              <a:gd name="connsiteX222" fmla="*/ 404015 w 12192001"/>
              <a:gd name="connsiteY222" fmla="*/ 1833548 h 2344739"/>
              <a:gd name="connsiteX223" fmla="*/ 292435 w 12192001"/>
              <a:gd name="connsiteY223" fmla="*/ 1812852 h 2344739"/>
              <a:gd name="connsiteX224" fmla="*/ 118381 w 12192001"/>
              <a:gd name="connsiteY224" fmla="*/ 1761047 h 2344739"/>
              <a:gd name="connsiteX225" fmla="*/ 15526 w 12192001"/>
              <a:gd name="connsiteY225" fmla="*/ 1758191 h 2344739"/>
              <a:gd name="connsiteX226" fmla="*/ 2 w 12192001"/>
              <a:gd name="connsiteY226" fmla="*/ 1752722 h 2344739"/>
              <a:gd name="connsiteX227" fmla="*/ 1 w 12192001"/>
              <a:gd name="connsiteY227" fmla="*/ 762497 h 2344739"/>
              <a:gd name="connsiteX228" fmla="*/ 0 w 12192001"/>
              <a:gd name="connsiteY228" fmla="*/ 762497 h 2344739"/>
              <a:gd name="connsiteX229" fmla="*/ 0 w 12192001"/>
              <a:gd name="connsiteY229" fmla="*/ 222213 h 2344739"/>
              <a:gd name="connsiteX230" fmla="*/ 0 w 12192001"/>
              <a:gd name="connsiteY230"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20047 w 12192001"/>
              <a:gd name="connsiteY213" fmla="*/ 1929661 h 2344739"/>
              <a:gd name="connsiteX214" fmla="*/ 719742 w 12192001"/>
              <a:gd name="connsiteY214" fmla="*/ 1928399 h 2344739"/>
              <a:gd name="connsiteX215" fmla="*/ 708875 w 12192001"/>
              <a:gd name="connsiteY215" fmla="*/ 1922722 h 2344739"/>
              <a:gd name="connsiteX216" fmla="*/ 596792 w 12192001"/>
              <a:gd name="connsiteY216" fmla="*/ 1879864 h 2344739"/>
              <a:gd name="connsiteX217" fmla="*/ 578535 w 12192001"/>
              <a:gd name="connsiteY217" fmla="*/ 1877212 h 2344739"/>
              <a:gd name="connsiteX218" fmla="*/ 571717 w 12192001"/>
              <a:gd name="connsiteY218" fmla="*/ 1877401 h 2344739"/>
              <a:gd name="connsiteX219" fmla="*/ 445099 w 12192001"/>
              <a:gd name="connsiteY219" fmla="*/ 1839371 h 2344739"/>
              <a:gd name="connsiteX220" fmla="*/ 404015 w 12192001"/>
              <a:gd name="connsiteY220" fmla="*/ 1833548 h 2344739"/>
              <a:gd name="connsiteX221" fmla="*/ 292435 w 12192001"/>
              <a:gd name="connsiteY221" fmla="*/ 1812852 h 2344739"/>
              <a:gd name="connsiteX222" fmla="*/ 118381 w 12192001"/>
              <a:gd name="connsiteY222" fmla="*/ 1761047 h 2344739"/>
              <a:gd name="connsiteX223" fmla="*/ 15526 w 12192001"/>
              <a:gd name="connsiteY223" fmla="*/ 1758191 h 2344739"/>
              <a:gd name="connsiteX224" fmla="*/ 2 w 12192001"/>
              <a:gd name="connsiteY224" fmla="*/ 1752722 h 2344739"/>
              <a:gd name="connsiteX225" fmla="*/ 1 w 12192001"/>
              <a:gd name="connsiteY225" fmla="*/ 762497 h 2344739"/>
              <a:gd name="connsiteX226" fmla="*/ 0 w 12192001"/>
              <a:gd name="connsiteY226" fmla="*/ 762497 h 2344739"/>
              <a:gd name="connsiteX227" fmla="*/ 0 w 12192001"/>
              <a:gd name="connsiteY227" fmla="*/ 222213 h 2344739"/>
              <a:gd name="connsiteX228" fmla="*/ 0 w 12192001"/>
              <a:gd name="connsiteY228"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67901 w 12192001"/>
              <a:gd name="connsiteY211" fmla="*/ 1932653 h 2344739"/>
              <a:gd name="connsiteX212" fmla="*/ 720047 w 12192001"/>
              <a:gd name="connsiteY212" fmla="*/ 1929661 h 2344739"/>
              <a:gd name="connsiteX213" fmla="*/ 719742 w 12192001"/>
              <a:gd name="connsiteY213" fmla="*/ 1928399 h 2344739"/>
              <a:gd name="connsiteX214" fmla="*/ 708875 w 12192001"/>
              <a:gd name="connsiteY214" fmla="*/ 1922722 h 2344739"/>
              <a:gd name="connsiteX215" fmla="*/ 596792 w 12192001"/>
              <a:gd name="connsiteY215" fmla="*/ 1879864 h 2344739"/>
              <a:gd name="connsiteX216" fmla="*/ 578535 w 12192001"/>
              <a:gd name="connsiteY216" fmla="*/ 1877212 h 2344739"/>
              <a:gd name="connsiteX217" fmla="*/ 571717 w 12192001"/>
              <a:gd name="connsiteY217" fmla="*/ 1877401 h 2344739"/>
              <a:gd name="connsiteX218" fmla="*/ 445099 w 12192001"/>
              <a:gd name="connsiteY218" fmla="*/ 1839371 h 2344739"/>
              <a:gd name="connsiteX219" fmla="*/ 404015 w 12192001"/>
              <a:gd name="connsiteY219" fmla="*/ 1833548 h 2344739"/>
              <a:gd name="connsiteX220" fmla="*/ 292435 w 12192001"/>
              <a:gd name="connsiteY220" fmla="*/ 1812852 h 2344739"/>
              <a:gd name="connsiteX221" fmla="*/ 118381 w 12192001"/>
              <a:gd name="connsiteY221" fmla="*/ 1761047 h 2344739"/>
              <a:gd name="connsiteX222" fmla="*/ 15526 w 12192001"/>
              <a:gd name="connsiteY222" fmla="*/ 1758191 h 2344739"/>
              <a:gd name="connsiteX223" fmla="*/ 2 w 12192001"/>
              <a:gd name="connsiteY223" fmla="*/ 1752722 h 2344739"/>
              <a:gd name="connsiteX224" fmla="*/ 1 w 12192001"/>
              <a:gd name="connsiteY224" fmla="*/ 762497 h 2344739"/>
              <a:gd name="connsiteX225" fmla="*/ 0 w 12192001"/>
              <a:gd name="connsiteY225" fmla="*/ 762497 h 2344739"/>
              <a:gd name="connsiteX226" fmla="*/ 0 w 12192001"/>
              <a:gd name="connsiteY226" fmla="*/ 222213 h 2344739"/>
              <a:gd name="connsiteX227" fmla="*/ 0 w 12192001"/>
              <a:gd name="connsiteY227"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762497 h 2344739"/>
              <a:gd name="connsiteX225" fmla="*/ 0 w 12192001"/>
              <a:gd name="connsiteY225" fmla="*/ 222213 h 2344739"/>
              <a:gd name="connsiteX226" fmla="*/ 0 w 12192001"/>
              <a:gd name="connsiteY22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222213 h 2344739"/>
              <a:gd name="connsiteX225" fmla="*/ 0 w 12192001"/>
              <a:gd name="connsiteY225"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53521 w 12193149"/>
              <a:gd name="connsiteY90" fmla="*/ 1957169 h 2344739"/>
              <a:gd name="connsiteX91" fmla="*/ 8321252 w 12193149"/>
              <a:gd name="connsiteY91" fmla="*/ 1974587 h 2344739"/>
              <a:gd name="connsiteX92" fmla="*/ 8315581 w 12193149"/>
              <a:gd name="connsiteY92" fmla="*/ 1974913 h 2344739"/>
              <a:gd name="connsiteX93" fmla="*/ 8296322 w 12193149"/>
              <a:gd name="connsiteY93" fmla="*/ 1988808 h 2344739"/>
              <a:gd name="connsiteX94" fmla="*/ 8285424 w 12193149"/>
              <a:gd name="connsiteY94" fmla="*/ 1994631 h 2344739"/>
              <a:gd name="connsiteX95" fmla="*/ 8284298 w 12193149"/>
              <a:gd name="connsiteY95" fmla="*/ 1999074 h 2344739"/>
              <a:gd name="connsiteX96" fmla="*/ 8267224 w 12193149"/>
              <a:gd name="connsiteY96" fmla="*/ 2006249 h 2344739"/>
              <a:gd name="connsiteX97" fmla="*/ 8264525 w 12193149"/>
              <a:gd name="connsiteY97" fmla="*/ 2006019 h 2344739"/>
              <a:gd name="connsiteX98" fmla="*/ 8253181 w 12193149"/>
              <a:gd name="connsiteY98" fmla="*/ 2015862 h 2344739"/>
              <a:gd name="connsiteX99" fmla="*/ 8246982 w 12193149"/>
              <a:gd name="connsiteY99" fmla="*/ 2028854 h 2344739"/>
              <a:gd name="connsiteX100" fmla="*/ 8091420 w 12193149"/>
              <a:gd name="connsiteY100" fmla="*/ 2075015 h 2344739"/>
              <a:gd name="connsiteX101" fmla="*/ 7906555 w 12193149"/>
              <a:gd name="connsiteY101" fmla="*/ 2116988 h 2344739"/>
              <a:gd name="connsiteX102" fmla="*/ 7719893 w 12193149"/>
              <a:gd name="connsiteY102" fmla="*/ 2142703 h 2344739"/>
              <a:gd name="connsiteX103" fmla="*/ 7615495 w 12193149"/>
              <a:gd name="connsiteY103" fmla="*/ 2139232 h 2344739"/>
              <a:gd name="connsiteX104" fmla="*/ 7528691 w 12193149"/>
              <a:gd name="connsiteY104" fmla="*/ 2145060 h 2344739"/>
              <a:gd name="connsiteX105" fmla="*/ 7520719 w 12193149"/>
              <a:gd name="connsiteY105" fmla="*/ 2147613 h 2344739"/>
              <a:gd name="connsiteX106" fmla="*/ 7508559 w 12193149"/>
              <a:gd name="connsiteY106" fmla="*/ 2148948 h 2344739"/>
              <a:gd name="connsiteX107" fmla="*/ 7508188 w 12193149"/>
              <a:gd name="connsiteY107" fmla="*/ 2148621 h 2344739"/>
              <a:gd name="connsiteX108" fmla="*/ 7496943 w 12193149"/>
              <a:gd name="connsiteY108" fmla="*/ 2150573 h 2344739"/>
              <a:gd name="connsiteX109" fmla="*/ 7406539 w 12193149"/>
              <a:gd name="connsiteY109" fmla="*/ 2142468 h 2344739"/>
              <a:gd name="connsiteX110" fmla="*/ 7219707 w 12193149"/>
              <a:gd name="connsiteY110" fmla="*/ 2156680 h 2344739"/>
              <a:gd name="connsiteX111" fmla="*/ 7202249 w 12193149"/>
              <a:gd name="connsiteY111" fmla="*/ 2161230 h 2344739"/>
              <a:gd name="connsiteX112" fmla="*/ 7198152 w 12193149"/>
              <a:gd name="connsiteY112" fmla="*/ 2166588 h 2344739"/>
              <a:gd name="connsiteX113" fmla="*/ 7171956 w 12193149"/>
              <a:gd name="connsiteY113" fmla="*/ 2171236 h 2344739"/>
              <a:gd name="connsiteX114" fmla="*/ 7098136 w 12193149"/>
              <a:gd name="connsiteY114" fmla="*/ 2183464 h 2344739"/>
              <a:gd name="connsiteX115" fmla="*/ 7019644 w 12193149"/>
              <a:gd name="connsiteY115" fmla="*/ 2183090 h 2344739"/>
              <a:gd name="connsiteX116" fmla="*/ 6905294 w 12193149"/>
              <a:gd name="connsiteY116" fmla="*/ 2212596 h 2344739"/>
              <a:gd name="connsiteX117" fmla="*/ 6709370 w 12193149"/>
              <a:gd name="connsiteY117" fmla="*/ 2240551 h 2344739"/>
              <a:gd name="connsiteX118" fmla="*/ 6550602 w 12193149"/>
              <a:gd name="connsiteY118" fmla="*/ 2269327 h 2344739"/>
              <a:gd name="connsiteX119" fmla="*/ 6318708 w 12193149"/>
              <a:gd name="connsiteY119" fmla="*/ 2316127 h 2344739"/>
              <a:gd name="connsiteX120" fmla="*/ 6169822 w 12193149"/>
              <a:gd name="connsiteY120" fmla="*/ 2318214 h 2344739"/>
              <a:gd name="connsiteX121" fmla="*/ 6074996 w 12193149"/>
              <a:gd name="connsiteY121" fmla="*/ 2338676 h 2344739"/>
              <a:gd name="connsiteX122" fmla="*/ 6069677 w 12193149"/>
              <a:gd name="connsiteY122" fmla="*/ 2337139 h 2344739"/>
              <a:gd name="connsiteX123" fmla="*/ 6049786 w 12193149"/>
              <a:gd name="connsiteY123" fmla="*/ 2337822 h 2344739"/>
              <a:gd name="connsiteX124" fmla="*/ 6042433 w 12193149"/>
              <a:gd name="connsiteY124" fmla="*/ 2329473 h 2344739"/>
              <a:gd name="connsiteX125" fmla="*/ 6011238 w 12193149"/>
              <a:gd name="connsiteY125" fmla="*/ 2324380 h 2344739"/>
              <a:gd name="connsiteX126" fmla="*/ 5958523 w 12193149"/>
              <a:gd name="connsiteY126" fmla="*/ 2328024 h 2344739"/>
              <a:gd name="connsiteX127" fmla="*/ 5760067 w 12193149"/>
              <a:gd name="connsiteY127" fmla="*/ 2343716 h 2344739"/>
              <a:gd name="connsiteX128" fmla="*/ 5628108 w 12193149"/>
              <a:gd name="connsiteY128" fmla="*/ 2344739 h 2344739"/>
              <a:gd name="connsiteX129" fmla="*/ 5472054 w 12193149"/>
              <a:gd name="connsiteY129" fmla="*/ 2330719 h 2344739"/>
              <a:gd name="connsiteX130" fmla="*/ 5433909 w 12193149"/>
              <a:gd name="connsiteY130" fmla="*/ 2319466 h 2344739"/>
              <a:gd name="connsiteX131" fmla="*/ 5382817 w 12193149"/>
              <a:gd name="connsiteY131" fmla="*/ 2301764 h 2344739"/>
              <a:gd name="connsiteX132" fmla="*/ 5262912 w 12193149"/>
              <a:gd name="connsiteY132" fmla="*/ 2281347 h 2344739"/>
              <a:gd name="connsiteX133" fmla="*/ 5224109 w 12193149"/>
              <a:gd name="connsiteY133" fmla="*/ 2270223 h 2344739"/>
              <a:gd name="connsiteX134" fmla="*/ 5175808 w 12193149"/>
              <a:gd name="connsiteY134" fmla="*/ 2267233 h 2344739"/>
              <a:gd name="connsiteX135" fmla="*/ 5157702 w 12193149"/>
              <a:gd name="connsiteY135" fmla="*/ 2260010 h 2344739"/>
              <a:gd name="connsiteX136" fmla="*/ 5143747 w 12193149"/>
              <a:gd name="connsiteY136" fmla="*/ 2256610 h 2344739"/>
              <a:gd name="connsiteX137" fmla="*/ 5140744 w 12193149"/>
              <a:gd name="connsiteY137" fmla="*/ 2254509 h 2344739"/>
              <a:gd name="connsiteX138" fmla="*/ 5122807 w 12193149"/>
              <a:gd name="connsiteY138" fmla="*/ 2243656 h 2344739"/>
              <a:gd name="connsiteX139" fmla="*/ 5066938 w 12193149"/>
              <a:gd name="connsiteY139" fmla="*/ 2250227 h 2344739"/>
              <a:gd name="connsiteX140" fmla="*/ 5012662 w 12193149"/>
              <a:gd name="connsiteY140" fmla="*/ 2233846 h 2344739"/>
              <a:gd name="connsiteX141" fmla="*/ 4841589 w 12193149"/>
              <a:gd name="connsiteY141" fmla="*/ 2209829 h 2344739"/>
              <a:gd name="connsiteX142" fmla="*/ 4763595 w 12193149"/>
              <a:gd name="connsiteY142" fmla="*/ 2182061 h 2344739"/>
              <a:gd name="connsiteX143" fmla="*/ 4724334 w 12193149"/>
              <a:gd name="connsiteY143" fmla="*/ 2173047 h 2344739"/>
              <a:gd name="connsiteX144" fmla="*/ 4722324 w 12193149"/>
              <a:gd name="connsiteY144" fmla="*/ 2172298 h 2344739"/>
              <a:gd name="connsiteX145" fmla="*/ 4723259 w 12193149"/>
              <a:gd name="connsiteY145" fmla="*/ 2172087 h 2344739"/>
              <a:gd name="connsiteX146" fmla="*/ 4718350 w 12193149"/>
              <a:gd name="connsiteY146" fmla="*/ 2170817 h 2344739"/>
              <a:gd name="connsiteX147" fmla="*/ 4722324 w 12193149"/>
              <a:gd name="connsiteY147" fmla="*/ 2172298 h 2344739"/>
              <a:gd name="connsiteX148" fmla="*/ 4716674 w 12193149"/>
              <a:gd name="connsiteY148" fmla="*/ 2173573 h 2344739"/>
              <a:gd name="connsiteX149" fmla="*/ 4516962 w 12193149"/>
              <a:gd name="connsiteY149" fmla="*/ 2163671 h 2344739"/>
              <a:gd name="connsiteX150" fmla="*/ 4429691 w 12193149"/>
              <a:gd name="connsiteY150" fmla="*/ 2153020 h 2344739"/>
              <a:gd name="connsiteX151" fmla="*/ 4364023 w 12193149"/>
              <a:gd name="connsiteY151" fmla="*/ 2151674 h 2344739"/>
              <a:gd name="connsiteX152" fmla="*/ 4318114 w 12193149"/>
              <a:gd name="connsiteY152" fmla="*/ 2158289 h 2344739"/>
              <a:gd name="connsiteX153" fmla="*/ 4316258 w 12193149"/>
              <a:gd name="connsiteY153" fmla="*/ 2156948 h 2344739"/>
              <a:gd name="connsiteX154" fmla="*/ 4296292 w 12193149"/>
              <a:gd name="connsiteY154" fmla="*/ 2155069 h 2344739"/>
              <a:gd name="connsiteX155" fmla="*/ 4291212 w 12193149"/>
              <a:gd name="connsiteY155" fmla="*/ 2157986 h 2344739"/>
              <a:gd name="connsiteX156" fmla="*/ 4277290 w 12193149"/>
              <a:gd name="connsiteY156" fmla="*/ 2157740 h 2344739"/>
              <a:gd name="connsiteX157" fmla="*/ 4249265 w 12193149"/>
              <a:gd name="connsiteY157" fmla="*/ 2160064 h 2344739"/>
              <a:gd name="connsiteX158" fmla="*/ 4203199 w 12193149"/>
              <a:gd name="connsiteY158" fmla="*/ 2157269 h 2344739"/>
              <a:gd name="connsiteX159" fmla="*/ 4202893 w 12193149"/>
              <a:gd name="connsiteY159" fmla="*/ 2156010 h 2344739"/>
              <a:gd name="connsiteX160" fmla="*/ 4192396 w 12193149"/>
              <a:gd name="connsiteY160" fmla="*/ 2150376 h 2344739"/>
              <a:gd name="connsiteX161" fmla="*/ 4143893 w 12193149"/>
              <a:gd name="connsiteY161" fmla="*/ 2134511 h 2344739"/>
              <a:gd name="connsiteX162" fmla="*/ 4084245 w 12193149"/>
              <a:gd name="connsiteY162" fmla="*/ 2107978 h 2344739"/>
              <a:gd name="connsiteX163" fmla="*/ 4075694 w 12193149"/>
              <a:gd name="connsiteY163" fmla="*/ 2107143 h 2344739"/>
              <a:gd name="connsiteX164" fmla="*/ 4075575 w 12193149"/>
              <a:gd name="connsiteY164" fmla="*/ 2106844 h 2344739"/>
              <a:gd name="connsiteX165" fmla="*/ 4066658 w 12193149"/>
              <a:gd name="connsiteY165" fmla="*/ 2105400 h 2344739"/>
              <a:gd name="connsiteX166" fmla="*/ 4060102 w 12193149"/>
              <a:gd name="connsiteY166" fmla="*/ 2105618 h 2344739"/>
              <a:gd name="connsiteX167" fmla="*/ 4043512 w 12193149"/>
              <a:gd name="connsiteY167" fmla="*/ 2103997 h 2344739"/>
              <a:gd name="connsiteX168" fmla="*/ 4038145 w 12193149"/>
              <a:gd name="connsiteY168" fmla="*/ 2101563 h 2344739"/>
              <a:gd name="connsiteX169" fmla="*/ 4036511 w 12193149"/>
              <a:gd name="connsiteY169" fmla="*/ 2097896 h 2344739"/>
              <a:gd name="connsiteX170" fmla="*/ 4034926 w 12193149"/>
              <a:gd name="connsiteY170" fmla="*/ 2098131 h 2344739"/>
              <a:gd name="connsiteX171" fmla="*/ 4005686 w 12193149"/>
              <a:gd name="connsiteY171" fmla="*/ 2085563 h 2344739"/>
              <a:gd name="connsiteX172" fmla="*/ 3937994 w 12193149"/>
              <a:gd name="connsiteY172" fmla="*/ 2068106 h 2344739"/>
              <a:gd name="connsiteX173" fmla="*/ 3898423 w 12193149"/>
              <a:gd name="connsiteY173" fmla="*/ 2062451 h 2344739"/>
              <a:gd name="connsiteX174" fmla="*/ 3790908 w 12193149"/>
              <a:gd name="connsiteY174" fmla="*/ 2042213 h 2344739"/>
              <a:gd name="connsiteX175" fmla="*/ 3683661 w 12193149"/>
              <a:gd name="connsiteY175" fmla="*/ 2018290 h 2344739"/>
              <a:gd name="connsiteX176" fmla="*/ 3611183 w 12193149"/>
              <a:gd name="connsiteY176" fmla="*/ 1986019 h 2344739"/>
              <a:gd name="connsiteX177" fmla="*/ 3605003 w 12193149"/>
              <a:gd name="connsiteY177" fmla="*/ 1987381 h 2344739"/>
              <a:gd name="connsiteX178" fmla="*/ 3595884 w 12193149"/>
              <a:gd name="connsiteY178" fmla="*/ 1987545 h 2344739"/>
              <a:gd name="connsiteX179" fmla="*/ 3595649 w 12193149"/>
              <a:gd name="connsiteY179" fmla="*/ 1987276 h 2344739"/>
              <a:gd name="connsiteX180" fmla="*/ 3587126 w 12193149"/>
              <a:gd name="connsiteY180" fmla="*/ 1987966 h 2344739"/>
              <a:gd name="connsiteX181" fmla="*/ 3537283 w 12193149"/>
              <a:gd name="connsiteY181" fmla="*/ 1978267 h 2344739"/>
              <a:gd name="connsiteX182" fmla="*/ 3474371 w 12193149"/>
              <a:gd name="connsiteY182" fmla="*/ 1974606 h 2344739"/>
              <a:gd name="connsiteX183" fmla="*/ 3401876 w 12193149"/>
              <a:gd name="connsiteY183" fmla="*/ 1962558 h 2344739"/>
              <a:gd name="connsiteX184" fmla="*/ 3365036 w 12193149"/>
              <a:gd name="connsiteY184" fmla="*/ 1979510 h 2344739"/>
              <a:gd name="connsiteX185" fmla="*/ 3345174 w 12193149"/>
              <a:gd name="connsiteY185" fmla="*/ 1981192 h 2344739"/>
              <a:gd name="connsiteX186" fmla="*/ 3342846 w 12193149"/>
              <a:gd name="connsiteY186" fmla="*/ 1980217 h 2344739"/>
              <a:gd name="connsiteX187" fmla="*/ 3263504 w 12193149"/>
              <a:gd name="connsiteY187" fmla="*/ 1986094 h 2344739"/>
              <a:gd name="connsiteX188" fmla="*/ 3143704 w 12193149"/>
              <a:gd name="connsiteY188" fmla="*/ 1993869 h 2344739"/>
              <a:gd name="connsiteX189" fmla="*/ 3031439 w 12193149"/>
              <a:gd name="connsiteY189" fmla="*/ 1996512 h 2344739"/>
              <a:gd name="connsiteX190" fmla="*/ 2782717 w 12193149"/>
              <a:gd name="connsiteY190" fmla="*/ 2018333 h 2344739"/>
              <a:gd name="connsiteX191" fmla="*/ 2647675 w 12193149"/>
              <a:gd name="connsiteY191" fmla="*/ 2028869 h 2344739"/>
              <a:gd name="connsiteX192" fmla="*/ 2569176 w 12193149"/>
              <a:gd name="connsiteY192" fmla="*/ 2002628 h 2344739"/>
              <a:gd name="connsiteX193" fmla="*/ 2444403 w 12193149"/>
              <a:gd name="connsiteY193" fmla="*/ 2016529 h 2344739"/>
              <a:gd name="connsiteX194" fmla="*/ 2316260 w 12193149"/>
              <a:gd name="connsiteY194" fmla="*/ 2024996 h 2344739"/>
              <a:gd name="connsiteX195" fmla="*/ 2209726 w 12193149"/>
              <a:gd name="connsiteY195" fmla="*/ 2019763 h 2344739"/>
              <a:gd name="connsiteX196" fmla="*/ 2095813 w 12193149"/>
              <a:gd name="connsiteY196" fmla="*/ 2003052 h 2344739"/>
              <a:gd name="connsiteX197" fmla="*/ 1998504 w 12193149"/>
              <a:gd name="connsiteY197" fmla="*/ 1995032 h 2344739"/>
              <a:gd name="connsiteX198" fmla="*/ 1929320 w 12193149"/>
              <a:gd name="connsiteY198" fmla="*/ 2016977 h 2344739"/>
              <a:gd name="connsiteX199" fmla="*/ 1922798 w 12193149"/>
              <a:gd name="connsiteY199" fmla="*/ 2012146 h 2344739"/>
              <a:gd name="connsiteX200" fmla="*/ 1874228 w 12193149"/>
              <a:gd name="connsiteY200" fmla="*/ 2013741 h 2344739"/>
              <a:gd name="connsiteX201" fmla="*/ 1787803 w 12193149"/>
              <a:gd name="connsiteY201" fmla="*/ 2041363 h 2344739"/>
              <a:gd name="connsiteX202" fmla="*/ 1739352 w 12193149"/>
              <a:gd name="connsiteY202" fmla="*/ 2036312 h 2344739"/>
              <a:gd name="connsiteX203" fmla="*/ 1676219 w 12193149"/>
              <a:gd name="connsiteY203" fmla="*/ 2019963 h 2344739"/>
              <a:gd name="connsiteX204" fmla="*/ 1609817 w 12193149"/>
              <a:gd name="connsiteY204" fmla="*/ 2013066 h 2344739"/>
              <a:gd name="connsiteX205" fmla="*/ 1497258 w 12193149"/>
              <a:gd name="connsiteY205" fmla="*/ 1987476 h 2344739"/>
              <a:gd name="connsiteX206" fmla="*/ 1151127 w 12193149"/>
              <a:gd name="connsiteY206" fmla="*/ 1938041 h 2344739"/>
              <a:gd name="connsiteX207" fmla="*/ 859417 w 12193149"/>
              <a:gd name="connsiteY207" fmla="*/ 1928608 h 2344739"/>
              <a:gd name="connsiteX208" fmla="*/ 838688 w 12193149"/>
              <a:gd name="connsiteY208" fmla="*/ 1929821 h 2344739"/>
              <a:gd name="connsiteX209" fmla="*/ 817957 w 12193149"/>
              <a:gd name="connsiteY209" fmla="*/ 1927857 h 2344739"/>
              <a:gd name="connsiteX210" fmla="*/ 812654 w 12193149"/>
              <a:gd name="connsiteY210" fmla="*/ 1930751 h 2344739"/>
              <a:gd name="connsiteX211" fmla="*/ 721195 w 12193149"/>
              <a:gd name="connsiteY211" fmla="*/ 1929661 h 2344739"/>
              <a:gd name="connsiteX212" fmla="*/ 720890 w 12193149"/>
              <a:gd name="connsiteY212" fmla="*/ 1928399 h 2344739"/>
              <a:gd name="connsiteX213" fmla="*/ 710023 w 12193149"/>
              <a:gd name="connsiteY213" fmla="*/ 1922722 h 2344739"/>
              <a:gd name="connsiteX214" fmla="*/ 597940 w 12193149"/>
              <a:gd name="connsiteY214" fmla="*/ 1879864 h 2344739"/>
              <a:gd name="connsiteX215" fmla="*/ 579683 w 12193149"/>
              <a:gd name="connsiteY215" fmla="*/ 1877212 h 2344739"/>
              <a:gd name="connsiteX216" fmla="*/ 572865 w 12193149"/>
              <a:gd name="connsiteY216" fmla="*/ 1877401 h 2344739"/>
              <a:gd name="connsiteX217" fmla="*/ 446247 w 12193149"/>
              <a:gd name="connsiteY217" fmla="*/ 1839371 h 2344739"/>
              <a:gd name="connsiteX218" fmla="*/ 405163 w 12193149"/>
              <a:gd name="connsiteY218" fmla="*/ 1833548 h 2344739"/>
              <a:gd name="connsiteX219" fmla="*/ 293583 w 12193149"/>
              <a:gd name="connsiteY219" fmla="*/ 1812852 h 2344739"/>
              <a:gd name="connsiteX220" fmla="*/ 119529 w 12193149"/>
              <a:gd name="connsiteY220" fmla="*/ 1761047 h 2344739"/>
              <a:gd name="connsiteX221" fmla="*/ 16674 w 12193149"/>
              <a:gd name="connsiteY221" fmla="*/ 1758191 h 2344739"/>
              <a:gd name="connsiteX222" fmla="*/ 1150 w 12193149"/>
              <a:gd name="connsiteY222" fmla="*/ 1752722 h 2344739"/>
              <a:gd name="connsiteX223" fmla="*/ 1148 w 12193149"/>
              <a:gd name="connsiteY223" fmla="*/ 222213 h 2344739"/>
              <a:gd name="connsiteX224" fmla="*/ 1148 w 12193149"/>
              <a:gd name="connsiteY224"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21252 w 12193149"/>
              <a:gd name="connsiteY90" fmla="*/ 1974587 h 2344739"/>
              <a:gd name="connsiteX91" fmla="*/ 8315581 w 12193149"/>
              <a:gd name="connsiteY91" fmla="*/ 1974913 h 2344739"/>
              <a:gd name="connsiteX92" fmla="*/ 8296322 w 12193149"/>
              <a:gd name="connsiteY92" fmla="*/ 1988808 h 2344739"/>
              <a:gd name="connsiteX93" fmla="*/ 8285424 w 12193149"/>
              <a:gd name="connsiteY93" fmla="*/ 1994631 h 2344739"/>
              <a:gd name="connsiteX94" fmla="*/ 8284298 w 12193149"/>
              <a:gd name="connsiteY94" fmla="*/ 1999074 h 2344739"/>
              <a:gd name="connsiteX95" fmla="*/ 8267224 w 12193149"/>
              <a:gd name="connsiteY95" fmla="*/ 2006249 h 2344739"/>
              <a:gd name="connsiteX96" fmla="*/ 8264525 w 12193149"/>
              <a:gd name="connsiteY96" fmla="*/ 2006019 h 2344739"/>
              <a:gd name="connsiteX97" fmla="*/ 8253181 w 12193149"/>
              <a:gd name="connsiteY97" fmla="*/ 2015862 h 2344739"/>
              <a:gd name="connsiteX98" fmla="*/ 8246982 w 12193149"/>
              <a:gd name="connsiteY98" fmla="*/ 2028854 h 2344739"/>
              <a:gd name="connsiteX99" fmla="*/ 8091420 w 12193149"/>
              <a:gd name="connsiteY99" fmla="*/ 2075015 h 2344739"/>
              <a:gd name="connsiteX100" fmla="*/ 7906555 w 12193149"/>
              <a:gd name="connsiteY100" fmla="*/ 2116988 h 2344739"/>
              <a:gd name="connsiteX101" fmla="*/ 7719893 w 12193149"/>
              <a:gd name="connsiteY101" fmla="*/ 2142703 h 2344739"/>
              <a:gd name="connsiteX102" fmla="*/ 7615495 w 12193149"/>
              <a:gd name="connsiteY102" fmla="*/ 2139232 h 2344739"/>
              <a:gd name="connsiteX103" fmla="*/ 7528691 w 12193149"/>
              <a:gd name="connsiteY103" fmla="*/ 2145060 h 2344739"/>
              <a:gd name="connsiteX104" fmla="*/ 7520719 w 12193149"/>
              <a:gd name="connsiteY104" fmla="*/ 2147613 h 2344739"/>
              <a:gd name="connsiteX105" fmla="*/ 7508559 w 12193149"/>
              <a:gd name="connsiteY105" fmla="*/ 2148948 h 2344739"/>
              <a:gd name="connsiteX106" fmla="*/ 7508188 w 12193149"/>
              <a:gd name="connsiteY106" fmla="*/ 2148621 h 2344739"/>
              <a:gd name="connsiteX107" fmla="*/ 7496943 w 12193149"/>
              <a:gd name="connsiteY107" fmla="*/ 2150573 h 2344739"/>
              <a:gd name="connsiteX108" fmla="*/ 7406539 w 12193149"/>
              <a:gd name="connsiteY108" fmla="*/ 2142468 h 2344739"/>
              <a:gd name="connsiteX109" fmla="*/ 7219707 w 12193149"/>
              <a:gd name="connsiteY109" fmla="*/ 2156680 h 2344739"/>
              <a:gd name="connsiteX110" fmla="*/ 7202249 w 12193149"/>
              <a:gd name="connsiteY110" fmla="*/ 2161230 h 2344739"/>
              <a:gd name="connsiteX111" fmla="*/ 7198152 w 12193149"/>
              <a:gd name="connsiteY111" fmla="*/ 2166588 h 2344739"/>
              <a:gd name="connsiteX112" fmla="*/ 7171956 w 12193149"/>
              <a:gd name="connsiteY112" fmla="*/ 2171236 h 2344739"/>
              <a:gd name="connsiteX113" fmla="*/ 7098136 w 12193149"/>
              <a:gd name="connsiteY113" fmla="*/ 2183464 h 2344739"/>
              <a:gd name="connsiteX114" fmla="*/ 7019644 w 12193149"/>
              <a:gd name="connsiteY114" fmla="*/ 2183090 h 2344739"/>
              <a:gd name="connsiteX115" fmla="*/ 6905294 w 12193149"/>
              <a:gd name="connsiteY115" fmla="*/ 2212596 h 2344739"/>
              <a:gd name="connsiteX116" fmla="*/ 6709370 w 12193149"/>
              <a:gd name="connsiteY116" fmla="*/ 2240551 h 2344739"/>
              <a:gd name="connsiteX117" fmla="*/ 6550602 w 12193149"/>
              <a:gd name="connsiteY117" fmla="*/ 2269327 h 2344739"/>
              <a:gd name="connsiteX118" fmla="*/ 6318708 w 12193149"/>
              <a:gd name="connsiteY118" fmla="*/ 2316127 h 2344739"/>
              <a:gd name="connsiteX119" fmla="*/ 6169822 w 12193149"/>
              <a:gd name="connsiteY119" fmla="*/ 2318214 h 2344739"/>
              <a:gd name="connsiteX120" fmla="*/ 6074996 w 12193149"/>
              <a:gd name="connsiteY120" fmla="*/ 2338676 h 2344739"/>
              <a:gd name="connsiteX121" fmla="*/ 6069677 w 12193149"/>
              <a:gd name="connsiteY121" fmla="*/ 2337139 h 2344739"/>
              <a:gd name="connsiteX122" fmla="*/ 6049786 w 12193149"/>
              <a:gd name="connsiteY122" fmla="*/ 2337822 h 2344739"/>
              <a:gd name="connsiteX123" fmla="*/ 6042433 w 12193149"/>
              <a:gd name="connsiteY123" fmla="*/ 2329473 h 2344739"/>
              <a:gd name="connsiteX124" fmla="*/ 6011238 w 12193149"/>
              <a:gd name="connsiteY124" fmla="*/ 2324380 h 2344739"/>
              <a:gd name="connsiteX125" fmla="*/ 5958523 w 12193149"/>
              <a:gd name="connsiteY125" fmla="*/ 2328024 h 2344739"/>
              <a:gd name="connsiteX126" fmla="*/ 5760067 w 12193149"/>
              <a:gd name="connsiteY126" fmla="*/ 2343716 h 2344739"/>
              <a:gd name="connsiteX127" fmla="*/ 5628108 w 12193149"/>
              <a:gd name="connsiteY127" fmla="*/ 2344739 h 2344739"/>
              <a:gd name="connsiteX128" fmla="*/ 5472054 w 12193149"/>
              <a:gd name="connsiteY128" fmla="*/ 2330719 h 2344739"/>
              <a:gd name="connsiteX129" fmla="*/ 5433909 w 12193149"/>
              <a:gd name="connsiteY129" fmla="*/ 2319466 h 2344739"/>
              <a:gd name="connsiteX130" fmla="*/ 5382817 w 12193149"/>
              <a:gd name="connsiteY130" fmla="*/ 2301764 h 2344739"/>
              <a:gd name="connsiteX131" fmla="*/ 5262912 w 12193149"/>
              <a:gd name="connsiteY131" fmla="*/ 2281347 h 2344739"/>
              <a:gd name="connsiteX132" fmla="*/ 5224109 w 12193149"/>
              <a:gd name="connsiteY132" fmla="*/ 2270223 h 2344739"/>
              <a:gd name="connsiteX133" fmla="*/ 5175808 w 12193149"/>
              <a:gd name="connsiteY133" fmla="*/ 2267233 h 2344739"/>
              <a:gd name="connsiteX134" fmla="*/ 5157702 w 12193149"/>
              <a:gd name="connsiteY134" fmla="*/ 2260010 h 2344739"/>
              <a:gd name="connsiteX135" fmla="*/ 5143747 w 12193149"/>
              <a:gd name="connsiteY135" fmla="*/ 2256610 h 2344739"/>
              <a:gd name="connsiteX136" fmla="*/ 5140744 w 12193149"/>
              <a:gd name="connsiteY136" fmla="*/ 2254509 h 2344739"/>
              <a:gd name="connsiteX137" fmla="*/ 5122807 w 12193149"/>
              <a:gd name="connsiteY137" fmla="*/ 2243656 h 2344739"/>
              <a:gd name="connsiteX138" fmla="*/ 5066938 w 12193149"/>
              <a:gd name="connsiteY138" fmla="*/ 2250227 h 2344739"/>
              <a:gd name="connsiteX139" fmla="*/ 5012662 w 12193149"/>
              <a:gd name="connsiteY139" fmla="*/ 2233846 h 2344739"/>
              <a:gd name="connsiteX140" fmla="*/ 4841589 w 12193149"/>
              <a:gd name="connsiteY140" fmla="*/ 2209829 h 2344739"/>
              <a:gd name="connsiteX141" fmla="*/ 4763595 w 12193149"/>
              <a:gd name="connsiteY141" fmla="*/ 2182061 h 2344739"/>
              <a:gd name="connsiteX142" fmla="*/ 4724334 w 12193149"/>
              <a:gd name="connsiteY142" fmla="*/ 2173047 h 2344739"/>
              <a:gd name="connsiteX143" fmla="*/ 4722324 w 12193149"/>
              <a:gd name="connsiteY143" fmla="*/ 2172298 h 2344739"/>
              <a:gd name="connsiteX144" fmla="*/ 4723259 w 12193149"/>
              <a:gd name="connsiteY144" fmla="*/ 2172087 h 2344739"/>
              <a:gd name="connsiteX145" fmla="*/ 4718350 w 12193149"/>
              <a:gd name="connsiteY145" fmla="*/ 2170817 h 2344739"/>
              <a:gd name="connsiteX146" fmla="*/ 4722324 w 12193149"/>
              <a:gd name="connsiteY146" fmla="*/ 2172298 h 2344739"/>
              <a:gd name="connsiteX147" fmla="*/ 4716674 w 12193149"/>
              <a:gd name="connsiteY147" fmla="*/ 2173573 h 2344739"/>
              <a:gd name="connsiteX148" fmla="*/ 4516962 w 12193149"/>
              <a:gd name="connsiteY148" fmla="*/ 2163671 h 2344739"/>
              <a:gd name="connsiteX149" fmla="*/ 4429691 w 12193149"/>
              <a:gd name="connsiteY149" fmla="*/ 2153020 h 2344739"/>
              <a:gd name="connsiteX150" fmla="*/ 4364023 w 12193149"/>
              <a:gd name="connsiteY150" fmla="*/ 2151674 h 2344739"/>
              <a:gd name="connsiteX151" fmla="*/ 4318114 w 12193149"/>
              <a:gd name="connsiteY151" fmla="*/ 2158289 h 2344739"/>
              <a:gd name="connsiteX152" fmla="*/ 4316258 w 12193149"/>
              <a:gd name="connsiteY152" fmla="*/ 2156948 h 2344739"/>
              <a:gd name="connsiteX153" fmla="*/ 4296292 w 12193149"/>
              <a:gd name="connsiteY153" fmla="*/ 2155069 h 2344739"/>
              <a:gd name="connsiteX154" fmla="*/ 4291212 w 12193149"/>
              <a:gd name="connsiteY154" fmla="*/ 2157986 h 2344739"/>
              <a:gd name="connsiteX155" fmla="*/ 4277290 w 12193149"/>
              <a:gd name="connsiteY155" fmla="*/ 2157740 h 2344739"/>
              <a:gd name="connsiteX156" fmla="*/ 4249265 w 12193149"/>
              <a:gd name="connsiteY156" fmla="*/ 2160064 h 2344739"/>
              <a:gd name="connsiteX157" fmla="*/ 4203199 w 12193149"/>
              <a:gd name="connsiteY157" fmla="*/ 2157269 h 2344739"/>
              <a:gd name="connsiteX158" fmla="*/ 4202893 w 12193149"/>
              <a:gd name="connsiteY158" fmla="*/ 2156010 h 2344739"/>
              <a:gd name="connsiteX159" fmla="*/ 4192396 w 12193149"/>
              <a:gd name="connsiteY159" fmla="*/ 2150376 h 2344739"/>
              <a:gd name="connsiteX160" fmla="*/ 4143893 w 12193149"/>
              <a:gd name="connsiteY160" fmla="*/ 2134511 h 2344739"/>
              <a:gd name="connsiteX161" fmla="*/ 4084245 w 12193149"/>
              <a:gd name="connsiteY161" fmla="*/ 2107978 h 2344739"/>
              <a:gd name="connsiteX162" fmla="*/ 4075694 w 12193149"/>
              <a:gd name="connsiteY162" fmla="*/ 2107143 h 2344739"/>
              <a:gd name="connsiteX163" fmla="*/ 4075575 w 12193149"/>
              <a:gd name="connsiteY163" fmla="*/ 2106844 h 2344739"/>
              <a:gd name="connsiteX164" fmla="*/ 4066658 w 12193149"/>
              <a:gd name="connsiteY164" fmla="*/ 2105400 h 2344739"/>
              <a:gd name="connsiteX165" fmla="*/ 4060102 w 12193149"/>
              <a:gd name="connsiteY165" fmla="*/ 2105618 h 2344739"/>
              <a:gd name="connsiteX166" fmla="*/ 4043512 w 12193149"/>
              <a:gd name="connsiteY166" fmla="*/ 2103997 h 2344739"/>
              <a:gd name="connsiteX167" fmla="*/ 4038145 w 12193149"/>
              <a:gd name="connsiteY167" fmla="*/ 2101563 h 2344739"/>
              <a:gd name="connsiteX168" fmla="*/ 4036511 w 12193149"/>
              <a:gd name="connsiteY168" fmla="*/ 2097896 h 2344739"/>
              <a:gd name="connsiteX169" fmla="*/ 4034926 w 12193149"/>
              <a:gd name="connsiteY169" fmla="*/ 2098131 h 2344739"/>
              <a:gd name="connsiteX170" fmla="*/ 4005686 w 12193149"/>
              <a:gd name="connsiteY170" fmla="*/ 2085563 h 2344739"/>
              <a:gd name="connsiteX171" fmla="*/ 3937994 w 12193149"/>
              <a:gd name="connsiteY171" fmla="*/ 2068106 h 2344739"/>
              <a:gd name="connsiteX172" fmla="*/ 3898423 w 12193149"/>
              <a:gd name="connsiteY172" fmla="*/ 2062451 h 2344739"/>
              <a:gd name="connsiteX173" fmla="*/ 3790908 w 12193149"/>
              <a:gd name="connsiteY173" fmla="*/ 2042213 h 2344739"/>
              <a:gd name="connsiteX174" fmla="*/ 3683661 w 12193149"/>
              <a:gd name="connsiteY174" fmla="*/ 2018290 h 2344739"/>
              <a:gd name="connsiteX175" fmla="*/ 3611183 w 12193149"/>
              <a:gd name="connsiteY175" fmla="*/ 1986019 h 2344739"/>
              <a:gd name="connsiteX176" fmla="*/ 3605003 w 12193149"/>
              <a:gd name="connsiteY176" fmla="*/ 1987381 h 2344739"/>
              <a:gd name="connsiteX177" fmla="*/ 3595884 w 12193149"/>
              <a:gd name="connsiteY177" fmla="*/ 1987545 h 2344739"/>
              <a:gd name="connsiteX178" fmla="*/ 3595649 w 12193149"/>
              <a:gd name="connsiteY178" fmla="*/ 1987276 h 2344739"/>
              <a:gd name="connsiteX179" fmla="*/ 3587126 w 12193149"/>
              <a:gd name="connsiteY179" fmla="*/ 1987966 h 2344739"/>
              <a:gd name="connsiteX180" fmla="*/ 3537283 w 12193149"/>
              <a:gd name="connsiteY180" fmla="*/ 1978267 h 2344739"/>
              <a:gd name="connsiteX181" fmla="*/ 3474371 w 12193149"/>
              <a:gd name="connsiteY181" fmla="*/ 1974606 h 2344739"/>
              <a:gd name="connsiteX182" fmla="*/ 3401876 w 12193149"/>
              <a:gd name="connsiteY182" fmla="*/ 1962558 h 2344739"/>
              <a:gd name="connsiteX183" fmla="*/ 3365036 w 12193149"/>
              <a:gd name="connsiteY183" fmla="*/ 1979510 h 2344739"/>
              <a:gd name="connsiteX184" fmla="*/ 3345174 w 12193149"/>
              <a:gd name="connsiteY184" fmla="*/ 1981192 h 2344739"/>
              <a:gd name="connsiteX185" fmla="*/ 3342846 w 12193149"/>
              <a:gd name="connsiteY185" fmla="*/ 1980217 h 2344739"/>
              <a:gd name="connsiteX186" fmla="*/ 3263504 w 12193149"/>
              <a:gd name="connsiteY186" fmla="*/ 1986094 h 2344739"/>
              <a:gd name="connsiteX187" fmla="*/ 3143704 w 12193149"/>
              <a:gd name="connsiteY187" fmla="*/ 1993869 h 2344739"/>
              <a:gd name="connsiteX188" fmla="*/ 3031439 w 12193149"/>
              <a:gd name="connsiteY188" fmla="*/ 1996512 h 2344739"/>
              <a:gd name="connsiteX189" fmla="*/ 2782717 w 12193149"/>
              <a:gd name="connsiteY189" fmla="*/ 2018333 h 2344739"/>
              <a:gd name="connsiteX190" fmla="*/ 2647675 w 12193149"/>
              <a:gd name="connsiteY190" fmla="*/ 2028869 h 2344739"/>
              <a:gd name="connsiteX191" fmla="*/ 2569176 w 12193149"/>
              <a:gd name="connsiteY191" fmla="*/ 2002628 h 2344739"/>
              <a:gd name="connsiteX192" fmla="*/ 2444403 w 12193149"/>
              <a:gd name="connsiteY192" fmla="*/ 2016529 h 2344739"/>
              <a:gd name="connsiteX193" fmla="*/ 2316260 w 12193149"/>
              <a:gd name="connsiteY193" fmla="*/ 2024996 h 2344739"/>
              <a:gd name="connsiteX194" fmla="*/ 2209726 w 12193149"/>
              <a:gd name="connsiteY194" fmla="*/ 2019763 h 2344739"/>
              <a:gd name="connsiteX195" fmla="*/ 2095813 w 12193149"/>
              <a:gd name="connsiteY195" fmla="*/ 2003052 h 2344739"/>
              <a:gd name="connsiteX196" fmla="*/ 1998504 w 12193149"/>
              <a:gd name="connsiteY196" fmla="*/ 1995032 h 2344739"/>
              <a:gd name="connsiteX197" fmla="*/ 1929320 w 12193149"/>
              <a:gd name="connsiteY197" fmla="*/ 2016977 h 2344739"/>
              <a:gd name="connsiteX198" fmla="*/ 1922798 w 12193149"/>
              <a:gd name="connsiteY198" fmla="*/ 2012146 h 2344739"/>
              <a:gd name="connsiteX199" fmla="*/ 1874228 w 12193149"/>
              <a:gd name="connsiteY199" fmla="*/ 2013741 h 2344739"/>
              <a:gd name="connsiteX200" fmla="*/ 1787803 w 12193149"/>
              <a:gd name="connsiteY200" fmla="*/ 2041363 h 2344739"/>
              <a:gd name="connsiteX201" fmla="*/ 1739352 w 12193149"/>
              <a:gd name="connsiteY201" fmla="*/ 2036312 h 2344739"/>
              <a:gd name="connsiteX202" fmla="*/ 1676219 w 12193149"/>
              <a:gd name="connsiteY202" fmla="*/ 2019963 h 2344739"/>
              <a:gd name="connsiteX203" fmla="*/ 1609817 w 12193149"/>
              <a:gd name="connsiteY203" fmla="*/ 2013066 h 2344739"/>
              <a:gd name="connsiteX204" fmla="*/ 1497258 w 12193149"/>
              <a:gd name="connsiteY204" fmla="*/ 1987476 h 2344739"/>
              <a:gd name="connsiteX205" fmla="*/ 1151127 w 12193149"/>
              <a:gd name="connsiteY205" fmla="*/ 1938041 h 2344739"/>
              <a:gd name="connsiteX206" fmla="*/ 859417 w 12193149"/>
              <a:gd name="connsiteY206" fmla="*/ 1928608 h 2344739"/>
              <a:gd name="connsiteX207" fmla="*/ 838688 w 12193149"/>
              <a:gd name="connsiteY207" fmla="*/ 1929821 h 2344739"/>
              <a:gd name="connsiteX208" fmla="*/ 817957 w 12193149"/>
              <a:gd name="connsiteY208" fmla="*/ 1927857 h 2344739"/>
              <a:gd name="connsiteX209" fmla="*/ 812654 w 12193149"/>
              <a:gd name="connsiteY209" fmla="*/ 1930751 h 2344739"/>
              <a:gd name="connsiteX210" fmla="*/ 721195 w 12193149"/>
              <a:gd name="connsiteY210" fmla="*/ 1929661 h 2344739"/>
              <a:gd name="connsiteX211" fmla="*/ 720890 w 12193149"/>
              <a:gd name="connsiteY211" fmla="*/ 1928399 h 2344739"/>
              <a:gd name="connsiteX212" fmla="*/ 710023 w 12193149"/>
              <a:gd name="connsiteY212" fmla="*/ 1922722 h 2344739"/>
              <a:gd name="connsiteX213" fmla="*/ 597940 w 12193149"/>
              <a:gd name="connsiteY213" fmla="*/ 1879864 h 2344739"/>
              <a:gd name="connsiteX214" fmla="*/ 579683 w 12193149"/>
              <a:gd name="connsiteY214" fmla="*/ 1877212 h 2344739"/>
              <a:gd name="connsiteX215" fmla="*/ 572865 w 12193149"/>
              <a:gd name="connsiteY215" fmla="*/ 1877401 h 2344739"/>
              <a:gd name="connsiteX216" fmla="*/ 446247 w 12193149"/>
              <a:gd name="connsiteY216" fmla="*/ 1839371 h 2344739"/>
              <a:gd name="connsiteX217" fmla="*/ 405163 w 12193149"/>
              <a:gd name="connsiteY217" fmla="*/ 1833548 h 2344739"/>
              <a:gd name="connsiteX218" fmla="*/ 293583 w 12193149"/>
              <a:gd name="connsiteY218" fmla="*/ 1812852 h 2344739"/>
              <a:gd name="connsiteX219" fmla="*/ 119529 w 12193149"/>
              <a:gd name="connsiteY219" fmla="*/ 1761047 h 2344739"/>
              <a:gd name="connsiteX220" fmla="*/ 16674 w 12193149"/>
              <a:gd name="connsiteY220" fmla="*/ 1758191 h 2344739"/>
              <a:gd name="connsiteX221" fmla="*/ 1150 w 12193149"/>
              <a:gd name="connsiteY221" fmla="*/ 1752722 h 2344739"/>
              <a:gd name="connsiteX222" fmla="*/ 1148 w 12193149"/>
              <a:gd name="connsiteY222" fmla="*/ 222213 h 2344739"/>
              <a:gd name="connsiteX223" fmla="*/ 1148 w 12193149"/>
              <a:gd name="connsiteY223"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14960 w 12193149"/>
              <a:gd name="connsiteY68" fmla="*/ 1919069 h 2344739"/>
              <a:gd name="connsiteX69" fmla="*/ 9054601 w 12193149"/>
              <a:gd name="connsiteY69" fmla="*/ 1910755 h 2344739"/>
              <a:gd name="connsiteX70" fmla="*/ 9006634 w 12193149"/>
              <a:gd name="connsiteY70" fmla="*/ 1914040 h 2344739"/>
              <a:gd name="connsiteX71" fmla="*/ 9006349 w 12193149"/>
              <a:gd name="connsiteY71" fmla="*/ 1913800 h 2344739"/>
              <a:gd name="connsiteX72" fmla="*/ 8997380 w 12193149"/>
              <a:gd name="connsiteY72" fmla="*/ 1915011 h 2344739"/>
              <a:gd name="connsiteX73" fmla="*/ 8991542 w 12193149"/>
              <a:gd name="connsiteY73" fmla="*/ 1917072 h 2344739"/>
              <a:gd name="connsiteX74" fmla="*/ 8975485 w 12193149"/>
              <a:gd name="connsiteY74" fmla="*/ 1920298 h 2344739"/>
              <a:gd name="connsiteX75" fmla="*/ 8969159 w 12193149"/>
              <a:gd name="connsiteY75" fmla="*/ 1919598 h 2344739"/>
              <a:gd name="connsiteX76" fmla="*/ 8964196 w 12193149"/>
              <a:gd name="connsiteY76" fmla="*/ 1917373 h 2344739"/>
              <a:gd name="connsiteX77" fmla="*/ 8930136 w 12193149"/>
              <a:gd name="connsiteY77" fmla="*/ 1914185 h 2344739"/>
              <a:gd name="connsiteX78" fmla="*/ 8753592 w 12193149"/>
              <a:gd name="connsiteY78" fmla="*/ 1933417 h 2344739"/>
              <a:gd name="connsiteX79" fmla="*/ 8708995 w 12193149"/>
              <a:gd name="connsiteY79" fmla="*/ 1935518 h 2344739"/>
              <a:gd name="connsiteX80" fmla="*/ 8597219 w 12193149"/>
              <a:gd name="connsiteY80" fmla="*/ 1944090 h 2344739"/>
              <a:gd name="connsiteX81" fmla="*/ 8526378 w 12193149"/>
              <a:gd name="connsiteY81" fmla="*/ 1929248 h 2344739"/>
              <a:gd name="connsiteX82" fmla="*/ 8512131 w 12193149"/>
              <a:gd name="connsiteY82" fmla="*/ 1935163 h 2344739"/>
              <a:gd name="connsiteX83" fmla="*/ 8507315 w 12193149"/>
              <a:gd name="connsiteY83" fmla="*/ 1938164 h 2344739"/>
              <a:gd name="connsiteX84" fmla="*/ 8499116 w 12193149"/>
              <a:gd name="connsiteY84" fmla="*/ 1940902 h 2344739"/>
              <a:gd name="connsiteX85" fmla="*/ 8498742 w 12193149"/>
              <a:gd name="connsiteY85" fmla="*/ 1940723 h 2344739"/>
              <a:gd name="connsiteX86" fmla="*/ 8491397 w 12193149"/>
              <a:gd name="connsiteY86" fmla="*/ 1943773 h 2344739"/>
              <a:gd name="connsiteX87" fmla="*/ 8368330 w 12193149"/>
              <a:gd name="connsiteY87" fmla="*/ 1957815 h 2344739"/>
              <a:gd name="connsiteX88" fmla="*/ 8354947 w 12193149"/>
              <a:gd name="connsiteY88" fmla="*/ 1958009 h 2344739"/>
              <a:gd name="connsiteX89" fmla="*/ 8321252 w 12193149"/>
              <a:gd name="connsiteY89" fmla="*/ 1974587 h 2344739"/>
              <a:gd name="connsiteX90" fmla="*/ 8315581 w 12193149"/>
              <a:gd name="connsiteY90" fmla="*/ 1974913 h 2344739"/>
              <a:gd name="connsiteX91" fmla="*/ 8296322 w 12193149"/>
              <a:gd name="connsiteY91" fmla="*/ 1988808 h 2344739"/>
              <a:gd name="connsiteX92" fmla="*/ 8285424 w 12193149"/>
              <a:gd name="connsiteY92" fmla="*/ 1994631 h 2344739"/>
              <a:gd name="connsiteX93" fmla="*/ 8284298 w 12193149"/>
              <a:gd name="connsiteY93" fmla="*/ 1999074 h 2344739"/>
              <a:gd name="connsiteX94" fmla="*/ 8267224 w 12193149"/>
              <a:gd name="connsiteY94" fmla="*/ 2006249 h 2344739"/>
              <a:gd name="connsiteX95" fmla="*/ 8264525 w 12193149"/>
              <a:gd name="connsiteY95" fmla="*/ 2006019 h 2344739"/>
              <a:gd name="connsiteX96" fmla="*/ 8253181 w 12193149"/>
              <a:gd name="connsiteY96" fmla="*/ 2015862 h 2344739"/>
              <a:gd name="connsiteX97" fmla="*/ 8246982 w 12193149"/>
              <a:gd name="connsiteY97" fmla="*/ 2028854 h 2344739"/>
              <a:gd name="connsiteX98" fmla="*/ 8091420 w 12193149"/>
              <a:gd name="connsiteY98" fmla="*/ 2075015 h 2344739"/>
              <a:gd name="connsiteX99" fmla="*/ 7906555 w 12193149"/>
              <a:gd name="connsiteY99" fmla="*/ 2116988 h 2344739"/>
              <a:gd name="connsiteX100" fmla="*/ 7719893 w 12193149"/>
              <a:gd name="connsiteY100" fmla="*/ 2142703 h 2344739"/>
              <a:gd name="connsiteX101" fmla="*/ 7615495 w 12193149"/>
              <a:gd name="connsiteY101" fmla="*/ 2139232 h 2344739"/>
              <a:gd name="connsiteX102" fmla="*/ 7528691 w 12193149"/>
              <a:gd name="connsiteY102" fmla="*/ 2145060 h 2344739"/>
              <a:gd name="connsiteX103" fmla="*/ 7520719 w 12193149"/>
              <a:gd name="connsiteY103" fmla="*/ 2147613 h 2344739"/>
              <a:gd name="connsiteX104" fmla="*/ 7508559 w 12193149"/>
              <a:gd name="connsiteY104" fmla="*/ 2148948 h 2344739"/>
              <a:gd name="connsiteX105" fmla="*/ 7508188 w 12193149"/>
              <a:gd name="connsiteY105" fmla="*/ 2148621 h 2344739"/>
              <a:gd name="connsiteX106" fmla="*/ 7496943 w 12193149"/>
              <a:gd name="connsiteY106" fmla="*/ 2150573 h 2344739"/>
              <a:gd name="connsiteX107" fmla="*/ 7406539 w 12193149"/>
              <a:gd name="connsiteY107" fmla="*/ 2142468 h 2344739"/>
              <a:gd name="connsiteX108" fmla="*/ 7219707 w 12193149"/>
              <a:gd name="connsiteY108" fmla="*/ 2156680 h 2344739"/>
              <a:gd name="connsiteX109" fmla="*/ 7202249 w 12193149"/>
              <a:gd name="connsiteY109" fmla="*/ 2161230 h 2344739"/>
              <a:gd name="connsiteX110" fmla="*/ 7198152 w 12193149"/>
              <a:gd name="connsiteY110" fmla="*/ 2166588 h 2344739"/>
              <a:gd name="connsiteX111" fmla="*/ 7171956 w 12193149"/>
              <a:gd name="connsiteY111" fmla="*/ 2171236 h 2344739"/>
              <a:gd name="connsiteX112" fmla="*/ 7098136 w 12193149"/>
              <a:gd name="connsiteY112" fmla="*/ 2183464 h 2344739"/>
              <a:gd name="connsiteX113" fmla="*/ 7019644 w 12193149"/>
              <a:gd name="connsiteY113" fmla="*/ 2183090 h 2344739"/>
              <a:gd name="connsiteX114" fmla="*/ 6905294 w 12193149"/>
              <a:gd name="connsiteY114" fmla="*/ 2212596 h 2344739"/>
              <a:gd name="connsiteX115" fmla="*/ 6709370 w 12193149"/>
              <a:gd name="connsiteY115" fmla="*/ 2240551 h 2344739"/>
              <a:gd name="connsiteX116" fmla="*/ 6550602 w 12193149"/>
              <a:gd name="connsiteY116" fmla="*/ 2269327 h 2344739"/>
              <a:gd name="connsiteX117" fmla="*/ 6318708 w 12193149"/>
              <a:gd name="connsiteY117" fmla="*/ 2316127 h 2344739"/>
              <a:gd name="connsiteX118" fmla="*/ 6169822 w 12193149"/>
              <a:gd name="connsiteY118" fmla="*/ 2318214 h 2344739"/>
              <a:gd name="connsiteX119" fmla="*/ 6074996 w 12193149"/>
              <a:gd name="connsiteY119" fmla="*/ 2338676 h 2344739"/>
              <a:gd name="connsiteX120" fmla="*/ 6069677 w 12193149"/>
              <a:gd name="connsiteY120" fmla="*/ 2337139 h 2344739"/>
              <a:gd name="connsiteX121" fmla="*/ 6049786 w 12193149"/>
              <a:gd name="connsiteY121" fmla="*/ 2337822 h 2344739"/>
              <a:gd name="connsiteX122" fmla="*/ 6042433 w 12193149"/>
              <a:gd name="connsiteY122" fmla="*/ 2329473 h 2344739"/>
              <a:gd name="connsiteX123" fmla="*/ 6011238 w 12193149"/>
              <a:gd name="connsiteY123" fmla="*/ 2324380 h 2344739"/>
              <a:gd name="connsiteX124" fmla="*/ 5958523 w 12193149"/>
              <a:gd name="connsiteY124" fmla="*/ 2328024 h 2344739"/>
              <a:gd name="connsiteX125" fmla="*/ 5760067 w 12193149"/>
              <a:gd name="connsiteY125" fmla="*/ 2343716 h 2344739"/>
              <a:gd name="connsiteX126" fmla="*/ 5628108 w 12193149"/>
              <a:gd name="connsiteY126" fmla="*/ 2344739 h 2344739"/>
              <a:gd name="connsiteX127" fmla="*/ 5472054 w 12193149"/>
              <a:gd name="connsiteY127" fmla="*/ 2330719 h 2344739"/>
              <a:gd name="connsiteX128" fmla="*/ 5433909 w 12193149"/>
              <a:gd name="connsiteY128" fmla="*/ 2319466 h 2344739"/>
              <a:gd name="connsiteX129" fmla="*/ 5382817 w 12193149"/>
              <a:gd name="connsiteY129" fmla="*/ 2301764 h 2344739"/>
              <a:gd name="connsiteX130" fmla="*/ 5262912 w 12193149"/>
              <a:gd name="connsiteY130" fmla="*/ 2281347 h 2344739"/>
              <a:gd name="connsiteX131" fmla="*/ 5224109 w 12193149"/>
              <a:gd name="connsiteY131" fmla="*/ 2270223 h 2344739"/>
              <a:gd name="connsiteX132" fmla="*/ 5175808 w 12193149"/>
              <a:gd name="connsiteY132" fmla="*/ 2267233 h 2344739"/>
              <a:gd name="connsiteX133" fmla="*/ 5157702 w 12193149"/>
              <a:gd name="connsiteY133" fmla="*/ 2260010 h 2344739"/>
              <a:gd name="connsiteX134" fmla="*/ 5143747 w 12193149"/>
              <a:gd name="connsiteY134" fmla="*/ 2256610 h 2344739"/>
              <a:gd name="connsiteX135" fmla="*/ 5140744 w 12193149"/>
              <a:gd name="connsiteY135" fmla="*/ 2254509 h 2344739"/>
              <a:gd name="connsiteX136" fmla="*/ 5122807 w 12193149"/>
              <a:gd name="connsiteY136" fmla="*/ 2243656 h 2344739"/>
              <a:gd name="connsiteX137" fmla="*/ 5066938 w 12193149"/>
              <a:gd name="connsiteY137" fmla="*/ 2250227 h 2344739"/>
              <a:gd name="connsiteX138" fmla="*/ 5012662 w 12193149"/>
              <a:gd name="connsiteY138" fmla="*/ 2233846 h 2344739"/>
              <a:gd name="connsiteX139" fmla="*/ 4841589 w 12193149"/>
              <a:gd name="connsiteY139" fmla="*/ 2209829 h 2344739"/>
              <a:gd name="connsiteX140" fmla="*/ 4763595 w 12193149"/>
              <a:gd name="connsiteY140" fmla="*/ 2182061 h 2344739"/>
              <a:gd name="connsiteX141" fmla="*/ 4724334 w 12193149"/>
              <a:gd name="connsiteY141" fmla="*/ 2173047 h 2344739"/>
              <a:gd name="connsiteX142" fmla="*/ 4722324 w 12193149"/>
              <a:gd name="connsiteY142" fmla="*/ 2172298 h 2344739"/>
              <a:gd name="connsiteX143" fmla="*/ 4723259 w 12193149"/>
              <a:gd name="connsiteY143" fmla="*/ 2172087 h 2344739"/>
              <a:gd name="connsiteX144" fmla="*/ 4718350 w 12193149"/>
              <a:gd name="connsiteY144" fmla="*/ 2170817 h 2344739"/>
              <a:gd name="connsiteX145" fmla="*/ 4722324 w 12193149"/>
              <a:gd name="connsiteY145" fmla="*/ 2172298 h 2344739"/>
              <a:gd name="connsiteX146" fmla="*/ 4716674 w 12193149"/>
              <a:gd name="connsiteY146" fmla="*/ 2173573 h 2344739"/>
              <a:gd name="connsiteX147" fmla="*/ 4516962 w 12193149"/>
              <a:gd name="connsiteY147" fmla="*/ 2163671 h 2344739"/>
              <a:gd name="connsiteX148" fmla="*/ 4429691 w 12193149"/>
              <a:gd name="connsiteY148" fmla="*/ 2153020 h 2344739"/>
              <a:gd name="connsiteX149" fmla="*/ 4364023 w 12193149"/>
              <a:gd name="connsiteY149" fmla="*/ 2151674 h 2344739"/>
              <a:gd name="connsiteX150" fmla="*/ 4318114 w 12193149"/>
              <a:gd name="connsiteY150" fmla="*/ 2158289 h 2344739"/>
              <a:gd name="connsiteX151" fmla="*/ 4316258 w 12193149"/>
              <a:gd name="connsiteY151" fmla="*/ 2156948 h 2344739"/>
              <a:gd name="connsiteX152" fmla="*/ 4296292 w 12193149"/>
              <a:gd name="connsiteY152" fmla="*/ 2155069 h 2344739"/>
              <a:gd name="connsiteX153" fmla="*/ 4291212 w 12193149"/>
              <a:gd name="connsiteY153" fmla="*/ 2157986 h 2344739"/>
              <a:gd name="connsiteX154" fmla="*/ 4277290 w 12193149"/>
              <a:gd name="connsiteY154" fmla="*/ 2157740 h 2344739"/>
              <a:gd name="connsiteX155" fmla="*/ 4249265 w 12193149"/>
              <a:gd name="connsiteY155" fmla="*/ 2160064 h 2344739"/>
              <a:gd name="connsiteX156" fmla="*/ 4203199 w 12193149"/>
              <a:gd name="connsiteY156" fmla="*/ 2157269 h 2344739"/>
              <a:gd name="connsiteX157" fmla="*/ 4202893 w 12193149"/>
              <a:gd name="connsiteY157" fmla="*/ 2156010 h 2344739"/>
              <a:gd name="connsiteX158" fmla="*/ 4192396 w 12193149"/>
              <a:gd name="connsiteY158" fmla="*/ 2150376 h 2344739"/>
              <a:gd name="connsiteX159" fmla="*/ 4143893 w 12193149"/>
              <a:gd name="connsiteY159" fmla="*/ 2134511 h 2344739"/>
              <a:gd name="connsiteX160" fmla="*/ 4084245 w 12193149"/>
              <a:gd name="connsiteY160" fmla="*/ 2107978 h 2344739"/>
              <a:gd name="connsiteX161" fmla="*/ 4075694 w 12193149"/>
              <a:gd name="connsiteY161" fmla="*/ 2107143 h 2344739"/>
              <a:gd name="connsiteX162" fmla="*/ 4075575 w 12193149"/>
              <a:gd name="connsiteY162" fmla="*/ 2106844 h 2344739"/>
              <a:gd name="connsiteX163" fmla="*/ 4066658 w 12193149"/>
              <a:gd name="connsiteY163" fmla="*/ 2105400 h 2344739"/>
              <a:gd name="connsiteX164" fmla="*/ 4060102 w 12193149"/>
              <a:gd name="connsiteY164" fmla="*/ 2105618 h 2344739"/>
              <a:gd name="connsiteX165" fmla="*/ 4043512 w 12193149"/>
              <a:gd name="connsiteY165" fmla="*/ 2103997 h 2344739"/>
              <a:gd name="connsiteX166" fmla="*/ 4038145 w 12193149"/>
              <a:gd name="connsiteY166" fmla="*/ 2101563 h 2344739"/>
              <a:gd name="connsiteX167" fmla="*/ 4036511 w 12193149"/>
              <a:gd name="connsiteY167" fmla="*/ 2097896 h 2344739"/>
              <a:gd name="connsiteX168" fmla="*/ 4034926 w 12193149"/>
              <a:gd name="connsiteY168" fmla="*/ 2098131 h 2344739"/>
              <a:gd name="connsiteX169" fmla="*/ 4005686 w 12193149"/>
              <a:gd name="connsiteY169" fmla="*/ 2085563 h 2344739"/>
              <a:gd name="connsiteX170" fmla="*/ 3937994 w 12193149"/>
              <a:gd name="connsiteY170" fmla="*/ 2068106 h 2344739"/>
              <a:gd name="connsiteX171" fmla="*/ 3898423 w 12193149"/>
              <a:gd name="connsiteY171" fmla="*/ 2062451 h 2344739"/>
              <a:gd name="connsiteX172" fmla="*/ 3790908 w 12193149"/>
              <a:gd name="connsiteY172" fmla="*/ 2042213 h 2344739"/>
              <a:gd name="connsiteX173" fmla="*/ 3683661 w 12193149"/>
              <a:gd name="connsiteY173" fmla="*/ 2018290 h 2344739"/>
              <a:gd name="connsiteX174" fmla="*/ 3611183 w 12193149"/>
              <a:gd name="connsiteY174" fmla="*/ 1986019 h 2344739"/>
              <a:gd name="connsiteX175" fmla="*/ 3605003 w 12193149"/>
              <a:gd name="connsiteY175" fmla="*/ 1987381 h 2344739"/>
              <a:gd name="connsiteX176" fmla="*/ 3595884 w 12193149"/>
              <a:gd name="connsiteY176" fmla="*/ 1987545 h 2344739"/>
              <a:gd name="connsiteX177" fmla="*/ 3595649 w 12193149"/>
              <a:gd name="connsiteY177" fmla="*/ 1987276 h 2344739"/>
              <a:gd name="connsiteX178" fmla="*/ 3587126 w 12193149"/>
              <a:gd name="connsiteY178" fmla="*/ 1987966 h 2344739"/>
              <a:gd name="connsiteX179" fmla="*/ 3537283 w 12193149"/>
              <a:gd name="connsiteY179" fmla="*/ 1978267 h 2344739"/>
              <a:gd name="connsiteX180" fmla="*/ 3474371 w 12193149"/>
              <a:gd name="connsiteY180" fmla="*/ 1974606 h 2344739"/>
              <a:gd name="connsiteX181" fmla="*/ 3401876 w 12193149"/>
              <a:gd name="connsiteY181" fmla="*/ 1962558 h 2344739"/>
              <a:gd name="connsiteX182" fmla="*/ 3365036 w 12193149"/>
              <a:gd name="connsiteY182" fmla="*/ 1979510 h 2344739"/>
              <a:gd name="connsiteX183" fmla="*/ 3345174 w 12193149"/>
              <a:gd name="connsiteY183" fmla="*/ 1981192 h 2344739"/>
              <a:gd name="connsiteX184" fmla="*/ 3342846 w 12193149"/>
              <a:gd name="connsiteY184" fmla="*/ 1980217 h 2344739"/>
              <a:gd name="connsiteX185" fmla="*/ 3263504 w 12193149"/>
              <a:gd name="connsiteY185" fmla="*/ 1986094 h 2344739"/>
              <a:gd name="connsiteX186" fmla="*/ 3143704 w 12193149"/>
              <a:gd name="connsiteY186" fmla="*/ 1993869 h 2344739"/>
              <a:gd name="connsiteX187" fmla="*/ 3031439 w 12193149"/>
              <a:gd name="connsiteY187" fmla="*/ 1996512 h 2344739"/>
              <a:gd name="connsiteX188" fmla="*/ 2782717 w 12193149"/>
              <a:gd name="connsiteY188" fmla="*/ 2018333 h 2344739"/>
              <a:gd name="connsiteX189" fmla="*/ 2647675 w 12193149"/>
              <a:gd name="connsiteY189" fmla="*/ 2028869 h 2344739"/>
              <a:gd name="connsiteX190" fmla="*/ 2569176 w 12193149"/>
              <a:gd name="connsiteY190" fmla="*/ 2002628 h 2344739"/>
              <a:gd name="connsiteX191" fmla="*/ 2444403 w 12193149"/>
              <a:gd name="connsiteY191" fmla="*/ 2016529 h 2344739"/>
              <a:gd name="connsiteX192" fmla="*/ 2316260 w 12193149"/>
              <a:gd name="connsiteY192" fmla="*/ 2024996 h 2344739"/>
              <a:gd name="connsiteX193" fmla="*/ 2209726 w 12193149"/>
              <a:gd name="connsiteY193" fmla="*/ 2019763 h 2344739"/>
              <a:gd name="connsiteX194" fmla="*/ 2095813 w 12193149"/>
              <a:gd name="connsiteY194" fmla="*/ 2003052 h 2344739"/>
              <a:gd name="connsiteX195" fmla="*/ 1998504 w 12193149"/>
              <a:gd name="connsiteY195" fmla="*/ 1995032 h 2344739"/>
              <a:gd name="connsiteX196" fmla="*/ 1929320 w 12193149"/>
              <a:gd name="connsiteY196" fmla="*/ 2016977 h 2344739"/>
              <a:gd name="connsiteX197" fmla="*/ 1922798 w 12193149"/>
              <a:gd name="connsiteY197" fmla="*/ 2012146 h 2344739"/>
              <a:gd name="connsiteX198" fmla="*/ 1874228 w 12193149"/>
              <a:gd name="connsiteY198" fmla="*/ 2013741 h 2344739"/>
              <a:gd name="connsiteX199" fmla="*/ 1787803 w 12193149"/>
              <a:gd name="connsiteY199" fmla="*/ 2041363 h 2344739"/>
              <a:gd name="connsiteX200" fmla="*/ 1739352 w 12193149"/>
              <a:gd name="connsiteY200" fmla="*/ 2036312 h 2344739"/>
              <a:gd name="connsiteX201" fmla="*/ 1676219 w 12193149"/>
              <a:gd name="connsiteY201" fmla="*/ 2019963 h 2344739"/>
              <a:gd name="connsiteX202" fmla="*/ 1609817 w 12193149"/>
              <a:gd name="connsiteY202" fmla="*/ 2013066 h 2344739"/>
              <a:gd name="connsiteX203" fmla="*/ 1497258 w 12193149"/>
              <a:gd name="connsiteY203" fmla="*/ 1987476 h 2344739"/>
              <a:gd name="connsiteX204" fmla="*/ 1151127 w 12193149"/>
              <a:gd name="connsiteY204" fmla="*/ 1938041 h 2344739"/>
              <a:gd name="connsiteX205" fmla="*/ 859417 w 12193149"/>
              <a:gd name="connsiteY205" fmla="*/ 1928608 h 2344739"/>
              <a:gd name="connsiteX206" fmla="*/ 838688 w 12193149"/>
              <a:gd name="connsiteY206" fmla="*/ 1929821 h 2344739"/>
              <a:gd name="connsiteX207" fmla="*/ 817957 w 12193149"/>
              <a:gd name="connsiteY207" fmla="*/ 1927857 h 2344739"/>
              <a:gd name="connsiteX208" fmla="*/ 812654 w 12193149"/>
              <a:gd name="connsiteY208" fmla="*/ 1930751 h 2344739"/>
              <a:gd name="connsiteX209" fmla="*/ 721195 w 12193149"/>
              <a:gd name="connsiteY209" fmla="*/ 1929661 h 2344739"/>
              <a:gd name="connsiteX210" fmla="*/ 720890 w 12193149"/>
              <a:gd name="connsiteY210" fmla="*/ 1928399 h 2344739"/>
              <a:gd name="connsiteX211" fmla="*/ 710023 w 12193149"/>
              <a:gd name="connsiteY211" fmla="*/ 1922722 h 2344739"/>
              <a:gd name="connsiteX212" fmla="*/ 597940 w 12193149"/>
              <a:gd name="connsiteY212" fmla="*/ 1879864 h 2344739"/>
              <a:gd name="connsiteX213" fmla="*/ 579683 w 12193149"/>
              <a:gd name="connsiteY213" fmla="*/ 1877212 h 2344739"/>
              <a:gd name="connsiteX214" fmla="*/ 572865 w 12193149"/>
              <a:gd name="connsiteY214" fmla="*/ 1877401 h 2344739"/>
              <a:gd name="connsiteX215" fmla="*/ 446247 w 12193149"/>
              <a:gd name="connsiteY215" fmla="*/ 1839371 h 2344739"/>
              <a:gd name="connsiteX216" fmla="*/ 405163 w 12193149"/>
              <a:gd name="connsiteY216" fmla="*/ 1833548 h 2344739"/>
              <a:gd name="connsiteX217" fmla="*/ 293583 w 12193149"/>
              <a:gd name="connsiteY217" fmla="*/ 1812852 h 2344739"/>
              <a:gd name="connsiteX218" fmla="*/ 119529 w 12193149"/>
              <a:gd name="connsiteY218" fmla="*/ 1761047 h 2344739"/>
              <a:gd name="connsiteX219" fmla="*/ 16674 w 12193149"/>
              <a:gd name="connsiteY219" fmla="*/ 1758191 h 2344739"/>
              <a:gd name="connsiteX220" fmla="*/ 1150 w 12193149"/>
              <a:gd name="connsiteY220" fmla="*/ 1752722 h 2344739"/>
              <a:gd name="connsiteX221" fmla="*/ 1148 w 12193149"/>
              <a:gd name="connsiteY221" fmla="*/ 222213 h 2344739"/>
              <a:gd name="connsiteX222" fmla="*/ 1148 w 12193149"/>
              <a:gd name="connsiteY222"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38590 w 12193149"/>
              <a:gd name="connsiteY65" fmla="*/ 1869293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585655 w 12193149"/>
              <a:gd name="connsiteY63" fmla="*/ 1795542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219707 w 12193149"/>
              <a:gd name="connsiteY105" fmla="*/ 2156680 h 2344739"/>
              <a:gd name="connsiteX106" fmla="*/ 7202249 w 12193149"/>
              <a:gd name="connsiteY106" fmla="*/ 2161230 h 2344739"/>
              <a:gd name="connsiteX107" fmla="*/ 7198152 w 12193149"/>
              <a:gd name="connsiteY107" fmla="*/ 2166588 h 2344739"/>
              <a:gd name="connsiteX108" fmla="*/ 7171956 w 12193149"/>
              <a:gd name="connsiteY108" fmla="*/ 2171236 h 2344739"/>
              <a:gd name="connsiteX109" fmla="*/ 7098136 w 12193149"/>
              <a:gd name="connsiteY109" fmla="*/ 2183464 h 2344739"/>
              <a:gd name="connsiteX110" fmla="*/ 7019644 w 12193149"/>
              <a:gd name="connsiteY110" fmla="*/ 2183090 h 2344739"/>
              <a:gd name="connsiteX111" fmla="*/ 6905294 w 12193149"/>
              <a:gd name="connsiteY111" fmla="*/ 2212596 h 2344739"/>
              <a:gd name="connsiteX112" fmla="*/ 6709370 w 12193149"/>
              <a:gd name="connsiteY112" fmla="*/ 2240551 h 2344739"/>
              <a:gd name="connsiteX113" fmla="*/ 6550602 w 12193149"/>
              <a:gd name="connsiteY113" fmla="*/ 2269327 h 2344739"/>
              <a:gd name="connsiteX114" fmla="*/ 6318708 w 12193149"/>
              <a:gd name="connsiteY114" fmla="*/ 2316127 h 2344739"/>
              <a:gd name="connsiteX115" fmla="*/ 6169822 w 12193149"/>
              <a:gd name="connsiteY115" fmla="*/ 2318214 h 2344739"/>
              <a:gd name="connsiteX116" fmla="*/ 6074996 w 12193149"/>
              <a:gd name="connsiteY116" fmla="*/ 2338676 h 2344739"/>
              <a:gd name="connsiteX117" fmla="*/ 6069677 w 12193149"/>
              <a:gd name="connsiteY117" fmla="*/ 2337139 h 2344739"/>
              <a:gd name="connsiteX118" fmla="*/ 6049786 w 12193149"/>
              <a:gd name="connsiteY118" fmla="*/ 2337822 h 2344739"/>
              <a:gd name="connsiteX119" fmla="*/ 6042433 w 12193149"/>
              <a:gd name="connsiteY119" fmla="*/ 2329473 h 2344739"/>
              <a:gd name="connsiteX120" fmla="*/ 6011238 w 12193149"/>
              <a:gd name="connsiteY120" fmla="*/ 2324380 h 2344739"/>
              <a:gd name="connsiteX121" fmla="*/ 5958523 w 12193149"/>
              <a:gd name="connsiteY121" fmla="*/ 2328024 h 2344739"/>
              <a:gd name="connsiteX122" fmla="*/ 5760067 w 12193149"/>
              <a:gd name="connsiteY122" fmla="*/ 2343716 h 2344739"/>
              <a:gd name="connsiteX123" fmla="*/ 5628108 w 12193149"/>
              <a:gd name="connsiteY123" fmla="*/ 2344739 h 2344739"/>
              <a:gd name="connsiteX124" fmla="*/ 5472054 w 12193149"/>
              <a:gd name="connsiteY124" fmla="*/ 2330719 h 2344739"/>
              <a:gd name="connsiteX125" fmla="*/ 5433909 w 12193149"/>
              <a:gd name="connsiteY125" fmla="*/ 2319466 h 2344739"/>
              <a:gd name="connsiteX126" fmla="*/ 5382817 w 12193149"/>
              <a:gd name="connsiteY126" fmla="*/ 2301764 h 2344739"/>
              <a:gd name="connsiteX127" fmla="*/ 5262912 w 12193149"/>
              <a:gd name="connsiteY127" fmla="*/ 2281347 h 2344739"/>
              <a:gd name="connsiteX128" fmla="*/ 5224109 w 12193149"/>
              <a:gd name="connsiteY128" fmla="*/ 2270223 h 2344739"/>
              <a:gd name="connsiteX129" fmla="*/ 5175808 w 12193149"/>
              <a:gd name="connsiteY129" fmla="*/ 2267233 h 2344739"/>
              <a:gd name="connsiteX130" fmla="*/ 5157702 w 12193149"/>
              <a:gd name="connsiteY130" fmla="*/ 2260010 h 2344739"/>
              <a:gd name="connsiteX131" fmla="*/ 5143747 w 12193149"/>
              <a:gd name="connsiteY131" fmla="*/ 2256610 h 2344739"/>
              <a:gd name="connsiteX132" fmla="*/ 5140744 w 12193149"/>
              <a:gd name="connsiteY132" fmla="*/ 2254509 h 2344739"/>
              <a:gd name="connsiteX133" fmla="*/ 5122807 w 12193149"/>
              <a:gd name="connsiteY133" fmla="*/ 2243656 h 2344739"/>
              <a:gd name="connsiteX134" fmla="*/ 5066938 w 12193149"/>
              <a:gd name="connsiteY134" fmla="*/ 2250227 h 2344739"/>
              <a:gd name="connsiteX135" fmla="*/ 5012662 w 12193149"/>
              <a:gd name="connsiteY135" fmla="*/ 2233846 h 2344739"/>
              <a:gd name="connsiteX136" fmla="*/ 4841589 w 12193149"/>
              <a:gd name="connsiteY136" fmla="*/ 2209829 h 2344739"/>
              <a:gd name="connsiteX137" fmla="*/ 4763595 w 12193149"/>
              <a:gd name="connsiteY137" fmla="*/ 2182061 h 2344739"/>
              <a:gd name="connsiteX138" fmla="*/ 4724334 w 12193149"/>
              <a:gd name="connsiteY138" fmla="*/ 2173047 h 2344739"/>
              <a:gd name="connsiteX139" fmla="*/ 4722324 w 12193149"/>
              <a:gd name="connsiteY139" fmla="*/ 2172298 h 2344739"/>
              <a:gd name="connsiteX140" fmla="*/ 4723259 w 12193149"/>
              <a:gd name="connsiteY140" fmla="*/ 2172087 h 2344739"/>
              <a:gd name="connsiteX141" fmla="*/ 4718350 w 12193149"/>
              <a:gd name="connsiteY141" fmla="*/ 2170817 h 2344739"/>
              <a:gd name="connsiteX142" fmla="*/ 4722324 w 12193149"/>
              <a:gd name="connsiteY142" fmla="*/ 2172298 h 2344739"/>
              <a:gd name="connsiteX143" fmla="*/ 4716674 w 12193149"/>
              <a:gd name="connsiteY143" fmla="*/ 2173573 h 2344739"/>
              <a:gd name="connsiteX144" fmla="*/ 4516962 w 12193149"/>
              <a:gd name="connsiteY144" fmla="*/ 2163671 h 2344739"/>
              <a:gd name="connsiteX145" fmla="*/ 4429691 w 12193149"/>
              <a:gd name="connsiteY145" fmla="*/ 2153020 h 2344739"/>
              <a:gd name="connsiteX146" fmla="*/ 4364023 w 12193149"/>
              <a:gd name="connsiteY146" fmla="*/ 2151674 h 2344739"/>
              <a:gd name="connsiteX147" fmla="*/ 4318114 w 12193149"/>
              <a:gd name="connsiteY147" fmla="*/ 2158289 h 2344739"/>
              <a:gd name="connsiteX148" fmla="*/ 4316258 w 12193149"/>
              <a:gd name="connsiteY148" fmla="*/ 2156948 h 2344739"/>
              <a:gd name="connsiteX149" fmla="*/ 4296292 w 12193149"/>
              <a:gd name="connsiteY149" fmla="*/ 2155069 h 2344739"/>
              <a:gd name="connsiteX150" fmla="*/ 4291212 w 12193149"/>
              <a:gd name="connsiteY150" fmla="*/ 2157986 h 2344739"/>
              <a:gd name="connsiteX151" fmla="*/ 4277290 w 12193149"/>
              <a:gd name="connsiteY151" fmla="*/ 2157740 h 2344739"/>
              <a:gd name="connsiteX152" fmla="*/ 4249265 w 12193149"/>
              <a:gd name="connsiteY152" fmla="*/ 2160064 h 2344739"/>
              <a:gd name="connsiteX153" fmla="*/ 4203199 w 12193149"/>
              <a:gd name="connsiteY153" fmla="*/ 2157269 h 2344739"/>
              <a:gd name="connsiteX154" fmla="*/ 4202893 w 12193149"/>
              <a:gd name="connsiteY154" fmla="*/ 2156010 h 2344739"/>
              <a:gd name="connsiteX155" fmla="*/ 4192396 w 12193149"/>
              <a:gd name="connsiteY155" fmla="*/ 2150376 h 2344739"/>
              <a:gd name="connsiteX156" fmla="*/ 4143893 w 12193149"/>
              <a:gd name="connsiteY156" fmla="*/ 2134511 h 2344739"/>
              <a:gd name="connsiteX157" fmla="*/ 4084245 w 12193149"/>
              <a:gd name="connsiteY157" fmla="*/ 2107978 h 2344739"/>
              <a:gd name="connsiteX158" fmla="*/ 4075694 w 12193149"/>
              <a:gd name="connsiteY158" fmla="*/ 2107143 h 2344739"/>
              <a:gd name="connsiteX159" fmla="*/ 4075575 w 12193149"/>
              <a:gd name="connsiteY159" fmla="*/ 2106844 h 2344739"/>
              <a:gd name="connsiteX160" fmla="*/ 4066658 w 12193149"/>
              <a:gd name="connsiteY160" fmla="*/ 2105400 h 2344739"/>
              <a:gd name="connsiteX161" fmla="*/ 4060102 w 12193149"/>
              <a:gd name="connsiteY161" fmla="*/ 2105618 h 2344739"/>
              <a:gd name="connsiteX162" fmla="*/ 4043512 w 12193149"/>
              <a:gd name="connsiteY162" fmla="*/ 2103997 h 2344739"/>
              <a:gd name="connsiteX163" fmla="*/ 4038145 w 12193149"/>
              <a:gd name="connsiteY163" fmla="*/ 2101563 h 2344739"/>
              <a:gd name="connsiteX164" fmla="*/ 4036511 w 12193149"/>
              <a:gd name="connsiteY164" fmla="*/ 2097896 h 2344739"/>
              <a:gd name="connsiteX165" fmla="*/ 4034926 w 12193149"/>
              <a:gd name="connsiteY165" fmla="*/ 2098131 h 2344739"/>
              <a:gd name="connsiteX166" fmla="*/ 4005686 w 12193149"/>
              <a:gd name="connsiteY166" fmla="*/ 2085563 h 2344739"/>
              <a:gd name="connsiteX167" fmla="*/ 3937994 w 12193149"/>
              <a:gd name="connsiteY167" fmla="*/ 2068106 h 2344739"/>
              <a:gd name="connsiteX168" fmla="*/ 3898423 w 12193149"/>
              <a:gd name="connsiteY168" fmla="*/ 2062451 h 2344739"/>
              <a:gd name="connsiteX169" fmla="*/ 3790908 w 12193149"/>
              <a:gd name="connsiteY169" fmla="*/ 2042213 h 2344739"/>
              <a:gd name="connsiteX170" fmla="*/ 3683661 w 12193149"/>
              <a:gd name="connsiteY170" fmla="*/ 2018290 h 2344739"/>
              <a:gd name="connsiteX171" fmla="*/ 3611183 w 12193149"/>
              <a:gd name="connsiteY171" fmla="*/ 1986019 h 2344739"/>
              <a:gd name="connsiteX172" fmla="*/ 3605003 w 12193149"/>
              <a:gd name="connsiteY172" fmla="*/ 1987381 h 2344739"/>
              <a:gd name="connsiteX173" fmla="*/ 3595884 w 12193149"/>
              <a:gd name="connsiteY173" fmla="*/ 1987545 h 2344739"/>
              <a:gd name="connsiteX174" fmla="*/ 3595649 w 12193149"/>
              <a:gd name="connsiteY174" fmla="*/ 1987276 h 2344739"/>
              <a:gd name="connsiteX175" fmla="*/ 3587126 w 12193149"/>
              <a:gd name="connsiteY175" fmla="*/ 1987966 h 2344739"/>
              <a:gd name="connsiteX176" fmla="*/ 3537283 w 12193149"/>
              <a:gd name="connsiteY176" fmla="*/ 1978267 h 2344739"/>
              <a:gd name="connsiteX177" fmla="*/ 3474371 w 12193149"/>
              <a:gd name="connsiteY177" fmla="*/ 1974606 h 2344739"/>
              <a:gd name="connsiteX178" fmla="*/ 3401876 w 12193149"/>
              <a:gd name="connsiteY178" fmla="*/ 1962558 h 2344739"/>
              <a:gd name="connsiteX179" fmla="*/ 3365036 w 12193149"/>
              <a:gd name="connsiteY179" fmla="*/ 1979510 h 2344739"/>
              <a:gd name="connsiteX180" fmla="*/ 3345174 w 12193149"/>
              <a:gd name="connsiteY180" fmla="*/ 1981192 h 2344739"/>
              <a:gd name="connsiteX181" fmla="*/ 3342846 w 12193149"/>
              <a:gd name="connsiteY181" fmla="*/ 1980217 h 2344739"/>
              <a:gd name="connsiteX182" fmla="*/ 3263504 w 12193149"/>
              <a:gd name="connsiteY182" fmla="*/ 1986094 h 2344739"/>
              <a:gd name="connsiteX183" fmla="*/ 3143704 w 12193149"/>
              <a:gd name="connsiteY183" fmla="*/ 1993869 h 2344739"/>
              <a:gd name="connsiteX184" fmla="*/ 3031439 w 12193149"/>
              <a:gd name="connsiteY184" fmla="*/ 1996512 h 2344739"/>
              <a:gd name="connsiteX185" fmla="*/ 2782717 w 12193149"/>
              <a:gd name="connsiteY185" fmla="*/ 2018333 h 2344739"/>
              <a:gd name="connsiteX186" fmla="*/ 2647675 w 12193149"/>
              <a:gd name="connsiteY186" fmla="*/ 2028869 h 2344739"/>
              <a:gd name="connsiteX187" fmla="*/ 2569176 w 12193149"/>
              <a:gd name="connsiteY187" fmla="*/ 2002628 h 2344739"/>
              <a:gd name="connsiteX188" fmla="*/ 2444403 w 12193149"/>
              <a:gd name="connsiteY188" fmla="*/ 2016529 h 2344739"/>
              <a:gd name="connsiteX189" fmla="*/ 2316260 w 12193149"/>
              <a:gd name="connsiteY189" fmla="*/ 2024996 h 2344739"/>
              <a:gd name="connsiteX190" fmla="*/ 2209726 w 12193149"/>
              <a:gd name="connsiteY190" fmla="*/ 2019763 h 2344739"/>
              <a:gd name="connsiteX191" fmla="*/ 2095813 w 12193149"/>
              <a:gd name="connsiteY191" fmla="*/ 2003052 h 2344739"/>
              <a:gd name="connsiteX192" fmla="*/ 1998504 w 12193149"/>
              <a:gd name="connsiteY192" fmla="*/ 1995032 h 2344739"/>
              <a:gd name="connsiteX193" fmla="*/ 1929320 w 12193149"/>
              <a:gd name="connsiteY193" fmla="*/ 2016977 h 2344739"/>
              <a:gd name="connsiteX194" fmla="*/ 1922798 w 12193149"/>
              <a:gd name="connsiteY194" fmla="*/ 2012146 h 2344739"/>
              <a:gd name="connsiteX195" fmla="*/ 1874228 w 12193149"/>
              <a:gd name="connsiteY195" fmla="*/ 2013741 h 2344739"/>
              <a:gd name="connsiteX196" fmla="*/ 1787803 w 12193149"/>
              <a:gd name="connsiteY196" fmla="*/ 2041363 h 2344739"/>
              <a:gd name="connsiteX197" fmla="*/ 1739352 w 12193149"/>
              <a:gd name="connsiteY197" fmla="*/ 2036312 h 2344739"/>
              <a:gd name="connsiteX198" fmla="*/ 1676219 w 12193149"/>
              <a:gd name="connsiteY198" fmla="*/ 2019963 h 2344739"/>
              <a:gd name="connsiteX199" fmla="*/ 1609817 w 12193149"/>
              <a:gd name="connsiteY199" fmla="*/ 2013066 h 2344739"/>
              <a:gd name="connsiteX200" fmla="*/ 1497258 w 12193149"/>
              <a:gd name="connsiteY200" fmla="*/ 1987476 h 2344739"/>
              <a:gd name="connsiteX201" fmla="*/ 1151127 w 12193149"/>
              <a:gd name="connsiteY201" fmla="*/ 1938041 h 2344739"/>
              <a:gd name="connsiteX202" fmla="*/ 859417 w 12193149"/>
              <a:gd name="connsiteY202" fmla="*/ 1928608 h 2344739"/>
              <a:gd name="connsiteX203" fmla="*/ 838688 w 12193149"/>
              <a:gd name="connsiteY203" fmla="*/ 1929821 h 2344739"/>
              <a:gd name="connsiteX204" fmla="*/ 817957 w 12193149"/>
              <a:gd name="connsiteY204" fmla="*/ 1927857 h 2344739"/>
              <a:gd name="connsiteX205" fmla="*/ 812654 w 12193149"/>
              <a:gd name="connsiteY205" fmla="*/ 1930751 h 2344739"/>
              <a:gd name="connsiteX206" fmla="*/ 721195 w 12193149"/>
              <a:gd name="connsiteY206" fmla="*/ 1929661 h 2344739"/>
              <a:gd name="connsiteX207" fmla="*/ 720890 w 12193149"/>
              <a:gd name="connsiteY207" fmla="*/ 1928399 h 2344739"/>
              <a:gd name="connsiteX208" fmla="*/ 710023 w 12193149"/>
              <a:gd name="connsiteY208" fmla="*/ 1922722 h 2344739"/>
              <a:gd name="connsiteX209" fmla="*/ 597940 w 12193149"/>
              <a:gd name="connsiteY209" fmla="*/ 1879864 h 2344739"/>
              <a:gd name="connsiteX210" fmla="*/ 579683 w 12193149"/>
              <a:gd name="connsiteY210" fmla="*/ 1877212 h 2344739"/>
              <a:gd name="connsiteX211" fmla="*/ 572865 w 12193149"/>
              <a:gd name="connsiteY211" fmla="*/ 1877401 h 2344739"/>
              <a:gd name="connsiteX212" fmla="*/ 446247 w 12193149"/>
              <a:gd name="connsiteY212" fmla="*/ 1839371 h 2344739"/>
              <a:gd name="connsiteX213" fmla="*/ 405163 w 12193149"/>
              <a:gd name="connsiteY213" fmla="*/ 1833548 h 2344739"/>
              <a:gd name="connsiteX214" fmla="*/ 293583 w 12193149"/>
              <a:gd name="connsiteY214" fmla="*/ 1812852 h 2344739"/>
              <a:gd name="connsiteX215" fmla="*/ 119529 w 12193149"/>
              <a:gd name="connsiteY215" fmla="*/ 1761047 h 2344739"/>
              <a:gd name="connsiteX216" fmla="*/ 16674 w 12193149"/>
              <a:gd name="connsiteY216" fmla="*/ 1758191 h 2344739"/>
              <a:gd name="connsiteX217" fmla="*/ 1150 w 12193149"/>
              <a:gd name="connsiteY217" fmla="*/ 1752722 h 2344739"/>
              <a:gd name="connsiteX218" fmla="*/ 1148 w 12193149"/>
              <a:gd name="connsiteY218" fmla="*/ 222213 h 2344739"/>
              <a:gd name="connsiteX219" fmla="*/ 1148 w 12193149"/>
              <a:gd name="connsiteY219"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590693 w 12193149"/>
              <a:gd name="connsiteY23" fmla="*/ 963777 h 2344739"/>
              <a:gd name="connsiteX24" fmla="*/ 11506817 w 12193149"/>
              <a:gd name="connsiteY24" fmla="*/ 1033623 h 2344739"/>
              <a:gd name="connsiteX25" fmla="*/ 11280332 w 12193149"/>
              <a:gd name="connsiteY25" fmla="*/ 1223571 h 2344739"/>
              <a:gd name="connsiteX26" fmla="*/ 11228309 w 12193149"/>
              <a:gd name="connsiteY26" fmla="*/ 1276236 h 2344739"/>
              <a:gd name="connsiteX27" fmla="*/ 11218087 w 12193149"/>
              <a:gd name="connsiteY27" fmla="*/ 1275961 h 2344739"/>
              <a:gd name="connsiteX28" fmla="*/ 11217184 w 12193149"/>
              <a:gd name="connsiteY28" fmla="*/ 1275018 h 2344739"/>
              <a:gd name="connsiteX29" fmla="*/ 11188885 w 12193149"/>
              <a:gd name="connsiteY29" fmla="*/ 1292383 h 2344739"/>
              <a:gd name="connsiteX30" fmla="*/ 11184501 w 12193149"/>
              <a:gd name="connsiteY30" fmla="*/ 1292525 h 2344739"/>
              <a:gd name="connsiteX31" fmla="*/ 11166854 w 12193149"/>
              <a:gd name="connsiteY31" fmla="*/ 1306612 h 2344739"/>
              <a:gd name="connsiteX32" fmla="*/ 11157311 w 12193149"/>
              <a:gd name="connsiteY32" fmla="*/ 1312414 h 2344739"/>
              <a:gd name="connsiteX33" fmla="*/ 11155496 w 12193149"/>
              <a:gd name="connsiteY33" fmla="*/ 1317097 h 2344739"/>
              <a:gd name="connsiteX34" fmla="*/ 11140961 w 12193149"/>
              <a:gd name="connsiteY34" fmla="*/ 1324115 h 2344739"/>
              <a:gd name="connsiteX35" fmla="*/ 11138961 w 12193149"/>
              <a:gd name="connsiteY35" fmla="*/ 1323772 h 2344739"/>
              <a:gd name="connsiteX36" fmla="*/ 11128208 w 12193149"/>
              <a:gd name="connsiteY36" fmla="*/ 1333832 h 2344739"/>
              <a:gd name="connsiteX37" fmla="*/ 11120691 w 12193149"/>
              <a:gd name="connsiteY37" fmla="*/ 1347424 h 2344739"/>
              <a:gd name="connsiteX38" fmla="*/ 10894683 w 12193149"/>
              <a:gd name="connsiteY38" fmla="*/ 1473399 h 2344739"/>
              <a:gd name="connsiteX39" fmla="*/ 10773300 w 12193149"/>
              <a:gd name="connsiteY39" fmla="*/ 1523191 h 2344739"/>
              <a:gd name="connsiteX40" fmla="*/ 10627668 w 12193149"/>
              <a:gd name="connsiteY40" fmla="*/ 1559229 h 2344739"/>
              <a:gd name="connsiteX41" fmla="*/ 10581895 w 12193149"/>
              <a:gd name="connsiteY41" fmla="*/ 1568689 h 2344739"/>
              <a:gd name="connsiteX42" fmla="*/ 10547790 w 12193149"/>
              <a:gd name="connsiteY42" fmla="*/ 1598423 h 2344739"/>
              <a:gd name="connsiteX43" fmla="*/ 10529643 w 12193149"/>
              <a:gd name="connsiteY43" fmla="*/ 1596907 h 2344739"/>
              <a:gd name="connsiteX44" fmla="*/ 10526446 w 12193149"/>
              <a:gd name="connsiteY44" fmla="*/ 1596411 h 2344739"/>
              <a:gd name="connsiteX45" fmla="*/ 10515129 w 12193149"/>
              <a:gd name="connsiteY45" fmla="*/ 1599537 h 2344739"/>
              <a:gd name="connsiteX46" fmla="*/ 10491735 w 12193149"/>
              <a:gd name="connsiteY46" fmla="*/ 1594156 h 2344739"/>
              <a:gd name="connsiteX47" fmla="*/ 10471418 w 12193149"/>
              <a:gd name="connsiteY47" fmla="*/ 1601693 h 2344739"/>
              <a:gd name="connsiteX48" fmla="*/ 10377042 w 12193149"/>
              <a:gd name="connsiteY48" fmla="*/ 1644598 h 2344739"/>
              <a:gd name="connsiteX49" fmla="*/ 10319338 w 12193149"/>
              <a:gd name="connsiteY49" fmla="*/ 1666221 h 2344739"/>
              <a:gd name="connsiteX50" fmla="*/ 10295467 w 12193149"/>
              <a:gd name="connsiteY50" fmla="*/ 1668079 h 2344739"/>
              <a:gd name="connsiteX51" fmla="*/ 10263443 w 12193149"/>
              <a:gd name="connsiteY51" fmla="*/ 1674948 h 2344739"/>
              <a:gd name="connsiteX52" fmla="*/ 10205418 w 12193149"/>
              <a:gd name="connsiteY52" fmla="*/ 1682149 h 2344739"/>
              <a:gd name="connsiteX53" fmla="*/ 10177759 w 12193149"/>
              <a:gd name="connsiteY53" fmla="*/ 1692943 h 2344739"/>
              <a:gd name="connsiteX54" fmla="*/ 10165070 w 12193149"/>
              <a:gd name="connsiteY54" fmla="*/ 1693739 h 2344739"/>
              <a:gd name="connsiteX55" fmla="*/ 10156308 w 12193149"/>
              <a:gd name="connsiteY55" fmla="*/ 1707487 h 2344739"/>
              <a:gd name="connsiteX56" fmla="*/ 10118267 w 12193149"/>
              <a:gd name="connsiteY56" fmla="*/ 1731142 h 2344739"/>
              <a:gd name="connsiteX57" fmla="*/ 10083317 w 12193149"/>
              <a:gd name="connsiteY57" fmla="*/ 1743296 h 2344739"/>
              <a:gd name="connsiteX58" fmla="*/ 10040388 w 12193149"/>
              <a:gd name="connsiteY58" fmla="*/ 1741632 h 2344739"/>
              <a:gd name="connsiteX59" fmla="*/ 9961167 w 12193149"/>
              <a:gd name="connsiteY59" fmla="*/ 1757147 h 2344739"/>
              <a:gd name="connsiteX60" fmla="*/ 9848940 w 12193149"/>
              <a:gd name="connsiteY60" fmla="*/ 1763915 h 2344739"/>
              <a:gd name="connsiteX61" fmla="*/ 9729457 w 12193149"/>
              <a:gd name="connsiteY61" fmla="*/ 1784122 h 2344739"/>
              <a:gd name="connsiteX62" fmla="*/ 9613704 w 12193149"/>
              <a:gd name="connsiteY62" fmla="*/ 1812371 h 2344739"/>
              <a:gd name="connsiteX63" fmla="*/ 9338590 w 12193149"/>
              <a:gd name="connsiteY63" fmla="*/ 1869293 h 2344739"/>
              <a:gd name="connsiteX64" fmla="*/ 9232518 w 12193149"/>
              <a:gd name="connsiteY64" fmla="*/ 1893149 h 2344739"/>
              <a:gd name="connsiteX65" fmla="*/ 9156690 w 12193149"/>
              <a:gd name="connsiteY65" fmla="*/ 1903228 h 2344739"/>
              <a:gd name="connsiteX66" fmla="*/ 9054601 w 12193149"/>
              <a:gd name="connsiteY66" fmla="*/ 1910755 h 2344739"/>
              <a:gd name="connsiteX67" fmla="*/ 9006634 w 12193149"/>
              <a:gd name="connsiteY67" fmla="*/ 1914040 h 2344739"/>
              <a:gd name="connsiteX68" fmla="*/ 9006349 w 12193149"/>
              <a:gd name="connsiteY68" fmla="*/ 1913800 h 2344739"/>
              <a:gd name="connsiteX69" fmla="*/ 8997380 w 12193149"/>
              <a:gd name="connsiteY69" fmla="*/ 1915011 h 2344739"/>
              <a:gd name="connsiteX70" fmla="*/ 8991542 w 12193149"/>
              <a:gd name="connsiteY70" fmla="*/ 1917072 h 2344739"/>
              <a:gd name="connsiteX71" fmla="*/ 8975485 w 12193149"/>
              <a:gd name="connsiteY71" fmla="*/ 1920298 h 2344739"/>
              <a:gd name="connsiteX72" fmla="*/ 8969159 w 12193149"/>
              <a:gd name="connsiteY72" fmla="*/ 1919598 h 2344739"/>
              <a:gd name="connsiteX73" fmla="*/ 8964196 w 12193149"/>
              <a:gd name="connsiteY73" fmla="*/ 1917373 h 2344739"/>
              <a:gd name="connsiteX74" fmla="*/ 8930136 w 12193149"/>
              <a:gd name="connsiteY74" fmla="*/ 1914185 h 2344739"/>
              <a:gd name="connsiteX75" fmla="*/ 8753592 w 12193149"/>
              <a:gd name="connsiteY75" fmla="*/ 1933417 h 2344739"/>
              <a:gd name="connsiteX76" fmla="*/ 8708995 w 12193149"/>
              <a:gd name="connsiteY76" fmla="*/ 1935518 h 2344739"/>
              <a:gd name="connsiteX77" fmla="*/ 8597219 w 12193149"/>
              <a:gd name="connsiteY77" fmla="*/ 1944090 h 2344739"/>
              <a:gd name="connsiteX78" fmla="*/ 8526378 w 12193149"/>
              <a:gd name="connsiteY78" fmla="*/ 1929248 h 2344739"/>
              <a:gd name="connsiteX79" fmla="*/ 8512131 w 12193149"/>
              <a:gd name="connsiteY79" fmla="*/ 1935163 h 2344739"/>
              <a:gd name="connsiteX80" fmla="*/ 8507315 w 12193149"/>
              <a:gd name="connsiteY80" fmla="*/ 1938164 h 2344739"/>
              <a:gd name="connsiteX81" fmla="*/ 8499116 w 12193149"/>
              <a:gd name="connsiteY81" fmla="*/ 1940902 h 2344739"/>
              <a:gd name="connsiteX82" fmla="*/ 8498742 w 12193149"/>
              <a:gd name="connsiteY82" fmla="*/ 1940723 h 2344739"/>
              <a:gd name="connsiteX83" fmla="*/ 8491397 w 12193149"/>
              <a:gd name="connsiteY83" fmla="*/ 1943773 h 2344739"/>
              <a:gd name="connsiteX84" fmla="*/ 8368330 w 12193149"/>
              <a:gd name="connsiteY84" fmla="*/ 1957815 h 2344739"/>
              <a:gd name="connsiteX85" fmla="*/ 8354947 w 12193149"/>
              <a:gd name="connsiteY85" fmla="*/ 1958009 h 2344739"/>
              <a:gd name="connsiteX86" fmla="*/ 8321252 w 12193149"/>
              <a:gd name="connsiteY86" fmla="*/ 1974587 h 2344739"/>
              <a:gd name="connsiteX87" fmla="*/ 8315581 w 12193149"/>
              <a:gd name="connsiteY87" fmla="*/ 1974913 h 2344739"/>
              <a:gd name="connsiteX88" fmla="*/ 8296322 w 12193149"/>
              <a:gd name="connsiteY88" fmla="*/ 1988808 h 2344739"/>
              <a:gd name="connsiteX89" fmla="*/ 8285424 w 12193149"/>
              <a:gd name="connsiteY89" fmla="*/ 1994631 h 2344739"/>
              <a:gd name="connsiteX90" fmla="*/ 8284298 w 12193149"/>
              <a:gd name="connsiteY90" fmla="*/ 1999074 h 2344739"/>
              <a:gd name="connsiteX91" fmla="*/ 8267224 w 12193149"/>
              <a:gd name="connsiteY91" fmla="*/ 2006249 h 2344739"/>
              <a:gd name="connsiteX92" fmla="*/ 8264525 w 12193149"/>
              <a:gd name="connsiteY92" fmla="*/ 2006019 h 2344739"/>
              <a:gd name="connsiteX93" fmla="*/ 8253181 w 12193149"/>
              <a:gd name="connsiteY93" fmla="*/ 2015862 h 2344739"/>
              <a:gd name="connsiteX94" fmla="*/ 8246982 w 12193149"/>
              <a:gd name="connsiteY94" fmla="*/ 2028854 h 2344739"/>
              <a:gd name="connsiteX95" fmla="*/ 8091420 w 12193149"/>
              <a:gd name="connsiteY95" fmla="*/ 2075015 h 2344739"/>
              <a:gd name="connsiteX96" fmla="*/ 7906555 w 12193149"/>
              <a:gd name="connsiteY96" fmla="*/ 2116988 h 2344739"/>
              <a:gd name="connsiteX97" fmla="*/ 7719893 w 12193149"/>
              <a:gd name="connsiteY97" fmla="*/ 2142703 h 2344739"/>
              <a:gd name="connsiteX98" fmla="*/ 7615495 w 12193149"/>
              <a:gd name="connsiteY98" fmla="*/ 2139232 h 2344739"/>
              <a:gd name="connsiteX99" fmla="*/ 7528691 w 12193149"/>
              <a:gd name="connsiteY99" fmla="*/ 2145060 h 2344739"/>
              <a:gd name="connsiteX100" fmla="*/ 7520719 w 12193149"/>
              <a:gd name="connsiteY100" fmla="*/ 2147613 h 2344739"/>
              <a:gd name="connsiteX101" fmla="*/ 7508559 w 12193149"/>
              <a:gd name="connsiteY101" fmla="*/ 2148948 h 2344739"/>
              <a:gd name="connsiteX102" fmla="*/ 7508188 w 12193149"/>
              <a:gd name="connsiteY102" fmla="*/ 2148621 h 2344739"/>
              <a:gd name="connsiteX103" fmla="*/ 7496943 w 12193149"/>
              <a:gd name="connsiteY103" fmla="*/ 2150573 h 2344739"/>
              <a:gd name="connsiteX104" fmla="*/ 7219707 w 12193149"/>
              <a:gd name="connsiteY104" fmla="*/ 2156680 h 2344739"/>
              <a:gd name="connsiteX105" fmla="*/ 7202249 w 12193149"/>
              <a:gd name="connsiteY105" fmla="*/ 2161230 h 2344739"/>
              <a:gd name="connsiteX106" fmla="*/ 7198152 w 12193149"/>
              <a:gd name="connsiteY106" fmla="*/ 2166588 h 2344739"/>
              <a:gd name="connsiteX107" fmla="*/ 7171956 w 12193149"/>
              <a:gd name="connsiteY107" fmla="*/ 2171236 h 2344739"/>
              <a:gd name="connsiteX108" fmla="*/ 7098136 w 12193149"/>
              <a:gd name="connsiteY108" fmla="*/ 2183464 h 2344739"/>
              <a:gd name="connsiteX109" fmla="*/ 7019644 w 12193149"/>
              <a:gd name="connsiteY109" fmla="*/ 2183090 h 2344739"/>
              <a:gd name="connsiteX110" fmla="*/ 6905294 w 12193149"/>
              <a:gd name="connsiteY110" fmla="*/ 2212596 h 2344739"/>
              <a:gd name="connsiteX111" fmla="*/ 6709370 w 12193149"/>
              <a:gd name="connsiteY111" fmla="*/ 2240551 h 2344739"/>
              <a:gd name="connsiteX112" fmla="*/ 6550602 w 12193149"/>
              <a:gd name="connsiteY112" fmla="*/ 2269327 h 2344739"/>
              <a:gd name="connsiteX113" fmla="*/ 6318708 w 12193149"/>
              <a:gd name="connsiteY113" fmla="*/ 2316127 h 2344739"/>
              <a:gd name="connsiteX114" fmla="*/ 6169822 w 12193149"/>
              <a:gd name="connsiteY114" fmla="*/ 2318214 h 2344739"/>
              <a:gd name="connsiteX115" fmla="*/ 6074996 w 12193149"/>
              <a:gd name="connsiteY115" fmla="*/ 2338676 h 2344739"/>
              <a:gd name="connsiteX116" fmla="*/ 6069677 w 12193149"/>
              <a:gd name="connsiteY116" fmla="*/ 2337139 h 2344739"/>
              <a:gd name="connsiteX117" fmla="*/ 6049786 w 12193149"/>
              <a:gd name="connsiteY117" fmla="*/ 2337822 h 2344739"/>
              <a:gd name="connsiteX118" fmla="*/ 6042433 w 12193149"/>
              <a:gd name="connsiteY118" fmla="*/ 2329473 h 2344739"/>
              <a:gd name="connsiteX119" fmla="*/ 6011238 w 12193149"/>
              <a:gd name="connsiteY119" fmla="*/ 2324380 h 2344739"/>
              <a:gd name="connsiteX120" fmla="*/ 5958523 w 12193149"/>
              <a:gd name="connsiteY120" fmla="*/ 2328024 h 2344739"/>
              <a:gd name="connsiteX121" fmla="*/ 5760067 w 12193149"/>
              <a:gd name="connsiteY121" fmla="*/ 2343716 h 2344739"/>
              <a:gd name="connsiteX122" fmla="*/ 5628108 w 12193149"/>
              <a:gd name="connsiteY122" fmla="*/ 2344739 h 2344739"/>
              <a:gd name="connsiteX123" fmla="*/ 5472054 w 12193149"/>
              <a:gd name="connsiteY123" fmla="*/ 2330719 h 2344739"/>
              <a:gd name="connsiteX124" fmla="*/ 5433909 w 12193149"/>
              <a:gd name="connsiteY124" fmla="*/ 2319466 h 2344739"/>
              <a:gd name="connsiteX125" fmla="*/ 5382817 w 12193149"/>
              <a:gd name="connsiteY125" fmla="*/ 2301764 h 2344739"/>
              <a:gd name="connsiteX126" fmla="*/ 5262912 w 12193149"/>
              <a:gd name="connsiteY126" fmla="*/ 2281347 h 2344739"/>
              <a:gd name="connsiteX127" fmla="*/ 5224109 w 12193149"/>
              <a:gd name="connsiteY127" fmla="*/ 2270223 h 2344739"/>
              <a:gd name="connsiteX128" fmla="*/ 5175808 w 12193149"/>
              <a:gd name="connsiteY128" fmla="*/ 2267233 h 2344739"/>
              <a:gd name="connsiteX129" fmla="*/ 5157702 w 12193149"/>
              <a:gd name="connsiteY129" fmla="*/ 2260010 h 2344739"/>
              <a:gd name="connsiteX130" fmla="*/ 5143747 w 12193149"/>
              <a:gd name="connsiteY130" fmla="*/ 2256610 h 2344739"/>
              <a:gd name="connsiteX131" fmla="*/ 5140744 w 12193149"/>
              <a:gd name="connsiteY131" fmla="*/ 2254509 h 2344739"/>
              <a:gd name="connsiteX132" fmla="*/ 5122807 w 12193149"/>
              <a:gd name="connsiteY132" fmla="*/ 2243656 h 2344739"/>
              <a:gd name="connsiteX133" fmla="*/ 5066938 w 12193149"/>
              <a:gd name="connsiteY133" fmla="*/ 2250227 h 2344739"/>
              <a:gd name="connsiteX134" fmla="*/ 5012662 w 12193149"/>
              <a:gd name="connsiteY134" fmla="*/ 2233846 h 2344739"/>
              <a:gd name="connsiteX135" fmla="*/ 4841589 w 12193149"/>
              <a:gd name="connsiteY135" fmla="*/ 2209829 h 2344739"/>
              <a:gd name="connsiteX136" fmla="*/ 4763595 w 12193149"/>
              <a:gd name="connsiteY136" fmla="*/ 2182061 h 2344739"/>
              <a:gd name="connsiteX137" fmla="*/ 4724334 w 12193149"/>
              <a:gd name="connsiteY137" fmla="*/ 2173047 h 2344739"/>
              <a:gd name="connsiteX138" fmla="*/ 4722324 w 12193149"/>
              <a:gd name="connsiteY138" fmla="*/ 2172298 h 2344739"/>
              <a:gd name="connsiteX139" fmla="*/ 4723259 w 12193149"/>
              <a:gd name="connsiteY139" fmla="*/ 2172087 h 2344739"/>
              <a:gd name="connsiteX140" fmla="*/ 4718350 w 12193149"/>
              <a:gd name="connsiteY140" fmla="*/ 2170817 h 2344739"/>
              <a:gd name="connsiteX141" fmla="*/ 4722324 w 12193149"/>
              <a:gd name="connsiteY141" fmla="*/ 2172298 h 2344739"/>
              <a:gd name="connsiteX142" fmla="*/ 4716674 w 12193149"/>
              <a:gd name="connsiteY142" fmla="*/ 2173573 h 2344739"/>
              <a:gd name="connsiteX143" fmla="*/ 4516962 w 12193149"/>
              <a:gd name="connsiteY143" fmla="*/ 2163671 h 2344739"/>
              <a:gd name="connsiteX144" fmla="*/ 4429691 w 12193149"/>
              <a:gd name="connsiteY144" fmla="*/ 2153020 h 2344739"/>
              <a:gd name="connsiteX145" fmla="*/ 4364023 w 12193149"/>
              <a:gd name="connsiteY145" fmla="*/ 2151674 h 2344739"/>
              <a:gd name="connsiteX146" fmla="*/ 4318114 w 12193149"/>
              <a:gd name="connsiteY146" fmla="*/ 2158289 h 2344739"/>
              <a:gd name="connsiteX147" fmla="*/ 4316258 w 12193149"/>
              <a:gd name="connsiteY147" fmla="*/ 2156948 h 2344739"/>
              <a:gd name="connsiteX148" fmla="*/ 4296292 w 12193149"/>
              <a:gd name="connsiteY148" fmla="*/ 2155069 h 2344739"/>
              <a:gd name="connsiteX149" fmla="*/ 4291212 w 12193149"/>
              <a:gd name="connsiteY149" fmla="*/ 2157986 h 2344739"/>
              <a:gd name="connsiteX150" fmla="*/ 4277290 w 12193149"/>
              <a:gd name="connsiteY150" fmla="*/ 2157740 h 2344739"/>
              <a:gd name="connsiteX151" fmla="*/ 4249265 w 12193149"/>
              <a:gd name="connsiteY151" fmla="*/ 2160064 h 2344739"/>
              <a:gd name="connsiteX152" fmla="*/ 4203199 w 12193149"/>
              <a:gd name="connsiteY152" fmla="*/ 2157269 h 2344739"/>
              <a:gd name="connsiteX153" fmla="*/ 4202893 w 12193149"/>
              <a:gd name="connsiteY153" fmla="*/ 2156010 h 2344739"/>
              <a:gd name="connsiteX154" fmla="*/ 4192396 w 12193149"/>
              <a:gd name="connsiteY154" fmla="*/ 2150376 h 2344739"/>
              <a:gd name="connsiteX155" fmla="*/ 4143893 w 12193149"/>
              <a:gd name="connsiteY155" fmla="*/ 2134511 h 2344739"/>
              <a:gd name="connsiteX156" fmla="*/ 4084245 w 12193149"/>
              <a:gd name="connsiteY156" fmla="*/ 2107978 h 2344739"/>
              <a:gd name="connsiteX157" fmla="*/ 4075694 w 12193149"/>
              <a:gd name="connsiteY157" fmla="*/ 2107143 h 2344739"/>
              <a:gd name="connsiteX158" fmla="*/ 4075575 w 12193149"/>
              <a:gd name="connsiteY158" fmla="*/ 2106844 h 2344739"/>
              <a:gd name="connsiteX159" fmla="*/ 4066658 w 12193149"/>
              <a:gd name="connsiteY159" fmla="*/ 2105400 h 2344739"/>
              <a:gd name="connsiteX160" fmla="*/ 4060102 w 12193149"/>
              <a:gd name="connsiteY160" fmla="*/ 2105618 h 2344739"/>
              <a:gd name="connsiteX161" fmla="*/ 4043512 w 12193149"/>
              <a:gd name="connsiteY161" fmla="*/ 2103997 h 2344739"/>
              <a:gd name="connsiteX162" fmla="*/ 4038145 w 12193149"/>
              <a:gd name="connsiteY162" fmla="*/ 2101563 h 2344739"/>
              <a:gd name="connsiteX163" fmla="*/ 4036511 w 12193149"/>
              <a:gd name="connsiteY163" fmla="*/ 2097896 h 2344739"/>
              <a:gd name="connsiteX164" fmla="*/ 4034926 w 12193149"/>
              <a:gd name="connsiteY164" fmla="*/ 2098131 h 2344739"/>
              <a:gd name="connsiteX165" fmla="*/ 4005686 w 12193149"/>
              <a:gd name="connsiteY165" fmla="*/ 2085563 h 2344739"/>
              <a:gd name="connsiteX166" fmla="*/ 3937994 w 12193149"/>
              <a:gd name="connsiteY166" fmla="*/ 2068106 h 2344739"/>
              <a:gd name="connsiteX167" fmla="*/ 3898423 w 12193149"/>
              <a:gd name="connsiteY167" fmla="*/ 2062451 h 2344739"/>
              <a:gd name="connsiteX168" fmla="*/ 3790908 w 12193149"/>
              <a:gd name="connsiteY168" fmla="*/ 2042213 h 2344739"/>
              <a:gd name="connsiteX169" fmla="*/ 3683661 w 12193149"/>
              <a:gd name="connsiteY169" fmla="*/ 2018290 h 2344739"/>
              <a:gd name="connsiteX170" fmla="*/ 3611183 w 12193149"/>
              <a:gd name="connsiteY170" fmla="*/ 1986019 h 2344739"/>
              <a:gd name="connsiteX171" fmla="*/ 3605003 w 12193149"/>
              <a:gd name="connsiteY171" fmla="*/ 1987381 h 2344739"/>
              <a:gd name="connsiteX172" fmla="*/ 3595884 w 12193149"/>
              <a:gd name="connsiteY172" fmla="*/ 1987545 h 2344739"/>
              <a:gd name="connsiteX173" fmla="*/ 3595649 w 12193149"/>
              <a:gd name="connsiteY173" fmla="*/ 1987276 h 2344739"/>
              <a:gd name="connsiteX174" fmla="*/ 3587126 w 12193149"/>
              <a:gd name="connsiteY174" fmla="*/ 1987966 h 2344739"/>
              <a:gd name="connsiteX175" fmla="*/ 3537283 w 12193149"/>
              <a:gd name="connsiteY175" fmla="*/ 1978267 h 2344739"/>
              <a:gd name="connsiteX176" fmla="*/ 3474371 w 12193149"/>
              <a:gd name="connsiteY176" fmla="*/ 1974606 h 2344739"/>
              <a:gd name="connsiteX177" fmla="*/ 3401876 w 12193149"/>
              <a:gd name="connsiteY177" fmla="*/ 1962558 h 2344739"/>
              <a:gd name="connsiteX178" fmla="*/ 3365036 w 12193149"/>
              <a:gd name="connsiteY178" fmla="*/ 1979510 h 2344739"/>
              <a:gd name="connsiteX179" fmla="*/ 3345174 w 12193149"/>
              <a:gd name="connsiteY179" fmla="*/ 1981192 h 2344739"/>
              <a:gd name="connsiteX180" fmla="*/ 3342846 w 12193149"/>
              <a:gd name="connsiteY180" fmla="*/ 1980217 h 2344739"/>
              <a:gd name="connsiteX181" fmla="*/ 3263504 w 12193149"/>
              <a:gd name="connsiteY181" fmla="*/ 1986094 h 2344739"/>
              <a:gd name="connsiteX182" fmla="*/ 3143704 w 12193149"/>
              <a:gd name="connsiteY182" fmla="*/ 1993869 h 2344739"/>
              <a:gd name="connsiteX183" fmla="*/ 3031439 w 12193149"/>
              <a:gd name="connsiteY183" fmla="*/ 1996512 h 2344739"/>
              <a:gd name="connsiteX184" fmla="*/ 2782717 w 12193149"/>
              <a:gd name="connsiteY184" fmla="*/ 2018333 h 2344739"/>
              <a:gd name="connsiteX185" fmla="*/ 2647675 w 12193149"/>
              <a:gd name="connsiteY185" fmla="*/ 2028869 h 2344739"/>
              <a:gd name="connsiteX186" fmla="*/ 2569176 w 12193149"/>
              <a:gd name="connsiteY186" fmla="*/ 2002628 h 2344739"/>
              <a:gd name="connsiteX187" fmla="*/ 2444403 w 12193149"/>
              <a:gd name="connsiteY187" fmla="*/ 2016529 h 2344739"/>
              <a:gd name="connsiteX188" fmla="*/ 2316260 w 12193149"/>
              <a:gd name="connsiteY188" fmla="*/ 2024996 h 2344739"/>
              <a:gd name="connsiteX189" fmla="*/ 2209726 w 12193149"/>
              <a:gd name="connsiteY189" fmla="*/ 2019763 h 2344739"/>
              <a:gd name="connsiteX190" fmla="*/ 2095813 w 12193149"/>
              <a:gd name="connsiteY190" fmla="*/ 2003052 h 2344739"/>
              <a:gd name="connsiteX191" fmla="*/ 1998504 w 12193149"/>
              <a:gd name="connsiteY191" fmla="*/ 1995032 h 2344739"/>
              <a:gd name="connsiteX192" fmla="*/ 1929320 w 12193149"/>
              <a:gd name="connsiteY192" fmla="*/ 2016977 h 2344739"/>
              <a:gd name="connsiteX193" fmla="*/ 1922798 w 12193149"/>
              <a:gd name="connsiteY193" fmla="*/ 2012146 h 2344739"/>
              <a:gd name="connsiteX194" fmla="*/ 1874228 w 12193149"/>
              <a:gd name="connsiteY194" fmla="*/ 2013741 h 2344739"/>
              <a:gd name="connsiteX195" fmla="*/ 1787803 w 12193149"/>
              <a:gd name="connsiteY195" fmla="*/ 2041363 h 2344739"/>
              <a:gd name="connsiteX196" fmla="*/ 1739352 w 12193149"/>
              <a:gd name="connsiteY196" fmla="*/ 2036312 h 2344739"/>
              <a:gd name="connsiteX197" fmla="*/ 1676219 w 12193149"/>
              <a:gd name="connsiteY197" fmla="*/ 2019963 h 2344739"/>
              <a:gd name="connsiteX198" fmla="*/ 1609817 w 12193149"/>
              <a:gd name="connsiteY198" fmla="*/ 2013066 h 2344739"/>
              <a:gd name="connsiteX199" fmla="*/ 1497258 w 12193149"/>
              <a:gd name="connsiteY199" fmla="*/ 1987476 h 2344739"/>
              <a:gd name="connsiteX200" fmla="*/ 1151127 w 12193149"/>
              <a:gd name="connsiteY200" fmla="*/ 1938041 h 2344739"/>
              <a:gd name="connsiteX201" fmla="*/ 859417 w 12193149"/>
              <a:gd name="connsiteY201" fmla="*/ 1928608 h 2344739"/>
              <a:gd name="connsiteX202" fmla="*/ 838688 w 12193149"/>
              <a:gd name="connsiteY202" fmla="*/ 1929821 h 2344739"/>
              <a:gd name="connsiteX203" fmla="*/ 817957 w 12193149"/>
              <a:gd name="connsiteY203" fmla="*/ 1927857 h 2344739"/>
              <a:gd name="connsiteX204" fmla="*/ 812654 w 12193149"/>
              <a:gd name="connsiteY204" fmla="*/ 1930751 h 2344739"/>
              <a:gd name="connsiteX205" fmla="*/ 721195 w 12193149"/>
              <a:gd name="connsiteY205" fmla="*/ 1929661 h 2344739"/>
              <a:gd name="connsiteX206" fmla="*/ 720890 w 12193149"/>
              <a:gd name="connsiteY206" fmla="*/ 1928399 h 2344739"/>
              <a:gd name="connsiteX207" fmla="*/ 710023 w 12193149"/>
              <a:gd name="connsiteY207" fmla="*/ 1922722 h 2344739"/>
              <a:gd name="connsiteX208" fmla="*/ 597940 w 12193149"/>
              <a:gd name="connsiteY208" fmla="*/ 1879864 h 2344739"/>
              <a:gd name="connsiteX209" fmla="*/ 579683 w 12193149"/>
              <a:gd name="connsiteY209" fmla="*/ 1877212 h 2344739"/>
              <a:gd name="connsiteX210" fmla="*/ 572865 w 12193149"/>
              <a:gd name="connsiteY210" fmla="*/ 1877401 h 2344739"/>
              <a:gd name="connsiteX211" fmla="*/ 446247 w 12193149"/>
              <a:gd name="connsiteY211" fmla="*/ 1839371 h 2344739"/>
              <a:gd name="connsiteX212" fmla="*/ 405163 w 12193149"/>
              <a:gd name="connsiteY212" fmla="*/ 1833548 h 2344739"/>
              <a:gd name="connsiteX213" fmla="*/ 293583 w 12193149"/>
              <a:gd name="connsiteY213" fmla="*/ 1812852 h 2344739"/>
              <a:gd name="connsiteX214" fmla="*/ 119529 w 12193149"/>
              <a:gd name="connsiteY214" fmla="*/ 1761047 h 2344739"/>
              <a:gd name="connsiteX215" fmla="*/ 16674 w 12193149"/>
              <a:gd name="connsiteY215" fmla="*/ 1758191 h 2344739"/>
              <a:gd name="connsiteX216" fmla="*/ 1150 w 12193149"/>
              <a:gd name="connsiteY216" fmla="*/ 1752722 h 2344739"/>
              <a:gd name="connsiteX217" fmla="*/ 1148 w 12193149"/>
              <a:gd name="connsiteY217" fmla="*/ 222213 h 2344739"/>
              <a:gd name="connsiteX218" fmla="*/ 1148 w 12193149"/>
              <a:gd name="connsiteY218"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9 w 12193149"/>
              <a:gd name="connsiteY3" fmla="*/ 579739 h 2344739"/>
              <a:gd name="connsiteX4" fmla="*/ 12185986 w 12193149"/>
              <a:gd name="connsiteY4" fmla="*/ 584189 h 2344739"/>
              <a:gd name="connsiteX5" fmla="*/ 12156363 w 12193149"/>
              <a:gd name="connsiteY5" fmla="*/ 597366 h 2344739"/>
              <a:gd name="connsiteX6" fmla="*/ 12139215 w 12193149"/>
              <a:gd name="connsiteY6" fmla="*/ 623179 h 2344739"/>
              <a:gd name="connsiteX7" fmla="*/ 12126327 w 12193149"/>
              <a:gd name="connsiteY7" fmla="*/ 624690 h 2344739"/>
              <a:gd name="connsiteX8" fmla="*/ 12124007 w 12193149"/>
              <a:gd name="connsiteY8" fmla="*/ 624794 h 2344739"/>
              <a:gd name="connsiteX9" fmla="*/ 12116854 w 12193149"/>
              <a:gd name="connsiteY9" fmla="*/ 628608 h 2344739"/>
              <a:gd name="connsiteX10" fmla="*/ 12099497 w 12193149"/>
              <a:gd name="connsiteY10" fmla="*/ 628139 h 2344739"/>
              <a:gd name="connsiteX11" fmla="*/ 12087073 w 12193149"/>
              <a:gd name="connsiteY11" fmla="*/ 636341 h 2344739"/>
              <a:gd name="connsiteX12" fmla="*/ 12031073 w 12193149"/>
              <a:gd name="connsiteY12" fmla="*/ 680009 h 2344739"/>
              <a:gd name="connsiteX13" fmla="*/ 11995833 w 12193149"/>
              <a:gd name="connsiteY13" fmla="*/ 703458 h 2344739"/>
              <a:gd name="connsiteX14" fmla="*/ 11979717 w 12193149"/>
              <a:gd name="connsiteY14" fmla="*/ 708161 h 2344739"/>
              <a:gd name="connsiteX15" fmla="*/ 11959046 w 12193149"/>
              <a:gd name="connsiteY15" fmla="*/ 717558 h 2344739"/>
              <a:gd name="connsiteX16" fmla="*/ 11920454 w 12193149"/>
              <a:gd name="connsiteY16" fmla="*/ 730883 h 2344739"/>
              <a:gd name="connsiteX17" fmla="*/ 11903656 w 12193149"/>
              <a:gd name="connsiteY17" fmla="*/ 742426 h 2344739"/>
              <a:gd name="connsiteX18" fmla="*/ 11895048 w 12193149"/>
              <a:gd name="connsiteY18" fmla="*/ 744791 h 2344739"/>
              <a:gd name="connsiteX19" fmla="*/ 11891968 w 12193149"/>
              <a:gd name="connsiteY19" fmla="*/ 755729 h 2344739"/>
              <a:gd name="connsiteX20" fmla="*/ 11870776 w 12193149"/>
              <a:gd name="connsiteY20" fmla="*/ 777816 h 2344739"/>
              <a:gd name="connsiteX21" fmla="*/ 11813376 w 12193149"/>
              <a:gd name="connsiteY21" fmla="*/ 797659 h 2344739"/>
              <a:gd name="connsiteX22" fmla="*/ 11590693 w 12193149"/>
              <a:gd name="connsiteY22" fmla="*/ 963777 h 2344739"/>
              <a:gd name="connsiteX23" fmla="*/ 11506817 w 12193149"/>
              <a:gd name="connsiteY23" fmla="*/ 1033623 h 2344739"/>
              <a:gd name="connsiteX24" fmla="*/ 11280332 w 12193149"/>
              <a:gd name="connsiteY24" fmla="*/ 1223571 h 2344739"/>
              <a:gd name="connsiteX25" fmla="*/ 11228309 w 12193149"/>
              <a:gd name="connsiteY25" fmla="*/ 1276236 h 2344739"/>
              <a:gd name="connsiteX26" fmla="*/ 11218087 w 12193149"/>
              <a:gd name="connsiteY26" fmla="*/ 1275961 h 2344739"/>
              <a:gd name="connsiteX27" fmla="*/ 11217184 w 12193149"/>
              <a:gd name="connsiteY27" fmla="*/ 1275018 h 2344739"/>
              <a:gd name="connsiteX28" fmla="*/ 11188885 w 12193149"/>
              <a:gd name="connsiteY28" fmla="*/ 1292383 h 2344739"/>
              <a:gd name="connsiteX29" fmla="*/ 11184501 w 12193149"/>
              <a:gd name="connsiteY29" fmla="*/ 1292525 h 2344739"/>
              <a:gd name="connsiteX30" fmla="*/ 11166854 w 12193149"/>
              <a:gd name="connsiteY30" fmla="*/ 1306612 h 2344739"/>
              <a:gd name="connsiteX31" fmla="*/ 11157311 w 12193149"/>
              <a:gd name="connsiteY31" fmla="*/ 1312414 h 2344739"/>
              <a:gd name="connsiteX32" fmla="*/ 11155496 w 12193149"/>
              <a:gd name="connsiteY32" fmla="*/ 1317097 h 2344739"/>
              <a:gd name="connsiteX33" fmla="*/ 11140961 w 12193149"/>
              <a:gd name="connsiteY33" fmla="*/ 1324115 h 2344739"/>
              <a:gd name="connsiteX34" fmla="*/ 11138961 w 12193149"/>
              <a:gd name="connsiteY34" fmla="*/ 1323772 h 2344739"/>
              <a:gd name="connsiteX35" fmla="*/ 11128208 w 12193149"/>
              <a:gd name="connsiteY35" fmla="*/ 1333832 h 2344739"/>
              <a:gd name="connsiteX36" fmla="*/ 11120691 w 12193149"/>
              <a:gd name="connsiteY36" fmla="*/ 1347424 h 2344739"/>
              <a:gd name="connsiteX37" fmla="*/ 10894683 w 12193149"/>
              <a:gd name="connsiteY37" fmla="*/ 1473399 h 2344739"/>
              <a:gd name="connsiteX38" fmla="*/ 10773300 w 12193149"/>
              <a:gd name="connsiteY38" fmla="*/ 1523191 h 2344739"/>
              <a:gd name="connsiteX39" fmla="*/ 10627668 w 12193149"/>
              <a:gd name="connsiteY39" fmla="*/ 1559229 h 2344739"/>
              <a:gd name="connsiteX40" fmla="*/ 10581895 w 12193149"/>
              <a:gd name="connsiteY40" fmla="*/ 1568689 h 2344739"/>
              <a:gd name="connsiteX41" fmla="*/ 10547790 w 12193149"/>
              <a:gd name="connsiteY41" fmla="*/ 1598423 h 2344739"/>
              <a:gd name="connsiteX42" fmla="*/ 10529643 w 12193149"/>
              <a:gd name="connsiteY42" fmla="*/ 1596907 h 2344739"/>
              <a:gd name="connsiteX43" fmla="*/ 10526446 w 12193149"/>
              <a:gd name="connsiteY43" fmla="*/ 1596411 h 2344739"/>
              <a:gd name="connsiteX44" fmla="*/ 10515129 w 12193149"/>
              <a:gd name="connsiteY44" fmla="*/ 1599537 h 2344739"/>
              <a:gd name="connsiteX45" fmla="*/ 10491735 w 12193149"/>
              <a:gd name="connsiteY45" fmla="*/ 1594156 h 2344739"/>
              <a:gd name="connsiteX46" fmla="*/ 10471418 w 12193149"/>
              <a:gd name="connsiteY46" fmla="*/ 1601693 h 2344739"/>
              <a:gd name="connsiteX47" fmla="*/ 10377042 w 12193149"/>
              <a:gd name="connsiteY47" fmla="*/ 1644598 h 2344739"/>
              <a:gd name="connsiteX48" fmla="*/ 10319338 w 12193149"/>
              <a:gd name="connsiteY48" fmla="*/ 1666221 h 2344739"/>
              <a:gd name="connsiteX49" fmla="*/ 10295467 w 12193149"/>
              <a:gd name="connsiteY49" fmla="*/ 1668079 h 2344739"/>
              <a:gd name="connsiteX50" fmla="*/ 10263443 w 12193149"/>
              <a:gd name="connsiteY50" fmla="*/ 1674948 h 2344739"/>
              <a:gd name="connsiteX51" fmla="*/ 10205418 w 12193149"/>
              <a:gd name="connsiteY51" fmla="*/ 1682149 h 2344739"/>
              <a:gd name="connsiteX52" fmla="*/ 10177759 w 12193149"/>
              <a:gd name="connsiteY52" fmla="*/ 1692943 h 2344739"/>
              <a:gd name="connsiteX53" fmla="*/ 10165070 w 12193149"/>
              <a:gd name="connsiteY53" fmla="*/ 1693739 h 2344739"/>
              <a:gd name="connsiteX54" fmla="*/ 10156308 w 12193149"/>
              <a:gd name="connsiteY54" fmla="*/ 1707487 h 2344739"/>
              <a:gd name="connsiteX55" fmla="*/ 10118267 w 12193149"/>
              <a:gd name="connsiteY55" fmla="*/ 1731142 h 2344739"/>
              <a:gd name="connsiteX56" fmla="*/ 10083317 w 12193149"/>
              <a:gd name="connsiteY56" fmla="*/ 1743296 h 2344739"/>
              <a:gd name="connsiteX57" fmla="*/ 10040388 w 12193149"/>
              <a:gd name="connsiteY57" fmla="*/ 1741632 h 2344739"/>
              <a:gd name="connsiteX58" fmla="*/ 9961167 w 12193149"/>
              <a:gd name="connsiteY58" fmla="*/ 1757147 h 2344739"/>
              <a:gd name="connsiteX59" fmla="*/ 9848940 w 12193149"/>
              <a:gd name="connsiteY59" fmla="*/ 1763915 h 2344739"/>
              <a:gd name="connsiteX60" fmla="*/ 9729457 w 12193149"/>
              <a:gd name="connsiteY60" fmla="*/ 1784122 h 2344739"/>
              <a:gd name="connsiteX61" fmla="*/ 9613704 w 12193149"/>
              <a:gd name="connsiteY61" fmla="*/ 1812371 h 2344739"/>
              <a:gd name="connsiteX62" fmla="*/ 9338590 w 12193149"/>
              <a:gd name="connsiteY62" fmla="*/ 1869293 h 2344739"/>
              <a:gd name="connsiteX63" fmla="*/ 9232518 w 12193149"/>
              <a:gd name="connsiteY63" fmla="*/ 1893149 h 2344739"/>
              <a:gd name="connsiteX64" fmla="*/ 9156690 w 12193149"/>
              <a:gd name="connsiteY64" fmla="*/ 1903228 h 2344739"/>
              <a:gd name="connsiteX65" fmla="*/ 9054601 w 12193149"/>
              <a:gd name="connsiteY65" fmla="*/ 1910755 h 2344739"/>
              <a:gd name="connsiteX66" fmla="*/ 9006634 w 12193149"/>
              <a:gd name="connsiteY66" fmla="*/ 1914040 h 2344739"/>
              <a:gd name="connsiteX67" fmla="*/ 9006349 w 12193149"/>
              <a:gd name="connsiteY67" fmla="*/ 1913800 h 2344739"/>
              <a:gd name="connsiteX68" fmla="*/ 8997380 w 12193149"/>
              <a:gd name="connsiteY68" fmla="*/ 1915011 h 2344739"/>
              <a:gd name="connsiteX69" fmla="*/ 8991542 w 12193149"/>
              <a:gd name="connsiteY69" fmla="*/ 1917072 h 2344739"/>
              <a:gd name="connsiteX70" fmla="*/ 8975485 w 12193149"/>
              <a:gd name="connsiteY70" fmla="*/ 1920298 h 2344739"/>
              <a:gd name="connsiteX71" fmla="*/ 8969159 w 12193149"/>
              <a:gd name="connsiteY71" fmla="*/ 1919598 h 2344739"/>
              <a:gd name="connsiteX72" fmla="*/ 8964196 w 12193149"/>
              <a:gd name="connsiteY72" fmla="*/ 1917373 h 2344739"/>
              <a:gd name="connsiteX73" fmla="*/ 8930136 w 12193149"/>
              <a:gd name="connsiteY73" fmla="*/ 1914185 h 2344739"/>
              <a:gd name="connsiteX74" fmla="*/ 8753592 w 12193149"/>
              <a:gd name="connsiteY74" fmla="*/ 1933417 h 2344739"/>
              <a:gd name="connsiteX75" fmla="*/ 8708995 w 12193149"/>
              <a:gd name="connsiteY75" fmla="*/ 1935518 h 2344739"/>
              <a:gd name="connsiteX76" fmla="*/ 8597219 w 12193149"/>
              <a:gd name="connsiteY76" fmla="*/ 1944090 h 2344739"/>
              <a:gd name="connsiteX77" fmla="*/ 8526378 w 12193149"/>
              <a:gd name="connsiteY77" fmla="*/ 1929248 h 2344739"/>
              <a:gd name="connsiteX78" fmla="*/ 8512131 w 12193149"/>
              <a:gd name="connsiteY78" fmla="*/ 1935163 h 2344739"/>
              <a:gd name="connsiteX79" fmla="*/ 8507315 w 12193149"/>
              <a:gd name="connsiteY79" fmla="*/ 1938164 h 2344739"/>
              <a:gd name="connsiteX80" fmla="*/ 8499116 w 12193149"/>
              <a:gd name="connsiteY80" fmla="*/ 1940902 h 2344739"/>
              <a:gd name="connsiteX81" fmla="*/ 8498742 w 12193149"/>
              <a:gd name="connsiteY81" fmla="*/ 1940723 h 2344739"/>
              <a:gd name="connsiteX82" fmla="*/ 8491397 w 12193149"/>
              <a:gd name="connsiteY82" fmla="*/ 1943773 h 2344739"/>
              <a:gd name="connsiteX83" fmla="*/ 8368330 w 12193149"/>
              <a:gd name="connsiteY83" fmla="*/ 1957815 h 2344739"/>
              <a:gd name="connsiteX84" fmla="*/ 8354947 w 12193149"/>
              <a:gd name="connsiteY84" fmla="*/ 1958009 h 2344739"/>
              <a:gd name="connsiteX85" fmla="*/ 8321252 w 12193149"/>
              <a:gd name="connsiteY85" fmla="*/ 1974587 h 2344739"/>
              <a:gd name="connsiteX86" fmla="*/ 8315581 w 12193149"/>
              <a:gd name="connsiteY86" fmla="*/ 1974913 h 2344739"/>
              <a:gd name="connsiteX87" fmla="*/ 8296322 w 12193149"/>
              <a:gd name="connsiteY87" fmla="*/ 1988808 h 2344739"/>
              <a:gd name="connsiteX88" fmla="*/ 8285424 w 12193149"/>
              <a:gd name="connsiteY88" fmla="*/ 1994631 h 2344739"/>
              <a:gd name="connsiteX89" fmla="*/ 8284298 w 12193149"/>
              <a:gd name="connsiteY89" fmla="*/ 1999074 h 2344739"/>
              <a:gd name="connsiteX90" fmla="*/ 8267224 w 12193149"/>
              <a:gd name="connsiteY90" fmla="*/ 2006249 h 2344739"/>
              <a:gd name="connsiteX91" fmla="*/ 8264525 w 12193149"/>
              <a:gd name="connsiteY91" fmla="*/ 2006019 h 2344739"/>
              <a:gd name="connsiteX92" fmla="*/ 8253181 w 12193149"/>
              <a:gd name="connsiteY92" fmla="*/ 2015862 h 2344739"/>
              <a:gd name="connsiteX93" fmla="*/ 8246982 w 12193149"/>
              <a:gd name="connsiteY93" fmla="*/ 2028854 h 2344739"/>
              <a:gd name="connsiteX94" fmla="*/ 8091420 w 12193149"/>
              <a:gd name="connsiteY94" fmla="*/ 2075015 h 2344739"/>
              <a:gd name="connsiteX95" fmla="*/ 7906555 w 12193149"/>
              <a:gd name="connsiteY95" fmla="*/ 2116988 h 2344739"/>
              <a:gd name="connsiteX96" fmla="*/ 7719893 w 12193149"/>
              <a:gd name="connsiteY96" fmla="*/ 2142703 h 2344739"/>
              <a:gd name="connsiteX97" fmla="*/ 7615495 w 12193149"/>
              <a:gd name="connsiteY97" fmla="*/ 2139232 h 2344739"/>
              <a:gd name="connsiteX98" fmla="*/ 7528691 w 12193149"/>
              <a:gd name="connsiteY98" fmla="*/ 2145060 h 2344739"/>
              <a:gd name="connsiteX99" fmla="*/ 7520719 w 12193149"/>
              <a:gd name="connsiteY99" fmla="*/ 2147613 h 2344739"/>
              <a:gd name="connsiteX100" fmla="*/ 7508559 w 12193149"/>
              <a:gd name="connsiteY100" fmla="*/ 2148948 h 2344739"/>
              <a:gd name="connsiteX101" fmla="*/ 7508188 w 12193149"/>
              <a:gd name="connsiteY101" fmla="*/ 2148621 h 2344739"/>
              <a:gd name="connsiteX102" fmla="*/ 7496943 w 12193149"/>
              <a:gd name="connsiteY102" fmla="*/ 2150573 h 2344739"/>
              <a:gd name="connsiteX103" fmla="*/ 7219707 w 12193149"/>
              <a:gd name="connsiteY103" fmla="*/ 2156680 h 2344739"/>
              <a:gd name="connsiteX104" fmla="*/ 7202249 w 12193149"/>
              <a:gd name="connsiteY104" fmla="*/ 2161230 h 2344739"/>
              <a:gd name="connsiteX105" fmla="*/ 7198152 w 12193149"/>
              <a:gd name="connsiteY105" fmla="*/ 2166588 h 2344739"/>
              <a:gd name="connsiteX106" fmla="*/ 7171956 w 12193149"/>
              <a:gd name="connsiteY106" fmla="*/ 2171236 h 2344739"/>
              <a:gd name="connsiteX107" fmla="*/ 7098136 w 12193149"/>
              <a:gd name="connsiteY107" fmla="*/ 2183464 h 2344739"/>
              <a:gd name="connsiteX108" fmla="*/ 7019644 w 12193149"/>
              <a:gd name="connsiteY108" fmla="*/ 2183090 h 2344739"/>
              <a:gd name="connsiteX109" fmla="*/ 6905294 w 12193149"/>
              <a:gd name="connsiteY109" fmla="*/ 2212596 h 2344739"/>
              <a:gd name="connsiteX110" fmla="*/ 6709370 w 12193149"/>
              <a:gd name="connsiteY110" fmla="*/ 2240551 h 2344739"/>
              <a:gd name="connsiteX111" fmla="*/ 6550602 w 12193149"/>
              <a:gd name="connsiteY111" fmla="*/ 2269327 h 2344739"/>
              <a:gd name="connsiteX112" fmla="*/ 6318708 w 12193149"/>
              <a:gd name="connsiteY112" fmla="*/ 2316127 h 2344739"/>
              <a:gd name="connsiteX113" fmla="*/ 6169822 w 12193149"/>
              <a:gd name="connsiteY113" fmla="*/ 2318214 h 2344739"/>
              <a:gd name="connsiteX114" fmla="*/ 6074996 w 12193149"/>
              <a:gd name="connsiteY114" fmla="*/ 2338676 h 2344739"/>
              <a:gd name="connsiteX115" fmla="*/ 6069677 w 12193149"/>
              <a:gd name="connsiteY115" fmla="*/ 2337139 h 2344739"/>
              <a:gd name="connsiteX116" fmla="*/ 6049786 w 12193149"/>
              <a:gd name="connsiteY116" fmla="*/ 2337822 h 2344739"/>
              <a:gd name="connsiteX117" fmla="*/ 6042433 w 12193149"/>
              <a:gd name="connsiteY117" fmla="*/ 2329473 h 2344739"/>
              <a:gd name="connsiteX118" fmla="*/ 6011238 w 12193149"/>
              <a:gd name="connsiteY118" fmla="*/ 2324380 h 2344739"/>
              <a:gd name="connsiteX119" fmla="*/ 5958523 w 12193149"/>
              <a:gd name="connsiteY119" fmla="*/ 2328024 h 2344739"/>
              <a:gd name="connsiteX120" fmla="*/ 5760067 w 12193149"/>
              <a:gd name="connsiteY120" fmla="*/ 2343716 h 2344739"/>
              <a:gd name="connsiteX121" fmla="*/ 5628108 w 12193149"/>
              <a:gd name="connsiteY121" fmla="*/ 2344739 h 2344739"/>
              <a:gd name="connsiteX122" fmla="*/ 5472054 w 12193149"/>
              <a:gd name="connsiteY122" fmla="*/ 2330719 h 2344739"/>
              <a:gd name="connsiteX123" fmla="*/ 5433909 w 12193149"/>
              <a:gd name="connsiteY123" fmla="*/ 2319466 h 2344739"/>
              <a:gd name="connsiteX124" fmla="*/ 5382817 w 12193149"/>
              <a:gd name="connsiteY124" fmla="*/ 2301764 h 2344739"/>
              <a:gd name="connsiteX125" fmla="*/ 5262912 w 12193149"/>
              <a:gd name="connsiteY125" fmla="*/ 2281347 h 2344739"/>
              <a:gd name="connsiteX126" fmla="*/ 5224109 w 12193149"/>
              <a:gd name="connsiteY126" fmla="*/ 2270223 h 2344739"/>
              <a:gd name="connsiteX127" fmla="*/ 5175808 w 12193149"/>
              <a:gd name="connsiteY127" fmla="*/ 2267233 h 2344739"/>
              <a:gd name="connsiteX128" fmla="*/ 5157702 w 12193149"/>
              <a:gd name="connsiteY128" fmla="*/ 2260010 h 2344739"/>
              <a:gd name="connsiteX129" fmla="*/ 5143747 w 12193149"/>
              <a:gd name="connsiteY129" fmla="*/ 2256610 h 2344739"/>
              <a:gd name="connsiteX130" fmla="*/ 5140744 w 12193149"/>
              <a:gd name="connsiteY130" fmla="*/ 2254509 h 2344739"/>
              <a:gd name="connsiteX131" fmla="*/ 5122807 w 12193149"/>
              <a:gd name="connsiteY131" fmla="*/ 2243656 h 2344739"/>
              <a:gd name="connsiteX132" fmla="*/ 5066938 w 12193149"/>
              <a:gd name="connsiteY132" fmla="*/ 2250227 h 2344739"/>
              <a:gd name="connsiteX133" fmla="*/ 5012662 w 12193149"/>
              <a:gd name="connsiteY133" fmla="*/ 2233846 h 2344739"/>
              <a:gd name="connsiteX134" fmla="*/ 4841589 w 12193149"/>
              <a:gd name="connsiteY134" fmla="*/ 2209829 h 2344739"/>
              <a:gd name="connsiteX135" fmla="*/ 4763595 w 12193149"/>
              <a:gd name="connsiteY135" fmla="*/ 2182061 h 2344739"/>
              <a:gd name="connsiteX136" fmla="*/ 4724334 w 12193149"/>
              <a:gd name="connsiteY136" fmla="*/ 2173047 h 2344739"/>
              <a:gd name="connsiteX137" fmla="*/ 4722324 w 12193149"/>
              <a:gd name="connsiteY137" fmla="*/ 2172298 h 2344739"/>
              <a:gd name="connsiteX138" fmla="*/ 4723259 w 12193149"/>
              <a:gd name="connsiteY138" fmla="*/ 2172087 h 2344739"/>
              <a:gd name="connsiteX139" fmla="*/ 4718350 w 12193149"/>
              <a:gd name="connsiteY139" fmla="*/ 2170817 h 2344739"/>
              <a:gd name="connsiteX140" fmla="*/ 4722324 w 12193149"/>
              <a:gd name="connsiteY140" fmla="*/ 2172298 h 2344739"/>
              <a:gd name="connsiteX141" fmla="*/ 4716674 w 12193149"/>
              <a:gd name="connsiteY141" fmla="*/ 2173573 h 2344739"/>
              <a:gd name="connsiteX142" fmla="*/ 4516962 w 12193149"/>
              <a:gd name="connsiteY142" fmla="*/ 2163671 h 2344739"/>
              <a:gd name="connsiteX143" fmla="*/ 4429691 w 12193149"/>
              <a:gd name="connsiteY143" fmla="*/ 2153020 h 2344739"/>
              <a:gd name="connsiteX144" fmla="*/ 4364023 w 12193149"/>
              <a:gd name="connsiteY144" fmla="*/ 2151674 h 2344739"/>
              <a:gd name="connsiteX145" fmla="*/ 4318114 w 12193149"/>
              <a:gd name="connsiteY145" fmla="*/ 2158289 h 2344739"/>
              <a:gd name="connsiteX146" fmla="*/ 4316258 w 12193149"/>
              <a:gd name="connsiteY146" fmla="*/ 2156948 h 2344739"/>
              <a:gd name="connsiteX147" fmla="*/ 4296292 w 12193149"/>
              <a:gd name="connsiteY147" fmla="*/ 2155069 h 2344739"/>
              <a:gd name="connsiteX148" fmla="*/ 4291212 w 12193149"/>
              <a:gd name="connsiteY148" fmla="*/ 2157986 h 2344739"/>
              <a:gd name="connsiteX149" fmla="*/ 4277290 w 12193149"/>
              <a:gd name="connsiteY149" fmla="*/ 2157740 h 2344739"/>
              <a:gd name="connsiteX150" fmla="*/ 4249265 w 12193149"/>
              <a:gd name="connsiteY150" fmla="*/ 2160064 h 2344739"/>
              <a:gd name="connsiteX151" fmla="*/ 4203199 w 12193149"/>
              <a:gd name="connsiteY151" fmla="*/ 2157269 h 2344739"/>
              <a:gd name="connsiteX152" fmla="*/ 4202893 w 12193149"/>
              <a:gd name="connsiteY152" fmla="*/ 2156010 h 2344739"/>
              <a:gd name="connsiteX153" fmla="*/ 4192396 w 12193149"/>
              <a:gd name="connsiteY153" fmla="*/ 2150376 h 2344739"/>
              <a:gd name="connsiteX154" fmla="*/ 4143893 w 12193149"/>
              <a:gd name="connsiteY154" fmla="*/ 2134511 h 2344739"/>
              <a:gd name="connsiteX155" fmla="*/ 4084245 w 12193149"/>
              <a:gd name="connsiteY155" fmla="*/ 2107978 h 2344739"/>
              <a:gd name="connsiteX156" fmla="*/ 4075694 w 12193149"/>
              <a:gd name="connsiteY156" fmla="*/ 2107143 h 2344739"/>
              <a:gd name="connsiteX157" fmla="*/ 4075575 w 12193149"/>
              <a:gd name="connsiteY157" fmla="*/ 2106844 h 2344739"/>
              <a:gd name="connsiteX158" fmla="*/ 4066658 w 12193149"/>
              <a:gd name="connsiteY158" fmla="*/ 2105400 h 2344739"/>
              <a:gd name="connsiteX159" fmla="*/ 4060102 w 12193149"/>
              <a:gd name="connsiteY159" fmla="*/ 2105618 h 2344739"/>
              <a:gd name="connsiteX160" fmla="*/ 4043512 w 12193149"/>
              <a:gd name="connsiteY160" fmla="*/ 2103997 h 2344739"/>
              <a:gd name="connsiteX161" fmla="*/ 4038145 w 12193149"/>
              <a:gd name="connsiteY161" fmla="*/ 2101563 h 2344739"/>
              <a:gd name="connsiteX162" fmla="*/ 4036511 w 12193149"/>
              <a:gd name="connsiteY162" fmla="*/ 2097896 h 2344739"/>
              <a:gd name="connsiteX163" fmla="*/ 4034926 w 12193149"/>
              <a:gd name="connsiteY163" fmla="*/ 2098131 h 2344739"/>
              <a:gd name="connsiteX164" fmla="*/ 4005686 w 12193149"/>
              <a:gd name="connsiteY164" fmla="*/ 2085563 h 2344739"/>
              <a:gd name="connsiteX165" fmla="*/ 3937994 w 12193149"/>
              <a:gd name="connsiteY165" fmla="*/ 2068106 h 2344739"/>
              <a:gd name="connsiteX166" fmla="*/ 3898423 w 12193149"/>
              <a:gd name="connsiteY166" fmla="*/ 2062451 h 2344739"/>
              <a:gd name="connsiteX167" fmla="*/ 3790908 w 12193149"/>
              <a:gd name="connsiteY167" fmla="*/ 2042213 h 2344739"/>
              <a:gd name="connsiteX168" fmla="*/ 3683661 w 12193149"/>
              <a:gd name="connsiteY168" fmla="*/ 2018290 h 2344739"/>
              <a:gd name="connsiteX169" fmla="*/ 3611183 w 12193149"/>
              <a:gd name="connsiteY169" fmla="*/ 1986019 h 2344739"/>
              <a:gd name="connsiteX170" fmla="*/ 3605003 w 12193149"/>
              <a:gd name="connsiteY170" fmla="*/ 1987381 h 2344739"/>
              <a:gd name="connsiteX171" fmla="*/ 3595884 w 12193149"/>
              <a:gd name="connsiteY171" fmla="*/ 1987545 h 2344739"/>
              <a:gd name="connsiteX172" fmla="*/ 3595649 w 12193149"/>
              <a:gd name="connsiteY172" fmla="*/ 1987276 h 2344739"/>
              <a:gd name="connsiteX173" fmla="*/ 3587126 w 12193149"/>
              <a:gd name="connsiteY173" fmla="*/ 1987966 h 2344739"/>
              <a:gd name="connsiteX174" fmla="*/ 3537283 w 12193149"/>
              <a:gd name="connsiteY174" fmla="*/ 1978267 h 2344739"/>
              <a:gd name="connsiteX175" fmla="*/ 3474371 w 12193149"/>
              <a:gd name="connsiteY175" fmla="*/ 1974606 h 2344739"/>
              <a:gd name="connsiteX176" fmla="*/ 3401876 w 12193149"/>
              <a:gd name="connsiteY176" fmla="*/ 1962558 h 2344739"/>
              <a:gd name="connsiteX177" fmla="*/ 3365036 w 12193149"/>
              <a:gd name="connsiteY177" fmla="*/ 1979510 h 2344739"/>
              <a:gd name="connsiteX178" fmla="*/ 3345174 w 12193149"/>
              <a:gd name="connsiteY178" fmla="*/ 1981192 h 2344739"/>
              <a:gd name="connsiteX179" fmla="*/ 3342846 w 12193149"/>
              <a:gd name="connsiteY179" fmla="*/ 1980217 h 2344739"/>
              <a:gd name="connsiteX180" fmla="*/ 3263504 w 12193149"/>
              <a:gd name="connsiteY180" fmla="*/ 1986094 h 2344739"/>
              <a:gd name="connsiteX181" fmla="*/ 3143704 w 12193149"/>
              <a:gd name="connsiteY181" fmla="*/ 1993869 h 2344739"/>
              <a:gd name="connsiteX182" fmla="*/ 3031439 w 12193149"/>
              <a:gd name="connsiteY182" fmla="*/ 1996512 h 2344739"/>
              <a:gd name="connsiteX183" fmla="*/ 2782717 w 12193149"/>
              <a:gd name="connsiteY183" fmla="*/ 2018333 h 2344739"/>
              <a:gd name="connsiteX184" fmla="*/ 2647675 w 12193149"/>
              <a:gd name="connsiteY184" fmla="*/ 2028869 h 2344739"/>
              <a:gd name="connsiteX185" fmla="*/ 2569176 w 12193149"/>
              <a:gd name="connsiteY185" fmla="*/ 2002628 h 2344739"/>
              <a:gd name="connsiteX186" fmla="*/ 2444403 w 12193149"/>
              <a:gd name="connsiteY186" fmla="*/ 2016529 h 2344739"/>
              <a:gd name="connsiteX187" fmla="*/ 2316260 w 12193149"/>
              <a:gd name="connsiteY187" fmla="*/ 2024996 h 2344739"/>
              <a:gd name="connsiteX188" fmla="*/ 2209726 w 12193149"/>
              <a:gd name="connsiteY188" fmla="*/ 2019763 h 2344739"/>
              <a:gd name="connsiteX189" fmla="*/ 2095813 w 12193149"/>
              <a:gd name="connsiteY189" fmla="*/ 2003052 h 2344739"/>
              <a:gd name="connsiteX190" fmla="*/ 1998504 w 12193149"/>
              <a:gd name="connsiteY190" fmla="*/ 1995032 h 2344739"/>
              <a:gd name="connsiteX191" fmla="*/ 1929320 w 12193149"/>
              <a:gd name="connsiteY191" fmla="*/ 2016977 h 2344739"/>
              <a:gd name="connsiteX192" fmla="*/ 1922798 w 12193149"/>
              <a:gd name="connsiteY192" fmla="*/ 2012146 h 2344739"/>
              <a:gd name="connsiteX193" fmla="*/ 1874228 w 12193149"/>
              <a:gd name="connsiteY193" fmla="*/ 2013741 h 2344739"/>
              <a:gd name="connsiteX194" fmla="*/ 1787803 w 12193149"/>
              <a:gd name="connsiteY194" fmla="*/ 2041363 h 2344739"/>
              <a:gd name="connsiteX195" fmla="*/ 1739352 w 12193149"/>
              <a:gd name="connsiteY195" fmla="*/ 2036312 h 2344739"/>
              <a:gd name="connsiteX196" fmla="*/ 1676219 w 12193149"/>
              <a:gd name="connsiteY196" fmla="*/ 2019963 h 2344739"/>
              <a:gd name="connsiteX197" fmla="*/ 1609817 w 12193149"/>
              <a:gd name="connsiteY197" fmla="*/ 2013066 h 2344739"/>
              <a:gd name="connsiteX198" fmla="*/ 1497258 w 12193149"/>
              <a:gd name="connsiteY198" fmla="*/ 1987476 h 2344739"/>
              <a:gd name="connsiteX199" fmla="*/ 1151127 w 12193149"/>
              <a:gd name="connsiteY199" fmla="*/ 1938041 h 2344739"/>
              <a:gd name="connsiteX200" fmla="*/ 859417 w 12193149"/>
              <a:gd name="connsiteY200" fmla="*/ 1928608 h 2344739"/>
              <a:gd name="connsiteX201" fmla="*/ 838688 w 12193149"/>
              <a:gd name="connsiteY201" fmla="*/ 1929821 h 2344739"/>
              <a:gd name="connsiteX202" fmla="*/ 817957 w 12193149"/>
              <a:gd name="connsiteY202" fmla="*/ 1927857 h 2344739"/>
              <a:gd name="connsiteX203" fmla="*/ 812654 w 12193149"/>
              <a:gd name="connsiteY203" fmla="*/ 1930751 h 2344739"/>
              <a:gd name="connsiteX204" fmla="*/ 721195 w 12193149"/>
              <a:gd name="connsiteY204" fmla="*/ 1929661 h 2344739"/>
              <a:gd name="connsiteX205" fmla="*/ 720890 w 12193149"/>
              <a:gd name="connsiteY205" fmla="*/ 1928399 h 2344739"/>
              <a:gd name="connsiteX206" fmla="*/ 710023 w 12193149"/>
              <a:gd name="connsiteY206" fmla="*/ 1922722 h 2344739"/>
              <a:gd name="connsiteX207" fmla="*/ 597940 w 12193149"/>
              <a:gd name="connsiteY207" fmla="*/ 1879864 h 2344739"/>
              <a:gd name="connsiteX208" fmla="*/ 579683 w 12193149"/>
              <a:gd name="connsiteY208" fmla="*/ 1877212 h 2344739"/>
              <a:gd name="connsiteX209" fmla="*/ 572865 w 12193149"/>
              <a:gd name="connsiteY209" fmla="*/ 1877401 h 2344739"/>
              <a:gd name="connsiteX210" fmla="*/ 446247 w 12193149"/>
              <a:gd name="connsiteY210" fmla="*/ 1839371 h 2344739"/>
              <a:gd name="connsiteX211" fmla="*/ 405163 w 12193149"/>
              <a:gd name="connsiteY211" fmla="*/ 1833548 h 2344739"/>
              <a:gd name="connsiteX212" fmla="*/ 293583 w 12193149"/>
              <a:gd name="connsiteY212" fmla="*/ 1812852 h 2344739"/>
              <a:gd name="connsiteX213" fmla="*/ 119529 w 12193149"/>
              <a:gd name="connsiteY213" fmla="*/ 1761047 h 2344739"/>
              <a:gd name="connsiteX214" fmla="*/ 16674 w 12193149"/>
              <a:gd name="connsiteY214" fmla="*/ 1758191 h 2344739"/>
              <a:gd name="connsiteX215" fmla="*/ 1150 w 12193149"/>
              <a:gd name="connsiteY215" fmla="*/ 1752722 h 2344739"/>
              <a:gd name="connsiteX216" fmla="*/ 1148 w 12193149"/>
              <a:gd name="connsiteY216" fmla="*/ 222213 h 2344739"/>
              <a:gd name="connsiteX217" fmla="*/ 1148 w 12193149"/>
              <a:gd name="connsiteY217" fmla="*/ 0 h 2344739"/>
              <a:gd name="connsiteX0" fmla="*/ 1148 w 12193149"/>
              <a:gd name="connsiteY0" fmla="*/ 0 h 2344739"/>
              <a:gd name="connsiteX1" fmla="*/ 12193148 w 12193149"/>
              <a:gd name="connsiteY1" fmla="*/ 0 h 2344739"/>
              <a:gd name="connsiteX2" fmla="*/ 12193149 w 12193149"/>
              <a:gd name="connsiteY2" fmla="*/ 579739 h 2344739"/>
              <a:gd name="connsiteX3" fmla="*/ 12185986 w 12193149"/>
              <a:gd name="connsiteY3" fmla="*/ 584189 h 2344739"/>
              <a:gd name="connsiteX4" fmla="*/ 12156363 w 12193149"/>
              <a:gd name="connsiteY4" fmla="*/ 597366 h 2344739"/>
              <a:gd name="connsiteX5" fmla="*/ 12139215 w 12193149"/>
              <a:gd name="connsiteY5" fmla="*/ 623179 h 2344739"/>
              <a:gd name="connsiteX6" fmla="*/ 12126327 w 12193149"/>
              <a:gd name="connsiteY6" fmla="*/ 624690 h 2344739"/>
              <a:gd name="connsiteX7" fmla="*/ 12124007 w 12193149"/>
              <a:gd name="connsiteY7" fmla="*/ 624794 h 2344739"/>
              <a:gd name="connsiteX8" fmla="*/ 12116854 w 12193149"/>
              <a:gd name="connsiteY8" fmla="*/ 628608 h 2344739"/>
              <a:gd name="connsiteX9" fmla="*/ 12099497 w 12193149"/>
              <a:gd name="connsiteY9" fmla="*/ 628139 h 2344739"/>
              <a:gd name="connsiteX10" fmla="*/ 12087073 w 12193149"/>
              <a:gd name="connsiteY10" fmla="*/ 636341 h 2344739"/>
              <a:gd name="connsiteX11" fmla="*/ 12031073 w 12193149"/>
              <a:gd name="connsiteY11" fmla="*/ 680009 h 2344739"/>
              <a:gd name="connsiteX12" fmla="*/ 11995833 w 12193149"/>
              <a:gd name="connsiteY12" fmla="*/ 703458 h 2344739"/>
              <a:gd name="connsiteX13" fmla="*/ 11979717 w 12193149"/>
              <a:gd name="connsiteY13" fmla="*/ 708161 h 2344739"/>
              <a:gd name="connsiteX14" fmla="*/ 11959046 w 12193149"/>
              <a:gd name="connsiteY14" fmla="*/ 717558 h 2344739"/>
              <a:gd name="connsiteX15" fmla="*/ 11920454 w 12193149"/>
              <a:gd name="connsiteY15" fmla="*/ 730883 h 2344739"/>
              <a:gd name="connsiteX16" fmla="*/ 11903656 w 12193149"/>
              <a:gd name="connsiteY16" fmla="*/ 742426 h 2344739"/>
              <a:gd name="connsiteX17" fmla="*/ 11895048 w 12193149"/>
              <a:gd name="connsiteY17" fmla="*/ 744791 h 2344739"/>
              <a:gd name="connsiteX18" fmla="*/ 11891968 w 12193149"/>
              <a:gd name="connsiteY18" fmla="*/ 755729 h 2344739"/>
              <a:gd name="connsiteX19" fmla="*/ 11870776 w 12193149"/>
              <a:gd name="connsiteY19" fmla="*/ 777816 h 2344739"/>
              <a:gd name="connsiteX20" fmla="*/ 11813376 w 12193149"/>
              <a:gd name="connsiteY20" fmla="*/ 797659 h 2344739"/>
              <a:gd name="connsiteX21" fmla="*/ 11590693 w 12193149"/>
              <a:gd name="connsiteY21" fmla="*/ 963777 h 2344739"/>
              <a:gd name="connsiteX22" fmla="*/ 11506817 w 12193149"/>
              <a:gd name="connsiteY22" fmla="*/ 1033623 h 2344739"/>
              <a:gd name="connsiteX23" fmla="*/ 11280332 w 12193149"/>
              <a:gd name="connsiteY23" fmla="*/ 1223571 h 2344739"/>
              <a:gd name="connsiteX24" fmla="*/ 11228309 w 12193149"/>
              <a:gd name="connsiteY24" fmla="*/ 1276236 h 2344739"/>
              <a:gd name="connsiteX25" fmla="*/ 11218087 w 12193149"/>
              <a:gd name="connsiteY25" fmla="*/ 1275961 h 2344739"/>
              <a:gd name="connsiteX26" fmla="*/ 11217184 w 12193149"/>
              <a:gd name="connsiteY26" fmla="*/ 1275018 h 2344739"/>
              <a:gd name="connsiteX27" fmla="*/ 11188885 w 12193149"/>
              <a:gd name="connsiteY27" fmla="*/ 1292383 h 2344739"/>
              <a:gd name="connsiteX28" fmla="*/ 11184501 w 12193149"/>
              <a:gd name="connsiteY28" fmla="*/ 1292525 h 2344739"/>
              <a:gd name="connsiteX29" fmla="*/ 11166854 w 12193149"/>
              <a:gd name="connsiteY29" fmla="*/ 1306612 h 2344739"/>
              <a:gd name="connsiteX30" fmla="*/ 11157311 w 12193149"/>
              <a:gd name="connsiteY30" fmla="*/ 1312414 h 2344739"/>
              <a:gd name="connsiteX31" fmla="*/ 11155496 w 12193149"/>
              <a:gd name="connsiteY31" fmla="*/ 1317097 h 2344739"/>
              <a:gd name="connsiteX32" fmla="*/ 11140961 w 12193149"/>
              <a:gd name="connsiteY32" fmla="*/ 1324115 h 2344739"/>
              <a:gd name="connsiteX33" fmla="*/ 11138961 w 12193149"/>
              <a:gd name="connsiteY33" fmla="*/ 1323772 h 2344739"/>
              <a:gd name="connsiteX34" fmla="*/ 11128208 w 12193149"/>
              <a:gd name="connsiteY34" fmla="*/ 1333832 h 2344739"/>
              <a:gd name="connsiteX35" fmla="*/ 11120691 w 12193149"/>
              <a:gd name="connsiteY35" fmla="*/ 1347424 h 2344739"/>
              <a:gd name="connsiteX36" fmla="*/ 10894683 w 12193149"/>
              <a:gd name="connsiteY36" fmla="*/ 1473399 h 2344739"/>
              <a:gd name="connsiteX37" fmla="*/ 10773300 w 12193149"/>
              <a:gd name="connsiteY37" fmla="*/ 1523191 h 2344739"/>
              <a:gd name="connsiteX38" fmla="*/ 10627668 w 12193149"/>
              <a:gd name="connsiteY38" fmla="*/ 1559229 h 2344739"/>
              <a:gd name="connsiteX39" fmla="*/ 10581895 w 12193149"/>
              <a:gd name="connsiteY39" fmla="*/ 1568689 h 2344739"/>
              <a:gd name="connsiteX40" fmla="*/ 10547790 w 12193149"/>
              <a:gd name="connsiteY40" fmla="*/ 1598423 h 2344739"/>
              <a:gd name="connsiteX41" fmla="*/ 10529643 w 12193149"/>
              <a:gd name="connsiteY41" fmla="*/ 1596907 h 2344739"/>
              <a:gd name="connsiteX42" fmla="*/ 10526446 w 12193149"/>
              <a:gd name="connsiteY42" fmla="*/ 1596411 h 2344739"/>
              <a:gd name="connsiteX43" fmla="*/ 10515129 w 12193149"/>
              <a:gd name="connsiteY43" fmla="*/ 1599537 h 2344739"/>
              <a:gd name="connsiteX44" fmla="*/ 10491735 w 12193149"/>
              <a:gd name="connsiteY44" fmla="*/ 1594156 h 2344739"/>
              <a:gd name="connsiteX45" fmla="*/ 10471418 w 12193149"/>
              <a:gd name="connsiteY45" fmla="*/ 1601693 h 2344739"/>
              <a:gd name="connsiteX46" fmla="*/ 10377042 w 12193149"/>
              <a:gd name="connsiteY46" fmla="*/ 1644598 h 2344739"/>
              <a:gd name="connsiteX47" fmla="*/ 10319338 w 12193149"/>
              <a:gd name="connsiteY47" fmla="*/ 1666221 h 2344739"/>
              <a:gd name="connsiteX48" fmla="*/ 10295467 w 12193149"/>
              <a:gd name="connsiteY48" fmla="*/ 1668079 h 2344739"/>
              <a:gd name="connsiteX49" fmla="*/ 10263443 w 12193149"/>
              <a:gd name="connsiteY49" fmla="*/ 1674948 h 2344739"/>
              <a:gd name="connsiteX50" fmla="*/ 10205418 w 12193149"/>
              <a:gd name="connsiteY50" fmla="*/ 1682149 h 2344739"/>
              <a:gd name="connsiteX51" fmla="*/ 10177759 w 12193149"/>
              <a:gd name="connsiteY51" fmla="*/ 1692943 h 2344739"/>
              <a:gd name="connsiteX52" fmla="*/ 10165070 w 12193149"/>
              <a:gd name="connsiteY52" fmla="*/ 1693739 h 2344739"/>
              <a:gd name="connsiteX53" fmla="*/ 10156308 w 12193149"/>
              <a:gd name="connsiteY53" fmla="*/ 1707487 h 2344739"/>
              <a:gd name="connsiteX54" fmla="*/ 10118267 w 12193149"/>
              <a:gd name="connsiteY54" fmla="*/ 1731142 h 2344739"/>
              <a:gd name="connsiteX55" fmla="*/ 10083317 w 12193149"/>
              <a:gd name="connsiteY55" fmla="*/ 1743296 h 2344739"/>
              <a:gd name="connsiteX56" fmla="*/ 10040388 w 12193149"/>
              <a:gd name="connsiteY56" fmla="*/ 1741632 h 2344739"/>
              <a:gd name="connsiteX57" fmla="*/ 9961167 w 12193149"/>
              <a:gd name="connsiteY57" fmla="*/ 1757147 h 2344739"/>
              <a:gd name="connsiteX58" fmla="*/ 9848940 w 12193149"/>
              <a:gd name="connsiteY58" fmla="*/ 1763915 h 2344739"/>
              <a:gd name="connsiteX59" fmla="*/ 9729457 w 12193149"/>
              <a:gd name="connsiteY59" fmla="*/ 1784122 h 2344739"/>
              <a:gd name="connsiteX60" fmla="*/ 9613704 w 12193149"/>
              <a:gd name="connsiteY60" fmla="*/ 1812371 h 2344739"/>
              <a:gd name="connsiteX61" fmla="*/ 9338590 w 12193149"/>
              <a:gd name="connsiteY61" fmla="*/ 1869293 h 2344739"/>
              <a:gd name="connsiteX62" fmla="*/ 9232518 w 12193149"/>
              <a:gd name="connsiteY62" fmla="*/ 1893149 h 2344739"/>
              <a:gd name="connsiteX63" fmla="*/ 9156690 w 12193149"/>
              <a:gd name="connsiteY63" fmla="*/ 1903228 h 2344739"/>
              <a:gd name="connsiteX64" fmla="*/ 9054601 w 12193149"/>
              <a:gd name="connsiteY64" fmla="*/ 1910755 h 2344739"/>
              <a:gd name="connsiteX65" fmla="*/ 9006634 w 12193149"/>
              <a:gd name="connsiteY65" fmla="*/ 1914040 h 2344739"/>
              <a:gd name="connsiteX66" fmla="*/ 9006349 w 12193149"/>
              <a:gd name="connsiteY66" fmla="*/ 1913800 h 2344739"/>
              <a:gd name="connsiteX67" fmla="*/ 8997380 w 12193149"/>
              <a:gd name="connsiteY67" fmla="*/ 1915011 h 2344739"/>
              <a:gd name="connsiteX68" fmla="*/ 8991542 w 12193149"/>
              <a:gd name="connsiteY68" fmla="*/ 1917072 h 2344739"/>
              <a:gd name="connsiteX69" fmla="*/ 8975485 w 12193149"/>
              <a:gd name="connsiteY69" fmla="*/ 1920298 h 2344739"/>
              <a:gd name="connsiteX70" fmla="*/ 8969159 w 12193149"/>
              <a:gd name="connsiteY70" fmla="*/ 1919598 h 2344739"/>
              <a:gd name="connsiteX71" fmla="*/ 8964196 w 12193149"/>
              <a:gd name="connsiteY71" fmla="*/ 1917373 h 2344739"/>
              <a:gd name="connsiteX72" fmla="*/ 8930136 w 12193149"/>
              <a:gd name="connsiteY72" fmla="*/ 1914185 h 2344739"/>
              <a:gd name="connsiteX73" fmla="*/ 8753592 w 12193149"/>
              <a:gd name="connsiteY73" fmla="*/ 1933417 h 2344739"/>
              <a:gd name="connsiteX74" fmla="*/ 8708995 w 12193149"/>
              <a:gd name="connsiteY74" fmla="*/ 1935518 h 2344739"/>
              <a:gd name="connsiteX75" fmla="*/ 8597219 w 12193149"/>
              <a:gd name="connsiteY75" fmla="*/ 1944090 h 2344739"/>
              <a:gd name="connsiteX76" fmla="*/ 8526378 w 12193149"/>
              <a:gd name="connsiteY76" fmla="*/ 1929248 h 2344739"/>
              <a:gd name="connsiteX77" fmla="*/ 8512131 w 12193149"/>
              <a:gd name="connsiteY77" fmla="*/ 1935163 h 2344739"/>
              <a:gd name="connsiteX78" fmla="*/ 8507315 w 12193149"/>
              <a:gd name="connsiteY78" fmla="*/ 1938164 h 2344739"/>
              <a:gd name="connsiteX79" fmla="*/ 8499116 w 12193149"/>
              <a:gd name="connsiteY79" fmla="*/ 1940902 h 2344739"/>
              <a:gd name="connsiteX80" fmla="*/ 8498742 w 12193149"/>
              <a:gd name="connsiteY80" fmla="*/ 1940723 h 2344739"/>
              <a:gd name="connsiteX81" fmla="*/ 8491397 w 12193149"/>
              <a:gd name="connsiteY81" fmla="*/ 1943773 h 2344739"/>
              <a:gd name="connsiteX82" fmla="*/ 8368330 w 12193149"/>
              <a:gd name="connsiteY82" fmla="*/ 1957815 h 2344739"/>
              <a:gd name="connsiteX83" fmla="*/ 8354947 w 12193149"/>
              <a:gd name="connsiteY83" fmla="*/ 1958009 h 2344739"/>
              <a:gd name="connsiteX84" fmla="*/ 8321252 w 12193149"/>
              <a:gd name="connsiteY84" fmla="*/ 1974587 h 2344739"/>
              <a:gd name="connsiteX85" fmla="*/ 8315581 w 12193149"/>
              <a:gd name="connsiteY85" fmla="*/ 1974913 h 2344739"/>
              <a:gd name="connsiteX86" fmla="*/ 8296322 w 12193149"/>
              <a:gd name="connsiteY86" fmla="*/ 1988808 h 2344739"/>
              <a:gd name="connsiteX87" fmla="*/ 8285424 w 12193149"/>
              <a:gd name="connsiteY87" fmla="*/ 1994631 h 2344739"/>
              <a:gd name="connsiteX88" fmla="*/ 8284298 w 12193149"/>
              <a:gd name="connsiteY88" fmla="*/ 1999074 h 2344739"/>
              <a:gd name="connsiteX89" fmla="*/ 8267224 w 12193149"/>
              <a:gd name="connsiteY89" fmla="*/ 2006249 h 2344739"/>
              <a:gd name="connsiteX90" fmla="*/ 8264525 w 12193149"/>
              <a:gd name="connsiteY90" fmla="*/ 2006019 h 2344739"/>
              <a:gd name="connsiteX91" fmla="*/ 8253181 w 12193149"/>
              <a:gd name="connsiteY91" fmla="*/ 2015862 h 2344739"/>
              <a:gd name="connsiteX92" fmla="*/ 8246982 w 12193149"/>
              <a:gd name="connsiteY92" fmla="*/ 2028854 h 2344739"/>
              <a:gd name="connsiteX93" fmla="*/ 8091420 w 12193149"/>
              <a:gd name="connsiteY93" fmla="*/ 2075015 h 2344739"/>
              <a:gd name="connsiteX94" fmla="*/ 7906555 w 12193149"/>
              <a:gd name="connsiteY94" fmla="*/ 2116988 h 2344739"/>
              <a:gd name="connsiteX95" fmla="*/ 7719893 w 12193149"/>
              <a:gd name="connsiteY95" fmla="*/ 2142703 h 2344739"/>
              <a:gd name="connsiteX96" fmla="*/ 7615495 w 12193149"/>
              <a:gd name="connsiteY96" fmla="*/ 2139232 h 2344739"/>
              <a:gd name="connsiteX97" fmla="*/ 7528691 w 12193149"/>
              <a:gd name="connsiteY97" fmla="*/ 2145060 h 2344739"/>
              <a:gd name="connsiteX98" fmla="*/ 7520719 w 12193149"/>
              <a:gd name="connsiteY98" fmla="*/ 2147613 h 2344739"/>
              <a:gd name="connsiteX99" fmla="*/ 7508559 w 12193149"/>
              <a:gd name="connsiteY99" fmla="*/ 2148948 h 2344739"/>
              <a:gd name="connsiteX100" fmla="*/ 7508188 w 12193149"/>
              <a:gd name="connsiteY100" fmla="*/ 2148621 h 2344739"/>
              <a:gd name="connsiteX101" fmla="*/ 7496943 w 12193149"/>
              <a:gd name="connsiteY101" fmla="*/ 2150573 h 2344739"/>
              <a:gd name="connsiteX102" fmla="*/ 7219707 w 12193149"/>
              <a:gd name="connsiteY102" fmla="*/ 2156680 h 2344739"/>
              <a:gd name="connsiteX103" fmla="*/ 7202249 w 12193149"/>
              <a:gd name="connsiteY103" fmla="*/ 2161230 h 2344739"/>
              <a:gd name="connsiteX104" fmla="*/ 7198152 w 12193149"/>
              <a:gd name="connsiteY104" fmla="*/ 2166588 h 2344739"/>
              <a:gd name="connsiteX105" fmla="*/ 7171956 w 12193149"/>
              <a:gd name="connsiteY105" fmla="*/ 2171236 h 2344739"/>
              <a:gd name="connsiteX106" fmla="*/ 7098136 w 12193149"/>
              <a:gd name="connsiteY106" fmla="*/ 2183464 h 2344739"/>
              <a:gd name="connsiteX107" fmla="*/ 7019644 w 12193149"/>
              <a:gd name="connsiteY107" fmla="*/ 2183090 h 2344739"/>
              <a:gd name="connsiteX108" fmla="*/ 6905294 w 12193149"/>
              <a:gd name="connsiteY108" fmla="*/ 2212596 h 2344739"/>
              <a:gd name="connsiteX109" fmla="*/ 6709370 w 12193149"/>
              <a:gd name="connsiteY109" fmla="*/ 2240551 h 2344739"/>
              <a:gd name="connsiteX110" fmla="*/ 6550602 w 12193149"/>
              <a:gd name="connsiteY110" fmla="*/ 2269327 h 2344739"/>
              <a:gd name="connsiteX111" fmla="*/ 6318708 w 12193149"/>
              <a:gd name="connsiteY111" fmla="*/ 2316127 h 2344739"/>
              <a:gd name="connsiteX112" fmla="*/ 6169822 w 12193149"/>
              <a:gd name="connsiteY112" fmla="*/ 2318214 h 2344739"/>
              <a:gd name="connsiteX113" fmla="*/ 6074996 w 12193149"/>
              <a:gd name="connsiteY113" fmla="*/ 2338676 h 2344739"/>
              <a:gd name="connsiteX114" fmla="*/ 6069677 w 12193149"/>
              <a:gd name="connsiteY114" fmla="*/ 2337139 h 2344739"/>
              <a:gd name="connsiteX115" fmla="*/ 6049786 w 12193149"/>
              <a:gd name="connsiteY115" fmla="*/ 2337822 h 2344739"/>
              <a:gd name="connsiteX116" fmla="*/ 6042433 w 12193149"/>
              <a:gd name="connsiteY116" fmla="*/ 2329473 h 2344739"/>
              <a:gd name="connsiteX117" fmla="*/ 6011238 w 12193149"/>
              <a:gd name="connsiteY117" fmla="*/ 2324380 h 2344739"/>
              <a:gd name="connsiteX118" fmla="*/ 5958523 w 12193149"/>
              <a:gd name="connsiteY118" fmla="*/ 2328024 h 2344739"/>
              <a:gd name="connsiteX119" fmla="*/ 5760067 w 12193149"/>
              <a:gd name="connsiteY119" fmla="*/ 2343716 h 2344739"/>
              <a:gd name="connsiteX120" fmla="*/ 5628108 w 12193149"/>
              <a:gd name="connsiteY120" fmla="*/ 2344739 h 2344739"/>
              <a:gd name="connsiteX121" fmla="*/ 5472054 w 12193149"/>
              <a:gd name="connsiteY121" fmla="*/ 2330719 h 2344739"/>
              <a:gd name="connsiteX122" fmla="*/ 5433909 w 12193149"/>
              <a:gd name="connsiteY122" fmla="*/ 2319466 h 2344739"/>
              <a:gd name="connsiteX123" fmla="*/ 5382817 w 12193149"/>
              <a:gd name="connsiteY123" fmla="*/ 2301764 h 2344739"/>
              <a:gd name="connsiteX124" fmla="*/ 5262912 w 12193149"/>
              <a:gd name="connsiteY124" fmla="*/ 2281347 h 2344739"/>
              <a:gd name="connsiteX125" fmla="*/ 5224109 w 12193149"/>
              <a:gd name="connsiteY125" fmla="*/ 2270223 h 2344739"/>
              <a:gd name="connsiteX126" fmla="*/ 5175808 w 12193149"/>
              <a:gd name="connsiteY126" fmla="*/ 2267233 h 2344739"/>
              <a:gd name="connsiteX127" fmla="*/ 5157702 w 12193149"/>
              <a:gd name="connsiteY127" fmla="*/ 2260010 h 2344739"/>
              <a:gd name="connsiteX128" fmla="*/ 5143747 w 12193149"/>
              <a:gd name="connsiteY128" fmla="*/ 2256610 h 2344739"/>
              <a:gd name="connsiteX129" fmla="*/ 5140744 w 12193149"/>
              <a:gd name="connsiteY129" fmla="*/ 2254509 h 2344739"/>
              <a:gd name="connsiteX130" fmla="*/ 5122807 w 12193149"/>
              <a:gd name="connsiteY130" fmla="*/ 2243656 h 2344739"/>
              <a:gd name="connsiteX131" fmla="*/ 5066938 w 12193149"/>
              <a:gd name="connsiteY131" fmla="*/ 2250227 h 2344739"/>
              <a:gd name="connsiteX132" fmla="*/ 5012662 w 12193149"/>
              <a:gd name="connsiteY132" fmla="*/ 2233846 h 2344739"/>
              <a:gd name="connsiteX133" fmla="*/ 4841589 w 12193149"/>
              <a:gd name="connsiteY133" fmla="*/ 2209829 h 2344739"/>
              <a:gd name="connsiteX134" fmla="*/ 4763595 w 12193149"/>
              <a:gd name="connsiteY134" fmla="*/ 2182061 h 2344739"/>
              <a:gd name="connsiteX135" fmla="*/ 4724334 w 12193149"/>
              <a:gd name="connsiteY135" fmla="*/ 2173047 h 2344739"/>
              <a:gd name="connsiteX136" fmla="*/ 4722324 w 12193149"/>
              <a:gd name="connsiteY136" fmla="*/ 2172298 h 2344739"/>
              <a:gd name="connsiteX137" fmla="*/ 4723259 w 12193149"/>
              <a:gd name="connsiteY137" fmla="*/ 2172087 h 2344739"/>
              <a:gd name="connsiteX138" fmla="*/ 4718350 w 12193149"/>
              <a:gd name="connsiteY138" fmla="*/ 2170817 h 2344739"/>
              <a:gd name="connsiteX139" fmla="*/ 4722324 w 12193149"/>
              <a:gd name="connsiteY139" fmla="*/ 2172298 h 2344739"/>
              <a:gd name="connsiteX140" fmla="*/ 4716674 w 12193149"/>
              <a:gd name="connsiteY140" fmla="*/ 2173573 h 2344739"/>
              <a:gd name="connsiteX141" fmla="*/ 4516962 w 12193149"/>
              <a:gd name="connsiteY141" fmla="*/ 2163671 h 2344739"/>
              <a:gd name="connsiteX142" fmla="*/ 4429691 w 12193149"/>
              <a:gd name="connsiteY142" fmla="*/ 2153020 h 2344739"/>
              <a:gd name="connsiteX143" fmla="*/ 4364023 w 12193149"/>
              <a:gd name="connsiteY143" fmla="*/ 2151674 h 2344739"/>
              <a:gd name="connsiteX144" fmla="*/ 4318114 w 12193149"/>
              <a:gd name="connsiteY144" fmla="*/ 2158289 h 2344739"/>
              <a:gd name="connsiteX145" fmla="*/ 4316258 w 12193149"/>
              <a:gd name="connsiteY145" fmla="*/ 2156948 h 2344739"/>
              <a:gd name="connsiteX146" fmla="*/ 4296292 w 12193149"/>
              <a:gd name="connsiteY146" fmla="*/ 2155069 h 2344739"/>
              <a:gd name="connsiteX147" fmla="*/ 4291212 w 12193149"/>
              <a:gd name="connsiteY147" fmla="*/ 2157986 h 2344739"/>
              <a:gd name="connsiteX148" fmla="*/ 4277290 w 12193149"/>
              <a:gd name="connsiteY148" fmla="*/ 2157740 h 2344739"/>
              <a:gd name="connsiteX149" fmla="*/ 4249265 w 12193149"/>
              <a:gd name="connsiteY149" fmla="*/ 2160064 h 2344739"/>
              <a:gd name="connsiteX150" fmla="*/ 4203199 w 12193149"/>
              <a:gd name="connsiteY150" fmla="*/ 2157269 h 2344739"/>
              <a:gd name="connsiteX151" fmla="*/ 4202893 w 12193149"/>
              <a:gd name="connsiteY151" fmla="*/ 2156010 h 2344739"/>
              <a:gd name="connsiteX152" fmla="*/ 4192396 w 12193149"/>
              <a:gd name="connsiteY152" fmla="*/ 2150376 h 2344739"/>
              <a:gd name="connsiteX153" fmla="*/ 4143893 w 12193149"/>
              <a:gd name="connsiteY153" fmla="*/ 2134511 h 2344739"/>
              <a:gd name="connsiteX154" fmla="*/ 4084245 w 12193149"/>
              <a:gd name="connsiteY154" fmla="*/ 2107978 h 2344739"/>
              <a:gd name="connsiteX155" fmla="*/ 4075694 w 12193149"/>
              <a:gd name="connsiteY155" fmla="*/ 2107143 h 2344739"/>
              <a:gd name="connsiteX156" fmla="*/ 4075575 w 12193149"/>
              <a:gd name="connsiteY156" fmla="*/ 2106844 h 2344739"/>
              <a:gd name="connsiteX157" fmla="*/ 4066658 w 12193149"/>
              <a:gd name="connsiteY157" fmla="*/ 2105400 h 2344739"/>
              <a:gd name="connsiteX158" fmla="*/ 4060102 w 12193149"/>
              <a:gd name="connsiteY158" fmla="*/ 2105618 h 2344739"/>
              <a:gd name="connsiteX159" fmla="*/ 4043512 w 12193149"/>
              <a:gd name="connsiteY159" fmla="*/ 2103997 h 2344739"/>
              <a:gd name="connsiteX160" fmla="*/ 4038145 w 12193149"/>
              <a:gd name="connsiteY160" fmla="*/ 2101563 h 2344739"/>
              <a:gd name="connsiteX161" fmla="*/ 4036511 w 12193149"/>
              <a:gd name="connsiteY161" fmla="*/ 2097896 h 2344739"/>
              <a:gd name="connsiteX162" fmla="*/ 4034926 w 12193149"/>
              <a:gd name="connsiteY162" fmla="*/ 2098131 h 2344739"/>
              <a:gd name="connsiteX163" fmla="*/ 4005686 w 12193149"/>
              <a:gd name="connsiteY163" fmla="*/ 2085563 h 2344739"/>
              <a:gd name="connsiteX164" fmla="*/ 3937994 w 12193149"/>
              <a:gd name="connsiteY164" fmla="*/ 2068106 h 2344739"/>
              <a:gd name="connsiteX165" fmla="*/ 3898423 w 12193149"/>
              <a:gd name="connsiteY165" fmla="*/ 2062451 h 2344739"/>
              <a:gd name="connsiteX166" fmla="*/ 3790908 w 12193149"/>
              <a:gd name="connsiteY166" fmla="*/ 2042213 h 2344739"/>
              <a:gd name="connsiteX167" fmla="*/ 3683661 w 12193149"/>
              <a:gd name="connsiteY167" fmla="*/ 2018290 h 2344739"/>
              <a:gd name="connsiteX168" fmla="*/ 3611183 w 12193149"/>
              <a:gd name="connsiteY168" fmla="*/ 1986019 h 2344739"/>
              <a:gd name="connsiteX169" fmla="*/ 3605003 w 12193149"/>
              <a:gd name="connsiteY169" fmla="*/ 1987381 h 2344739"/>
              <a:gd name="connsiteX170" fmla="*/ 3595884 w 12193149"/>
              <a:gd name="connsiteY170" fmla="*/ 1987545 h 2344739"/>
              <a:gd name="connsiteX171" fmla="*/ 3595649 w 12193149"/>
              <a:gd name="connsiteY171" fmla="*/ 1987276 h 2344739"/>
              <a:gd name="connsiteX172" fmla="*/ 3587126 w 12193149"/>
              <a:gd name="connsiteY172" fmla="*/ 1987966 h 2344739"/>
              <a:gd name="connsiteX173" fmla="*/ 3537283 w 12193149"/>
              <a:gd name="connsiteY173" fmla="*/ 1978267 h 2344739"/>
              <a:gd name="connsiteX174" fmla="*/ 3474371 w 12193149"/>
              <a:gd name="connsiteY174" fmla="*/ 1974606 h 2344739"/>
              <a:gd name="connsiteX175" fmla="*/ 3401876 w 12193149"/>
              <a:gd name="connsiteY175" fmla="*/ 1962558 h 2344739"/>
              <a:gd name="connsiteX176" fmla="*/ 3365036 w 12193149"/>
              <a:gd name="connsiteY176" fmla="*/ 1979510 h 2344739"/>
              <a:gd name="connsiteX177" fmla="*/ 3345174 w 12193149"/>
              <a:gd name="connsiteY177" fmla="*/ 1981192 h 2344739"/>
              <a:gd name="connsiteX178" fmla="*/ 3342846 w 12193149"/>
              <a:gd name="connsiteY178" fmla="*/ 1980217 h 2344739"/>
              <a:gd name="connsiteX179" fmla="*/ 3263504 w 12193149"/>
              <a:gd name="connsiteY179" fmla="*/ 1986094 h 2344739"/>
              <a:gd name="connsiteX180" fmla="*/ 3143704 w 12193149"/>
              <a:gd name="connsiteY180" fmla="*/ 1993869 h 2344739"/>
              <a:gd name="connsiteX181" fmla="*/ 3031439 w 12193149"/>
              <a:gd name="connsiteY181" fmla="*/ 1996512 h 2344739"/>
              <a:gd name="connsiteX182" fmla="*/ 2782717 w 12193149"/>
              <a:gd name="connsiteY182" fmla="*/ 2018333 h 2344739"/>
              <a:gd name="connsiteX183" fmla="*/ 2647675 w 12193149"/>
              <a:gd name="connsiteY183" fmla="*/ 2028869 h 2344739"/>
              <a:gd name="connsiteX184" fmla="*/ 2569176 w 12193149"/>
              <a:gd name="connsiteY184" fmla="*/ 2002628 h 2344739"/>
              <a:gd name="connsiteX185" fmla="*/ 2444403 w 12193149"/>
              <a:gd name="connsiteY185" fmla="*/ 2016529 h 2344739"/>
              <a:gd name="connsiteX186" fmla="*/ 2316260 w 12193149"/>
              <a:gd name="connsiteY186" fmla="*/ 2024996 h 2344739"/>
              <a:gd name="connsiteX187" fmla="*/ 2209726 w 12193149"/>
              <a:gd name="connsiteY187" fmla="*/ 2019763 h 2344739"/>
              <a:gd name="connsiteX188" fmla="*/ 2095813 w 12193149"/>
              <a:gd name="connsiteY188" fmla="*/ 2003052 h 2344739"/>
              <a:gd name="connsiteX189" fmla="*/ 1998504 w 12193149"/>
              <a:gd name="connsiteY189" fmla="*/ 1995032 h 2344739"/>
              <a:gd name="connsiteX190" fmla="*/ 1929320 w 12193149"/>
              <a:gd name="connsiteY190" fmla="*/ 2016977 h 2344739"/>
              <a:gd name="connsiteX191" fmla="*/ 1922798 w 12193149"/>
              <a:gd name="connsiteY191" fmla="*/ 2012146 h 2344739"/>
              <a:gd name="connsiteX192" fmla="*/ 1874228 w 12193149"/>
              <a:gd name="connsiteY192" fmla="*/ 2013741 h 2344739"/>
              <a:gd name="connsiteX193" fmla="*/ 1787803 w 12193149"/>
              <a:gd name="connsiteY193" fmla="*/ 2041363 h 2344739"/>
              <a:gd name="connsiteX194" fmla="*/ 1739352 w 12193149"/>
              <a:gd name="connsiteY194" fmla="*/ 2036312 h 2344739"/>
              <a:gd name="connsiteX195" fmla="*/ 1676219 w 12193149"/>
              <a:gd name="connsiteY195" fmla="*/ 2019963 h 2344739"/>
              <a:gd name="connsiteX196" fmla="*/ 1609817 w 12193149"/>
              <a:gd name="connsiteY196" fmla="*/ 2013066 h 2344739"/>
              <a:gd name="connsiteX197" fmla="*/ 1497258 w 12193149"/>
              <a:gd name="connsiteY197" fmla="*/ 1987476 h 2344739"/>
              <a:gd name="connsiteX198" fmla="*/ 1151127 w 12193149"/>
              <a:gd name="connsiteY198" fmla="*/ 1938041 h 2344739"/>
              <a:gd name="connsiteX199" fmla="*/ 859417 w 12193149"/>
              <a:gd name="connsiteY199" fmla="*/ 1928608 h 2344739"/>
              <a:gd name="connsiteX200" fmla="*/ 838688 w 12193149"/>
              <a:gd name="connsiteY200" fmla="*/ 1929821 h 2344739"/>
              <a:gd name="connsiteX201" fmla="*/ 817957 w 12193149"/>
              <a:gd name="connsiteY201" fmla="*/ 1927857 h 2344739"/>
              <a:gd name="connsiteX202" fmla="*/ 812654 w 12193149"/>
              <a:gd name="connsiteY202" fmla="*/ 1930751 h 2344739"/>
              <a:gd name="connsiteX203" fmla="*/ 721195 w 12193149"/>
              <a:gd name="connsiteY203" fmla="*/ 1929661 h 2344739"/>
              <a:gd name="connsiteX204" fmla="*/ 720890 w 12193149"/>
              <a:gd name="connsiteY204" fmla="*/ 1928399 h 2344739"/>
              <a:gd name="connsiteX205" fmla="*/ 710023 w 12193149"/>
              <a:gd name="connsiteY205" fmla="*/ 1922722 h 2344739"/>
              <a:gd name="connsiteX206" fmla="*/ 597940 w 12193149"/>
              <a:gd name="connsiteY206" fmla="*/ 1879864 h 2344739"/>
              <a:gd name="connsiteX207" fmla="*/ 579683 w 12193149"/>
              <a:gd name="connsiteY207" fmla="*/ 1877212 h 2344739"/>
              <a:gd name="connsiteX208" fmla="*/ 572865 w 12193149"/>
              <a:gd name="connsiteY208" fmla="*/ 1877401 h 2344739"/>
              <a:gd name="connsiteX209" fmla="*/ 446247 w 12193149"/>
              <a:gd name="connsiteY209" fmla="*/ 1839371 h 2344739"/>
              <a:gd name="connsiteX210" fmla="*/ 405163 w 12193149"/>
              <a:gd name="connsiteY210" fmla="*/ 1833548 h 2344739"/>
              <a:gd name="connsiteX211" fmla="*/ 293583 w 12193149"/>
              <a:gd name="connsiteY211" fmla="*/ 1812852 h 2344739"/>
              <a:gd name="connsiteX212" fmla="*/ 119529 w 12193149"/>
              <a:gd name="connsiteY212" fmla="*/ 1761047 h 2344739"/>
              <a:gd name="connsiteX213" fmla="*/ 16674 w 12193149"/>
              <a:gd name="connsiteY213" fmla="*/ 1758191 h 2344739"/>
              <a:gd name="connsiteX214" fmla="*/ 1150 w 12193149"/>
              <a:gd name="connsiteY214" fmla="*/ 1752722 h 2344739"/>
              <a:gd name="connsiteX215" fmla="*/ 1148 w 12193149"/>
              <a:gd name="connsiteY215" fmla="*/ 222213 h 2344739"/>
              <a:gd name="connsiteX216" fmla="*/ 1148 w 12193149"/>
              <a:gd name="connsiteY216" fmla="*/ 0 h 23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2193149" h="2344739">
                <a:moveTo>
                  <a:pt x="1148" y="0"/>
                </a:moveTo>
                <a:lnTo>
                  <a:pt x="12193148" y="0"/>
                </a:lnTo>
                <a:cubicBezTo>
                  <a:pt x="12193148" y="193246"/>
                  <a:pt x="12193149" y="386493"/>
                  <a:pt x="12193149" y="579739"/>
                </a:cubicBezTo>
                <a:lnTo>
                  <a:pt x="12185986" y="584189"/>
                </a:lnTo>
                <a:cubicBezTo>
                  <a:pt x="12156393" y="577430"/>
                  <a:pt x="12176978" y="588328"/>
                  <a:pt x="12156363" y="597366"/>
                </a:cubicBezTo>
                <a:cubicBezTo>
                  <a:pt x="12172308" y="611308"/>
                  <a:pt x="12127905" y="602876"/>
                  <a:pt x="12139215" y="623179"/>
                </a:cubicBezTo>
                <a:cubicBezTo>
                  <a:pt x="12135103" y="624180"/>
                  <a:pt x="12130766" y="624512"/>
                  <a:pt x="12126327" y="624690"/>
                </a:cubicBezTo>
                <a:lnTo>
                  <a:pt x="12124007" y="624794"/>
                </a:lnTo>
                <a:lnTo>
                  <a:pt x="12116854" y="628608"/>
                </a:lnTo>
                <a:lnTo>
                  <a:pt x="12099497" y="628139"/>
                </a:lnTo>
                <a:cubicBezTo>
                  <a:pt x="12095162" y="629804"/>
                  <a:pt x="12090978" y="632365"/>
                  <a:pt x="12087073" y="636341"/>
                </a:cubicBezTo>
                <a:cubicBezTo>
                  <a:pt x="12078890" y="656743"/>
                  <a:pt x="12040481" y="653846"/>
                  <a:pt x="12031073" y="680009"/>
                </a:cubicBezTo>
                <a:cubicBezTo>
                  <a:pt x="12026399" y="688254"/>
                  <a:pt x="12004497" y="705355"/>
                  <a:pt x="11995833" y="703458"/>
                </a:cubicBezTo>
                <a:cubicBezTo>
                  <a:pt x="11990333" y="705967"/>
                  <a:pt x="11986699" y="712045"/>
                  <a:pt x="11979717" y="708161"/>
                </a:cubicBezTo>
                <a:cubicBezTo>
                  <a:pt x="11970382" y="704240"/>
                  <a:pt x="11963763" y="727262"/>
                  <a:pt x="11959046" y="717558"/>
                </a:cubicBezTo>
                <a:lnTo>
                  <a:pt x="11920454" y="730883"/>
                </a:lnTo>
                <a:cubicBezTo>
                  <a:pt x="11919152" y="737943"/>
                  <a:pt x="11912619" y="740145"/>
                  <a:pt x="11903656" y="742426"/>
                </a:cubicBezTo>
                <a:lnTo>
                  <a:pt x="11895048" y="744791"/>
                </a:lnTo>
                <a:lnTo>
                  <a:pt x="11891968" y="755729"/>
                </a:lnTo>
                <a:cubicBezTo>
                  <a:pt x="11881074" y="746401"/>
                  <a:pt x="11884523" y="777742"/>
                  <a:pt x="11870776" y="777816"/>
                </a:cubicBezTo>
                <a:lnTo>
                  <a:pt x="11813376" y="797659"/>
                </a:lnTo>
                <a:lnTo>
                  <a:pt x="11590693" y="963777"/>
                </a:lnTo>
                <a:cubicBezTo>
                  <a:pt x="11550201" y="990714"/>
                  <a:pt x="11542649" y="940770"/>
                  <a:pt x="11506817" y="1033623"/>
                </a:cubicBezTo>
                <a:cubicBezTo>
                  <a:pt x="11450023" y="1089460"/>
                  <a:pt x="11337127" y="1190174"/>
                  <a:pt x="11280332" y="1223571"/>
                </a:cubicBezTo>
                <a:cubicBezTo>
                  <a:pt x="11267547" y="1231171"/>
                  <a:pt x="11229147" y="1296589"/>
                  <a:pt x="11228309" y="1276236"/>
                </a:cubicBezTo>
                <a:cubicBezTo>
                  <a:pt x="11223950" y="1278203"/>
                  <a:pt x="11220761" y="1277680"/>
                  <a:pt x="11218087" y="1275961"/>
                </a:cubicBezTo>
                <a:lnTo>
                  <a:pt x="11217184" y="1275018"/>
                </a:lnTo>
                <a:lnTo>
                  <a:pt x="11188885" y="1292383"/>
                </a:lnTo>
                <a:lnTo>
                  <a:pt x="11184501" y="1292525"/>
                </a:lnTo>
                <a:lnTo>
                  <a:pt x="11166854" y="1306612"/>
                </a:lnTo>
                <a:lnTo>
                  <a:pt x="11157311" y="1312414"/>
                </a:lnTo>
                <a:lnTo>
                  <a:pt x="11155496" y="1317097"/>
                </a:lnTo>
                <a:cubicBezTo>
                  <a:pt x="11153045" y="1320465"/>
                  <a:pt x="11148902" y="1323112"/>
                  <a:pt x="11140961" y="1324115"/>
                </a:cubicBezTo>
                <a:lnTo>
                  <a:pt x="11138961" y="1323772"/>
                </a:lnTo>
                <a:lnTo>
                  <a:pt x="11128208" y="1333832"/>
                </a:lnTo>
                <a:cubicBezTo>
                  <a:pt x="11124962" y="1337814"/>
                  <a:pt x="11122359" y="1342287"/>
                  <a:pt x="11120691" y="1347424"/>
                </a:cubicBezTo>
                <a:cubicBezTo>
                  <a:pt x="11081770" y="1370685"/>
                  <a:pt x="10952581" y="1444106"/>
                  <a:pt x="10894683" y="1473399"/>
                </a:cubicBezTo>
                <a:cubicBezTo>
                  <a:pt x="10861781" y="1488434"/>
                  <a:pt x="10817803" y="1508886"/>
                  <a:pt x="10773300" y="1523191"/>
                </a:cubicBezTo>
                <a:cubicBezTo>
                  <a:pt x="10733414" y="1567419"/>
                  <a:pt x="10677791" y="1526735"/>
                  <a:pt x="10627668" y="1559229"/>
                </a:cubicBezTo>
                <a:cubicBezTo>
                  <a:pt x="10590276" y="1542103"/>
                  <a:pt x="10613693" y="1562282"/>
                  <a:pt x="10581895" y="1568689"/>
                </a:cubicBezTo>
                <a:cubicBezTo>
                  <a:pt x="10597733" y="1591656"/>
                  <a:pt x="10540912" y="1568241"/>
                  <a:pt x="10547790" y="1598423"/>
                </a:cubicBezTo>
                <a:cubicBezTo>
                  <a:pt x="10541784" y="1598632"/>
                  <a:pt x="10535750" y="1597886"/>
                  <a:pt x="10529643" y="1596907"/>
                </a:cubicBezTo>
                <a:lnTo>
                  <a:pt x="10526446" y="1596411"/>
                </a:lnTo>
                <a:lnTo>
                  <a:pt x="10515129" y="1599537"/>
                </a:lnTo>
                <a:lnTo>
                  <a:pt x="10491735" y="1594156"/>
                </a:lnTo>
                <a:cubicBezTo>
                  <a:pt x="10485147" y="1595190"/>
                  <a:pt x="10478389" y="1597459"/>
                  <a:pt x="10471418" y="1601693"/>
                </a:cubicBezTo>
                <a:cubicBezTo>
                  <a:pt x="10451763" y="1626665"/>
                  <a:pt x="10400774" y="1612276"/>
                  <a:pt x="10377042" y="1644598"/>
                </a:cubicBezTo>
                <a:cubicBezTo>
                  <a:pt x="10367240" y="1654315"/>
                  <a:pt x="10330319" y="1671126"/>
                  <a:pt x="10319338" y="1666221"/>
                </a:cubicBezTo>
                <a:cubicBezTo>
                  <a:pt x="10310813" y="1668060"/>
                  <a:pt x="10303331" y="1675173"/>
                  <a:pt x="10295467" y="1668079"/>
                </a:cubicBezTo>
                <a:cubicBezTo>
                  <a:pt x="10284420" y="1660290"/>
                  <a:pt x="10265794" y="1689186"/>
                  <a:pt x="10263443" y="1674948"/>
                </a:cubicBezTo>
                <a:lnTo>
                  <a:pt x="10205418" y="1682149"/>
                </a:lnTo>
                <a:cubicBezTo>
                  <a:pt x="10200696" y="1691209"/>
                  <a:pt x="10190895" y="1692356"/>
                  <a:pt x="10177759" y="1692943"/>
                </a:cubicBezTo>
                <a:lnTo>
                  <a:pt x="10165070" y="1693739"/>
                </a:lnTo>
                <a:lnTo>
                  <a:pt x="10156308" y="1707487"/>
                </a:lnTo>
                <a:cubicBezTo>
                  <a:pt x="10145406" y="1692057"/>
                  <a:pt x="10136981" y="1734810"/>
                  <a:pt x="10118267" y="1731142"/>
                </a:cubicBezTo>
                <a:lnTo>
                  <a:pt x="10083317" y="1743296"/>
                </a:lnTo>
                <a:cubicBezTo>
                  <a:pt x="10075718" y="1741227"/>
                  <a:pt x="10048011" y="1742555"/>
                  <a:pt x="10040388" y="1741632"/>
                </a:cubicBezTo>
                <a:cubicBezTo>
                  <a:pt x="9999609" y="1751733"/>
                  <a:pt x="9985545" y="1752223"/>
                  <a:pt x="9961167" y="1757147"/>
                </a:cubicBezTo>
                <a:cubicBezTo>
                  <a:pt x="9920131" y="1757289"/>
                  <a:pt x="9889892" y="1754090"/>
                  <a:pt x="9848940" y="1763915"/>
                </a:cubicBezTo>
                <a:lnTo>
                  <a:pt x="9729457" y="1784122"/>
                </a:lnTo>
                <a:cubicBezTo>
                  <a:pt x="9676207" y="1774536"/>
                  <a:pt x="9631235" y="1799759"/>
                  <a:pt x="9613704" y="1812371"/>
                </a:cubicBezTo>
                <a:cubicBezTo>
                  <a:pt x="9548152" y="1826647"/>
                  <a:pt x="9410970" y="1863993"/>
                  <a:pt x="9338590" y="1869293"/>
                </a:cubicBezTo>
                <a:lnTo>
                  <a:pt x="9232518" y="1893149"/>
                </a:lnTo>
                <a:lnTo>
                  <a:pt x="9156690" y="1903228"/>
                </a:lnTo>
                <a:lnTo>
                  <a:pt x="9054601" y="1910755"/>
                </a:lnTo>
                <a:lnTo>
                  <a:pt x="9006634" y="1914040"/>
                </a:lnTo>
                <a:lnTo>
                  <a:pt x="9006349" y="1913800"/>
                </a:lnTo>
                <a:cubicBezTo>
                  <a:pt x="9004294" y="1913580"/>
                  <a:pt x="9001475" y="1913908"/>
                  <a:pt x="8997380" y="1915011"/>
                </a:cubicBezTo>
                <a:lnTo>
                  <a:pt x="8991542" y="1917072"/>
                </a:lnTo>
                <a:lnTo>
                  <a:pt x="8975485" y="1920298"/>
                </a:lnTo>
                <a:lnTo>
                  <a:pt x="8969159" y="1919598"/>
                </a:lnTo>
                <a:lnTo>
                  <a:pt x="8964196" y="1917373"/>
                </a:lnTo>
                <a:cubicBezTo>
                  <a:pt x="8955841" y="1925324"/>
                  <a:pt x="8956668" y="1934272"/>
                  <a:pt x="8930136" y="1914185"/>
                </a:cubicBezTo>
                <a:cubicBezTo>
                  <a:pt x="8899182" y="1915205"/>
                  <a:pt x="8790451" y="1929860"/>
                  <a:pt x="8753592" y="1933417"/>
                </a:cubicBezTo>
                <a:cubicBezTo>
                  <a:pt x="8720970" y="1944137"/>
                  <a:pt x="8749345" y="1930476"/>
                  <a:pt x="8708995" y="1935518"/>
                </a:cubicBezTo>
                <a:cubicBezTo>
                  <a:pt x="8672757" y="1955053"/>
                  <a:pt x="8640293" y="1938613"/>
                  <a:pt x="8597219" y="1944090"/>
                </a:cubicBezTo>
                <a:lnTo>
                  <a:pt x="8526378" y="1929248"/>
                </a:lnTo>
                <a:lnTo>
                  <a:pt x="8512131" y="1935163"/>
                </a:lnTo>
                <a:lnTo>
                  <a:pt x="8507315" y="1938164"/>
                </a:lnTo>
                <a:cubicBezTo>
                  <a:pt x="8503797" y="1939941"/>
                  <a:pt x="8501196" y="1940752"/>
                  <a:pt x="8499116" y="1940902"/>
                </a:cubicBezTo>
                <a:lnTo>
                  <a:pt x="8498742" y="1940723"/>
                </a:lnTo>
                <a:lnTo>
                  <a:pt x="8491397" y="1943773"/>
                </a:lnTo>
                <a:lnTo>
                  <a:pt x="8368330" y="1957815"/>
                </a:lnTo>
                <a:cubicBezTo>
                  <a:pt x="8363173" y="1959840"/>
                  <a:pt x="8358881" y="1959492"/>
                  <a:pt x="8354947" y="1958009"/>
                </a:cubicBezTo>
                <a:lnTo>
                  <a:pt x="8321252" y="1974587"/>
                </a:lnTo>
                <a:lnTo>
                  <a:pt x="8315581" y="1974913"/>
                </a:lnTo>
                <a:lnTo>
                  <a:pt x="8296322" y="1988808"/>
                </a:lnTo>
                <a:lnTo>
                  <a:pt x="8285424" y="1994631"/>
                </a:lnTo>
                <a:lnTo>
                  <a:pt x="8284298" y="1999074"/>
                </a:lnTo>
                <a:cubicBezTo>
                  <a:pt x="8281994" y="2002319"/>
                  <a:pt x="8277300" y="2004967"/>
                  <a:pt x="8267224" y="2006249"/>
                </a:cubicBezTo>
                <a:lnTo>
                  <a:pt x="8264525" y="2006019"/>
                </a:lnTo>
                <a:lnTo>
                  <a:pt x="8253181" y="2015862"/>
                </a:lnTo>
                <a:cubicBezTo>
                  <a:pt x="8250007" y="2019712"/>
                  <a:pt x="8247795" y="2023994"/>
                  <a:pt x="8246982" y="2028854"/>
                </a:cubicBezTo>
                <a:cubicBezTo>
                  <a:pt x="8182975" y="2025947"/>
                  <a:pt x="8148279" y="2060069"/>
                  <a:pt x="8091420" y="2075015"/>
                </a:cubicBezTo>
                <a:cubicBezTo>
                  <a:pt x="8026616" y="2098157"/>
                  <a:pt x="7968218" y="2119393"/>
                  <a:pt x="7906555" y="2116988"/>
                </a:cubicBezTo>
                <a:cubicBezTo>
                  <a:pt x="7836267" y="2131900"/>
                  <a:pt x="7782114" y="2134131"/>
                  <a:pt x="7719893" y="2142703"/>
                </a:cubicBezTo>
                <a:lnTo>
                  <a:pt x="7615495" y="2139232"/>
                </a:lnTo>
                <a:lnTo>
                  <a:pt x="7528691" y="2145060"/>
                </a:lnTo>
                <a:lnTo>
                  <a:pt x="7520719" y="2147613"/>
                </a:lnTo>
                <a:cubicBezTo>
                  <a:pt x="7515141" y="2148952"/>
                  <a:pt x="7511320" y="2149302"/>
                  <a:pt x="7508559" y="2148948"/>
                </a:cubicBezTo>
                <a:lnTo>
                  <a:pt x="7508188" y="2148621"/>
                </a:lnTo>
                <a:lnTo>
                  <a:pt x="7496943" y="2150573"/>
                </a:lnTo>
                <a:lnTo>
                  <a:pt x="7219707" y="2156680"/>
                </a:lnTo>
                <a:lnTo>
                  <a:pt x="7202249" y="2161230"/>
                </a:lnTo>
                <a:lnTo>
                  <a:pt x="7198152" y="2166588"/>
                </a:lnTo>
                <a:cubicBezTo>
                  <a:pt x="7193259" y="2170111"/>
                  <a:pt x="7185654" y="2172250"/>
                  <a:pt x="7171956" y="2171236"/>
                </a:cubicBezTo>
                <a:lnTo>
                  <a:pt x="7098136" y="2183464"/>
                </a:lnTo>
                <a:cubicBezTo>
                  <a:pt x="7062296" y="2184442"/>
                  <a:pt x="7051336" y="2185419"/>
                  <a:pt x="7019644" y="2183090"/>
                </a:cubicBezTo>
                <a:cubicBezTo>
                  <a:pt x="6938675" y="2194028"/>
                  <a:pt x="6944793" y="2218194"/>
                  <a:pt x="6905294" y="2212596"/>
                </a:cubicBezTo>
                <a:cubicBezTo>
                  <a:pt x="6873070" y="2207388"/>
                  <a:pt x="6789137" y="2226462"/>
                  <a:pt x="6709370" y="2240551"/>
                </a:cubicBezTo>
                <a:cubicBezTo>
                  <a:pt x="6650254" y="2250006"/>
                  <a:pt x="6629253" y="2264107"/>
                  <a:pt x="6550602" y="2269327"/>
                </a:cubicBezTo>
                <a:cubicBezTo>
                  <a:pt x="6473302" y="2313417"/>
                  <a:pt x="6410843" y="2289694"/>
                  <a:pt x="6318708" y="2316127"/>
                </a:cubicBezTo>
                <a:cubicBezTo>
                  <a:pt x="6298698" y="2331649"/>
                  <a:pt x="6210439" y="2314456"/>
                  <a:pt x="6169822" y="2318214"/>
                </a:cubicBezTo>
                <a:cubicBezTo>
                  <a:pt x="6129203" y="2321972"/>
                  <a:pt x="6091688" y="2335520"/>
                  <a:pt x="6074996" y="2338676"/>
                </a:cubicBezTo>
                <a:lnTo>
                  <a:pt x="6069677" y="2337139"/>
                </a:lnTo>
                <a:lnTo>
                  <a:pt x="6049786" y="2337822"/>
                </a:lnTo>
                <a:lnTo>
                  <a:pt x="6042433" y="2329473"/>
                </a:lnTo>
                <a:lnTo>
                  <a:pt x="6011238" y="2324380"/>
                </a:lnTo>
                <a:cubicBezTo>
                  <a:pt x="5999830" y="2323793"/>
                  <a:pt x="5971276" y="2324706"/>
                  <a:pt x="5958523" y="2328024"/>
                </a:cubicBezTo>
                <a:lnTo>
                  <a:pt x="5760067" y="2343716"/>
                </a:lnTo>
                <a:lnTo>
                  <a:pt x="5628108" y="2344739"/>
                </a:lnTo>
                <a:lnTo>
                  <a:pt x="5472054" y="2330719"/>
                </a:lnTo>
                <a:cubicBezTo>
                  <a:pt x="5479284" y="2317691"/>
                  <a:pt x="5440157" y="2331757"/>
                  <a:pt x="5433909" y="2319466"/>
                </a:cubicBezTo>
                <a:cubicBezTo>
                  <a:pt x="5430517" y="2309434"/>
                  <a:pt x="5392976" y="2304750"/>
                  <a:pt x="5382817" y="2301764"/>
                </a:cubicBezTo>
                <a:lnTo>
                  <a:pt x="5262912" y="2281347"/>
                </a:lnTo>
                <a:cubicBezTo>
                  <a:pt x="5252746" y="2281163"/>
                  <a:pt x="5231699" y="2272853"/>
                  <a:pt x="5224109" y="2270223"/>
                </a:cubicBezTo>
                <a:lnTo>
                  <a:pt x="5175808" y="2267233"/>
                </a:lnTo>
                <a:lnTo>
                  <a:pt x="5157702" y="2260010"/>
                </a:lnTo>
                <a:lnTo>
                  <a:pt x="5143747" y="2256610"/>
                </a:lnTo>
                <a:lnTo>
                  <a:pt x="5140744" y="2254509"/>
                </a:lnTo>
                <a:cubicBezTo>
                  <a:pt x="5135026" y="2250469"/>
                  <a:pt x="5129229" y="2246658"/>
                  <a:pt x="5122807" y="2243656"/>
                </a:cubicBezTo>
                <a:cubicBezTo>
                  <a:pt x="5109467" y="2272275"/>
                  <a:pt x="5066004" y="2222839"/>
                  <a:pt x="5066938" y="2250227"/>
                </a:cubicBezTo>
                <a:cubicBezTo>
                  <a:pt x="5029345" y="2238711"/>
                  <a:pt x="5040096" y="2267800"/>
                  <a:pt x="5012662" y="2233846"/>
                </a:cubicBezTo>
                <a:cubicBezTo>
                  <a:pt x="4938174" y="2234229"/>
                  <a:pt x="4917504" y="2247236"/>
                  <a:pt x="4841589" y="2209829"/>
                </a:cubicBezTo>
                <a:cubicBezTo>
                  <a:pt x="4807890" y="2193187"/>
                  <a:pt x="4785258" y="2182041"/>
                  <a:pt x="4763595" y="2182061"/>
                </a:cubicBezTo>
                <a:cubicBezTo>
                  <a:pt x="4742475" y="2177561"/>
                  <a:pt x="4730631" y="2174738"/>
                  <a:pt x="4724334" y="2173047"/>
                </a:cubicBezTo>
                <a:lnTo>
                  <a:pt x="4722324" y="2172298"/>
                </a:lnTo>
                <a:lnTo>
                  <a:pt x="4723259" y="2172087"/>
                </a:lnTo>
                <a:cubicBezTo>
                  <a:pt x="4722296" y="2171445"/>
                  <a:pt x="4719415" y="2170839"/>
                  <a:pt x="4718350" y="2170817"/>
                </a:cubicBezTo>
                <a:lnTo>
                  <a:pt x="4722324" y="2172298"/>
                </a:lnTo>
                <a:lnTo>
                  <a:pt x="4716674" y="2173573"/>
                </a:lnTo>
                <a:cubicBezTo>
                  <a:pt x="4681300" y="2166617"/>
                  <a:pt x="4525895" y="2165809"/>
                  <a:pt x="4516962" y="2163671"/>
                </a:cubicBezTo>
                <a:cubicBezTo>
                  <a:pt x="4458971" y="2150559"/>
                  <a:pt x="4463810" y="2149818"/>
                  <a:pt x="4429691" y="2153020"/>
                </a:cubicBezTo>
                <a:cubicBezTo>
                  <a:pt x="4424455" y="2156391"/>
                  <a:pt x="4370126" y="2150097"/>
                  <a:pt x="4364023" y="2151674"/>
                </a:cubicBezTo>
                <a:lnTo>
                  <a:pt x="4318114" y="2158289"/>
                </a:lnTo>
                <a:lnTo>
                  <a:pt x="4316258" y="2156948"/>
                </a:lnTo>
                <a:cubicBezTo>
                  <a:pt x="4307275" y="2153577"/>
                  <a:pt x="4301145" y="2153578"/>
                  <a:pt x="4296292" y="2155069"/>
                </a:cubicBezTo>
                <a:lnTo>
                  <a:pt x="4291212" y="2157986"/>
                </a:lnTo>
                <a:lnTo>
                  <a:pt x="4277290" y="2157740"/>
                </a:lnTo>
                <a:lnTo>
                  <a:pt x="4249265" y="2160064"/>
                </a:lnTo>
                <a:lnTo>
                  <a:pt x="4203199" y="2157269"/>
                </a:lnTo>
                <a:cubicBezTo>
                  <a:pt x="4203096" y="2156849"/>
                  <a:pt x="4202995" y="2156430"/>
                  <a:pt x="4202893" y="2156010"/>
                </a:cubicBezTo>
                <a:cubicBezTo>
                  <a:pt x="4201267" y="2153173"/>
                  <a:pt x="4198292" y="2151054"/>
                  <a:pt x="4192396" y="2150376"/>
                </a:cubicBezTo>
                <a:cubicBezTo>
                  <a:pt x="4205365" y="2133087"/>
                  <a:pt x="4162425" y="2134982"/>
                  <a:pt x="4143893" y="2134511"/>
                </a:cubicBezTo>
                <a:cubicBezTo>
                  <a:pt x="4125868" y="2127445"/>
                  <a:pt x="4100250" y="2113865"/>
                  <a:pt x="4084245" y="2107978"/>
                </a:cubicBezTo>
                <a:lnTo>
                  <a:pt x="4075694" y="2107143"/>
                </a:lnTo>
                <a:cubicBezTo>
                  <a:pt x="4075655" y="2107042"/>
                  <a:pt x="4075614" y="2106943"/>
                  <a:pt x="4075575" y="2106844"/>
                </a:cubicBezTo>
                <a:cubicBezTo>
                  <a:pt x="4073829" y="2106060"/>
                  <a:pt x="4071057" y="2105559"/>
                  <a:pt x="4066658" y="2105400"/>
                </a:cubicBezTo>
                <a:lnTo>
                  <a:pt x="4060102" y="2105618"/>
                </a:lnTo>
                <a:lnTo>
                  <a:pt x="4043512" y="2103997"/>
                </a:lnTo>
                <a:lnTo>
                  <a:pt x="4038145" y="2101563"/>
                </a:lnTo>
                <a:lnTo>
                  <a:pt x="4036511" y="2097896"/>
                </a:lnTo>
                <a:lnTo>
                  <a:pt x="4034926" y="2098131"/>
                </a:lnTo>
                <a:cubicBezTo>
                  <a:pt x="4022576" y="2102995"/>
                  <a:pt x="4018025" y="2111371"/>
                  <a:pt x="4005686" y="2085563"/>
                </a:cubicBezTo>
                <a:lnTo>
                  <a:pt x="3937994" y="2068106"/>
                </a:lnTo>
                <a:cubicBezTo>
                  <a:pt x="3921658" y="2075830"/>
                  <a:pt x="3909686" y="2071141"/>
                  <a:pt x="3898423" y="2062451"/>
                </a:cubicBezTo>
                <a:cubicBezTo>
                  <a:pt x="3862243" y="2062947"/>
                  <a:pt x="3830779" y="2049077"/>
                  <a:pt x="3790908" y="2042213"/>
                </a:cubicBezTo>
                <a:cubicBezTo>
                  <a:pt x="3742158" y="2027507"/>
                  <a:pt x="3726280" y="2025530"/>
                  <a:pt x="3683661" y="2018290"/>
                </a:cubicBezTo>
                <a:lnTo>
                  <a:pt x="3611183" y="1986019"/>
                </a:lnTo>
                <a:lnTo>
                  <a:pt x="3605003" y="1987381"/>
                </a:lnTo>
                <a:cubicBezTo>
                  <a:pt x="3600731" y="1988000"/>
                  <a:pt x="3597877" y="1988000"/>
                  <a:pt x="3595884" y="1987545"/>
                </a:cubicBezTo>
                <a:lnTo>
                  <a:pt x="3595649" y="1987276"/>
                </a:lnTo>
                <a:lnTo>
                  <a:pt x="3587126" y="1987966"/>
                </a:lnTo>
                <a:cubicBezTo>
                  <a:pt x="3572774" y="1989757"/>
                  <a:pt x="3550540" y="1975558"/>
                  <a:pt x="3537283" y="1978267"/>
                </a:cubicBezTo>
                <a:cubicBezTo>
                  <a:pt x="3515092" y="1973971"/>
                  <a:pt x="3489773" y="1980236"/>
                  <a:pt x="3474371" y="1974606"/>
                </a:cubicBezTo>
                <a:lnTo>
                  <a:pt x="3401876" y="1962558"/>
                </a:lnTo>
                <a:lnTo>
                  <a:pt x="3365036" y="1979510"/>
                </a:lnTo>
                <a:cubicBezTo>
                  <a:pt x="3361007" y="1981808"/>
                  <a:pt x="3355145" y="1982886"/>
                  <a:pt x="3345174" y="1981192"/>
                </a:cubicBezTo>
                <a:lnTo>
                  <a:pt x="3342846" y="1980217"/>
                </a:lnTo>
                <a:cubicBezTo>
                  <a:pt x="3337528" y="1982688"/>
                  <a:pt x="3296694" y="1983818"/>
                  <a:pt x="3263504" y="1986094"/>
                </a:cubicBezTo>
                <a:cubicBezTo>
                  <a:pt x="3210873" y="1988435"/>
                  <a:pt x="3204538" y="1996407"/>
                  <a:pt x="3143704" y="1993869"/>
                </a:cubicBezTo>
                <a:cubicBezTo>
                  <a:pt x="3083839" y="1995098"/>
                  <a:pt x="3073438" y="2001104"/>
                  <a:pt x="3031439" y="1996512"/>
                </a:cubicBezTo>
                <a:lnTo>
                  <a:pt x="2782717" y="2018333"/>
                </a:lnTo>
                <a:cubicBezTo>
                  <a:pt x="2720447" y="2045988"/>
                  <a:pt x="2718750" y="2015419"/>
                  <a:pt x="2647675" y="2028869"/>
                </a:cubicBezTo>
                <a:cubicBezTo>
                  <a:pt x="2583664" y="1968934"/>
                  <a:pt x="2609849" y="2007202"/>
                  <a:pt x="2569176" y="2002628"/>
                </a:cubicBezTo>
                <a:lnTo>
                  <a:pt x="2444403" y="2016529"/>
                </a:lnTo>
                <a:cubicBezTo>
                  <a:pt x="2412730" y="2033089"/>
                  <a:pt x="2355175" y="2003000"/>
                  <a:pt x="2316260" y="2024996"/>
                </a:cubicBezTo>
                <a:cubicBezTo>
                  <a:pt x="2277148" y="2025534"/>
                  <a:pt x="2234330" y="2021339"/>
                  <a:pt x="2209726" y="2019763"/>
                </a:cubicBezTo>
                <a:cubicBezTo>
                  <a:pt x="2172984" y="2016106"/>
                  <a:pt x="2131016" y="2007174"/>
                  <a:pt x="2095813" y="2003052"/>
                </a:cubicBezTo>
                <a:cubicBezTo>
                  <a:pt x="2078687" y="2016661"/>
                  <a:pt x="2046700" y="1994357"/>
                  <a:pt x="1998504" y="1995032"/>
                </a:cubicBezTo>
                <a:cubicBezTo>
                  <a:pt x="1979851" y="2010679"/>
                  <a:pt x="1965997" y="1995296"/>
                  <a:pt x="1929320" y="2016977"/>
                </a:cubicBezTo>
                <a:cubicBezTo>
                  <a:pt x="1927506" y="2015185"/>
                  <a:pt x="1925308" y="2013558"/>
                  <a:pt x="1922798" y="2012146"/>
                </a:cubicBezTo>
                <a:cubicBezTo>
                  <a:pt x="1908224" y="2003952"/>
                  <a:pt x="1886476" y="2004665"/>
                  <a:pt x="1874228" y="2013741"/>
                </a:cubicBezTo>
                <a:cubicBezTo>
                  <a:pt x="1844711" y="2028500"/>
                  <a:pt x="1815838" y="2036277"/>
                  <a:pt x="1787803" y="2041363"/>
                </a:cubicBezTo>
                <a:lnTo>
                  <a:pt x="1739352" y="2036312"/>
                </a:lnTo>
                <a:cubicBezTo>
                  <a:pt x="1720756" y="2032746"/>
                  <a:pt x="1697809" y="2023837"/>
                  <a:pt x="1676219" y="2019963"/>
                </a:cubicBezTo>
                <a:cubicBezTo>
                  <a:pt x="1653856" y="2018758"/>
                  <a:pt x="1629782" y="2025363"/>
                  <a:pt x="1609817" y="2013066"/>
                </a:cubicBezTo>
                <a:cubicBezTo>
                  <a:pt x="1570834" y="2001390"/>
                  <a:pt x="1525521" y="2021545"/>
                  <a:pt x="1497258" y="1987476"/>
                </a:cubicBezTo>
                <a:cubicBezTo>
                  <a:pt x="1419429" y="1972767"/>
                  <a:pt x="1265224" y="1952754"/>
                  <a:pt x="1151127" y="1938041"/>
                </a:cubicBezTo>
                <a:cubicBezTo>
                  <a:pt x="1044820" y="1928230"/>
                  <a:pt x="911490" y="1929978"/>
                  <a:pt x="859417" y="1928608"/>
                </a:cubicBezTo>
                <a:lnTo>
                  <a:pt x="838688" y="1929821"/>
                </a:lnTo>
                <a:cubicBezTo>
                  <a:pt x="829380" y="1926412"/>
                  <a:pt x="823010" y="1926387"/>
                  <a:pt x="817957" y="1927857"/>
                </a:cubicBezTo>
                <a:lnTo>
                  <a:pt x="812654" y="1930751"/>
                </a:lnTo>
                <a:lnTo>
                  <a:pt x="721195" y="1929661"/>
                </a:lnTo>
                <a:cubicBezTo>
                  <a:pt x="721095" y="1929241"/>
                  <a:pt x="720991" y="1928820"/>
                  <a:pt x="720890" y="1928399"/>
                </a:cubicBezTo>
                <a:cubicBezTo>
                  <a:pt x="719222" y="1925556"/>
                  <a:pt x="716144" y="1923424"/>
                  <a:pt x="710023" y="1922722"/>
                </a:cubicBezTo>
                <a:cubicBezTo>
                  <a:pt x="689532" y="1914633"/>
                  <a:pt x="619665" y="1887450"/>
                  <a:pt x="597940" y="1879864"/>
                </a:cubicBezTo>
                <a:cubicBezTo>
                  <a:pt x="587430" y="1879265"/>
                  <a:pt x="583862" y="1877622"/>
                  <a:pt x="579683" y="1877212"/>
                </a:cubicBezTo>
                <a:lnTo>
                  <a:pt x="572865" y="1877401"/>
                </a:lnTo>
                <a:cubicBezTo>
                  <a:pt x="550627" y="1871095"/>
                  <a:pt x="474197" y="1846680"/>
                  <a:pt x="446247" y="1839371"/>
                </a:cubicBezTo>
                <a:cubicBezTo>
                  <a:pt x="429213" y="1847023"/>
                  <a:pt x="416808" y="1842285"/>
                  <a:pt x="405163" y="1833548"/>
                </a:cubicBezTo>
                <a:cubicBezTo>
                  <a:pt x="367566" y="1833890"/>
                  <a:pt x="334968" y="1819885"/>
                  <a:pt x="293583" y="1812852"/>
                </a:cubicBezTo>
                <a:lnTo>
                  <a:pt x="119529" y="1761047"/>
                </a:lnTo>
                <a:cubicBezTo>
                  <a:pt x="73377" y="1751937"/>
                  <a:pt x="36403" y="1759579"/>
                  <a:pt x="16674" y="1758191"/>
                </a:cubicBezTo>
                <a:lnTo>
                  <a:pt x="1150" y="1752722"/>
                </a:lnTo>
                <a:cubicBezTo>
                  <a:pt x="-1438" y="1496726"/>
                  <a:pt x="1148" y="514333"/>
                  <a:pt x="1148" y="222213"/>
                </a:cubicBezTo>
                <a:lnTo>
                  <a:pt x="1148"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6A0D98A-E94B-8832-6914-997F76756CAF}"/>
              </a:ext>
            </a:extLst>
          </p:cNvPr>
          <p:cNvSpPr>
            <a:spLocks noGrp="1"/>
          </p:cNvSpPr>
          <p:nvPr>
            <p:ph type="title"/>
          </p:nvPr>
        </p:nvSpPr>
        <p:spPr>
          <a:xfrm>
            <a:off x="1050879" y="609601"/>
            <a:ext cx="9810604" cy="1216024"/>
          </a:xfrm>
        </p:spPr>
        <p:txBody>
          <a:bodyPr>
            <a:normAutofit/>
          </a:bodyPr>
          <a:lstStyle/>
          <a:p>
            <a:r>
              <a:rPr lang="en-US">
                <a:ea typeface="Batang"/>
              </a:rPr>
              <a:t>Economic Influences </a:t>
            </a:r>
            <a:endParaRPr lang="en-US"/>
          </a:p>
        </p:txBody>
      </p:sp>
      <p:graphicFrame>
        <p:nvGraphicFramePr>
          <p:cNvPr id="6" name="Content Placeholder 2">
            <a:extLst>
              <a:ext uri="{FF2B5EF4-FFF2-40B4-BE49-F238E27FC236}">
                <a16:creationId xmlns:a16="http://schemas.microsoft.com/office/drawing/2014/main" id="{3D703DE1-8819-3E78-9A45-2145F60C0533}"/>
              </a:ext>
            </a:extLst>
          </p:cNvPr>
          <p:cNvGraphicFramePr>
            <a:graphicFrameLocks noGrp="1"/>
          </p:cNvGraphicFramePr>
          <p:nvPr>
            <p:ph idx="1"/>
            <p:extLst>
              <p:ext uri="{D42A27DB-BD31-4B8C-83A1-F6EECF244321}">
                <p14:modId xmlns:p14="http://schemas.microsoft.com/office/powerpoint/2010/main" val="1978580140"/>
              </p:ext>
            </p:extLst>
          </p:nvPr>
        </p:nvGraphicFramePr>
        <p:xfrm>
          <a:off x="1050925" y="2586251"/>
          <a:ext cx="10064998" cy="3662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866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F584D22-CD28-4363-A679-ACA953A2A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B0E491B-5098-4794-9326-BC6DB4755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 y="2992"/>
            <a:ext cx="12193149" cy="2344739"/>
          </a:xfrm>
          <a:custGeom>
            <a:avLst/>
            <a:gdLst>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50277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522499 w 12192001"/>
              <a:gd name="connsiteY26" fmla="*/ 1207528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37318 w 12192001"/>
              <a:gd name="connsiteY70" fmla="*/ 1920435 h 2344739"/>
              <a:gd name="connsiteX71" fmla="*/ 9113812 w 12192001"/>
              <a:gd name="connsiteY71" fmla="*/ 1919069 h 2344739"/>
              <a:gd name="connsiteX72" fmla="*/ 9053453 w 12192001"/>
              <a:gd name="connsiteY72" fmla="*/ 1910755 h 2344739"/>
              <a:gd name="connsiteX73" fmla="*/ 9005486 w 12192001"/>
              <a:gd name="connsiteY73" fmla="*/ 1914040 h 2344739"/>
              <a:gd name="connsiteX74" fmla="*/ 9005201 w 12192001"/>
              <a:gd name="connsiteY74" fmla="*/ 1913800 h 2344739"/>
              <a:gd name="connsiteX75" fmla="*/ 8996232 w 12192001"/>
              <a:gd name="connsiteY75" fmla="*/ 1915011 h 2344739"/>
              <a:gd name="connsiteX76" fmla="*/ 8990394 w 12192001"/>
              <a:gd name="connsiteY76" fmla="*/ 1917072 h 2344739"/>
              <a:gd name="connsiteX77" fmla="*/ 8974337 w 12192001"/>
              <a:gd name="connsiteY77" fmla="*/ 1920298 h 2344739"/>
              <a:gd name="connsiteX78" fmla="*/ 8968011 w 12192001"/>
              <a:gd name="connsiteY78" fmla="*/ 1919598 h 2344739"/>
              <a:gd name="connsiteX79" fmla="*/ 8963048 w 12192001"/>
              <a:gd name="connsiteY79" fmla="*/ 1917373 h 2344739"/>
              <a:gd name="connsiteX80" fmla="*/ 8928988 w 12192001"/>
              <a:gd name="connsiteY80" fmla="*/ 1914185 h 2344739"/>
              <a:gd name="connsiteX81" fmla="*/ 8752444 w 12192001"/>
              <a:gd name="connsiteY81" fmla="*/ 1933417 h 2344739"/>
              <a:gd name="connsiteX82" fmla="*/ 8707847 w 12192001"/>
              <a:gd name="connsiteY82" fmla="*/ 1935518 h 2344739"/>
              <a:gd name="connsiteX83" fmla="*/ 8596071 w 12192001"/>
              <a:gd name="connsiteY83" fmla="*/ 1944090 h 2344739"/>
              <a:gd name="connsiteX84" fmla="*/ 8525230 w 12192001"/>
              <a:gd name="connsiteY84" fmla="*/ 1929248 h 2344739"/>
              <a:gd name="connsiteX85" fmla="*/ 8510983 w 12192001"/>
              <a:gd name="connsiteY85" fmla="*/ 1935163 h 2344739"/>
              <a:gd name="connsiteX86" fmla="*/ 8506167 w 12192001"/>
              <a:gd name="connsiteY86" fmla="*/ 1938164 h 2344739"/>
              <a:gd name="connsiteX87" fmla="*/ 8497968 w 12192001"/>
              <a:gd name="connsiteY87" fmla="*/ 1940902 h 2344739"/>
              <a:gd name="connsiteX88" fmla="*/ 8497594 w 12192001"/>
              <a:gd name="connsiteY88" fmla="*/ 1940723 h 2344739"/>
              <a:gd name="connsiteX89" fmla="*/ 8490249 w 12192001"/>
              <a:gd name="connsiteY89" fmla="*/ 1943773 h 2344739"/>
              <a:gd name="connsiteX90" fmla="*/ 8367182 w 12192001"/>
              <a:gd name="connsiteY90" fmla="*/ 1957815 h 2344739"/>
              <a:gd name="connsiteX91" fmla="*/ 8353799 w 12192001"/>
              <a:gd name="connsiteY91" fmla="*/ 1958009 h 2344739"/>
              <a:gd name="connsiteX92" fmla="*/ 8352373 w 12192001"/>
              <a:gd name="connsiteY92" fmla="*/ 1957169 h 2344739"/>
              <a:gd name="connsiteX93" fmla="*/ 8320104 w 12192001"/>
              <a:gd name="connsiteY93" fmla="*/ 1974587 h 2344739"/>
              <a:gd name="connsiteX94" fmla="*/ 8314433 w 12192001"/>
              <a:gd name="connsiteY94" fmla="*/ 1974913 h 2344739"/>
              <a:gd name="connsiteX95" fmla="*/ 8295174 w 12192001"/>
              <a:gd name="connsiteY95" fmla="*/ 1988808 h 2344739"/>
              <a:gd name="connsiteX96" fmla="*/ 8284276 w 12192001"/>
              <a:gd name="connsiteY96" fmla="*/ 1994631 h 2344739"/>
              <a:gd name="connsiteX97" fmla="*/ 8283150 w 12192001"/>
              <a:gd name="connsiteY97" fmla="*/ 1999074 h 2344739"/>
              <a:gd name="connsiteX98" fmla="*/ 8266076 w 12192001"/>
              <a:gd name="connsiteY98" fmla="*/ 2006249 h 2344739"/>
              <a:gd name="connsiteX99" fmla="*/ 8263377 w 12192001"/>
              <a:gd name="connsiteY99" fmla="*/ 2006019 h 2344739"/>
              <a:gd name="connsiteX100" fmla="*/ 8252033 w 12192001"/>
              <a:gd name="connsiteY100" fmla="*/ 2015862 h 2344739"/>
              <a:gd name="connsiteX101" fmla="*/ 8245834 w 12192001"/>
              <a:gd name="connsiteY101" fmla="*/ 2028854 h 2344739"/>
              <a:gd name="connsiteX102" fmla="*/ 8090272 w 12192001"/>
              <a:gd name="connsiteY102" fmla="*/ 2075015 h 2344739"/>
              <a:gd name="connsiteX103" fmla="*/ 7905407 w 12192001"/>
              <a:gd name="connsiteY103" fmla="*/ 2116988 h 2344739"/>
              <a:gd name="connsiteX104" fmla="*/ 7718745 w 12192001"/>
              <a:gd name="connsiteY104" fmla="*/ 2142703 h 2344739"/>
              <a:gd name="connsiteX105" fmla="*/ 7614347 w 12192001"/>
              <a:gd name="connsiteY105" fmla="*/ 2139232 h 2344739"/>
              <a:gd name="connsiteX106" fmla="*/ 7527543 w 12192001"/>
              <a:gd name="connsiteY106" fmla="*/ 2145060 h 2344739"/>
              <a:gd name="connsiteX107" fmla="*/ 7519571 w 12192001"/>
              <a:gd name="connsiteY107" fmla="*/ 2147613 h 2344739"/>
              <a:gd name="connsiteX108" fmla="*/ 7507411 w 12192001"/>
              <a:gd name="connsiteY108" fmla="*/ 2148948 h 2344739"/>
              <a:gd name="connsiteX109" fmla="*/ 7507040 w 12192001"/>
              <a:gd name="connsiteY109" fmla="*/ 2148621 h 2344739"/>
              <a:gd name="connsiteX110" fmla="*/ 7495795 w 12192001"/>
              <a:gd name="connsiteY110" fmla="*/ 2150573 h 2344739"/>
              <a:gd name="connsiteX111" fmla="*/ 7405391 w 12192001"/>
              <a:gd name="connsiteY111" fmla="*/ 2142468 h 2344739"/>
              <a:gd name="connsiteX112" fmla="*/ 7312180 w 12192001"/>
              <a:gd name="connsiteY112" fmla="*/ 2132873 h 2344739"/>
              <a:gd name="connsiteX113" fmla="*/ 7310853 w 12192001"/>
              <a:gd name="connsiteY113" fmla="*/ 2131431 h 2344739"/>
              <a:gd name="connsiteX114" fmla="*/ 7218559 w 12192001"/>
              <a:gd name="connsiteY114" fmla="*/ 2156680 h 2344739"/>
              <a:gd name="connsiteX115" fmla="*/ 7201101 w 12192001"/>
              <a:gd name="connsiteY115" fmla="*/ 2161230 h 2344739"/>
              <a:gd name="connsiteX116" fmla="*/ 7197004 w 12192001"/>
              <a:gd name="connsiteY116" fmla="*/ 2166588 h 2344739"/>
              <a:gd name="connsiteX117" fmla="*/ 7170808 w 12192001"/>
              <a:gd name="connsiteY117" fmla="*/ 2171236 h 2344739"/>
              <a:gd name="connsiteX118" fmla="*/ 7096988 w 12192001"/>
              <a:gd name="connsiteY118" fmla="*/ 2183464 h 2344739"/>
              <a:gd name="connsiteX119" fmla="*/ 7018496 w 12192001"/>
              <a:gd name="connsiteY119" fmla="*/ 2183090 h 2344739"/>
              <a:gd name="connsiteX120" fmla="*/ 6904146 w 12192001"/>
              <a:gd name="connsiteY120" fmla="*/ 2212596 h 2344739"/>
              <a:gd name="connsiteX121" fmla="*/ 6708222 w 12192001"/>
              <a:gd name="connsiteY121" fmla="*/ 2240551 h 2344739"/>
              <a:gd name="connsiteX122" fmla="*/ 6549454 w 12192001"/>
              <a:gd name="connsiteY122" fmla="*/ 2269327 h 2344739"/>
              <a:gd name="connsiteX123" fmla="*/ 6317560 w 12192001"/>
              <a:gd name="connsiteY123" fmla="*/ 2316127 h 2344739"/>
              <a:gd name="connsiteX124" fmla="*/ 6168674 w 12192001"/>
              <a:gd name="connsiteY124" fmla="*/ 2318214 h 2344739"/>
              <a:gd name="connsiteX125" fmla="*/ 6073848 w 12192001"/>
              <a:gd name="connsiteY125" fmla="*/ 2338676 h 2344739"/>
              <a:gd name="connsiteX126" fmla="*/ 6068529 w 12192001"/>
              <a:gd name="connsiteY126" fmla="*/ 2337139 h 2344739"/>
              <a:gd name="connsiteX127" fmla="*/ 6048638 w 12192001"/>
              <a:gd name="connsiteY127" fmla="*/ 2337822 h 2344739"/>
              <a:gd name="connsiteX128" fmla="*/ 6041285 w 12192001"/>
              <a:gd name="connsiteY128" fmla="*/ 2329473 h 2344739"/>
              <a:gd name="connsiteX129" fmla="*/ 6010090 w 12192001"/>
              <a:gd name="connsiteY129" fmla="*/ 2324380 h 2344739"/>
              <a:gd name="connsiteX130" fmla="*/ 5957375 w 12192001"/>
              <a:gd name="connsiteY130" fmla="*/ 2328024 h 2344739"/>
              <a:gd name="connsiteX131" fmla="*/ 5758919 w 12192001"/>
              <a:gd name="connsiteY131" fmla="*/ 2343716 h 2344739"/>
              <a:gd name="connsiteX132" fmla="*/ 5626960 w 12192001"/>
              <a:gd name="connsiteY132" fmla="*/ 2344739 h 2344739"/>
              <a:gd name="connsiteX133" fmla="*/ 5470906 w 12192001"/>
              <a:gd name="connsiteY133" fmla="*/ 2330719 h 2344739"/>
              <a:gd name="connsiteX134" fmla="*/ 5432761 w 12192001"/>
              <a:gd name="connsiteY134" fmla="*/ 2319466 h 2344739"/>
              <a:gd name="connsiteX135" fmla="*/ 5381669 w 12192001"/>
              <a:gd name="connsiteY135" fmla="*/ 2301764 h 2344739"/>
              <a:gd name="connsiteX136" fmla="*/ 5261764 w 12192001"/>
              <a:gd name="connsiteY136" fmla="*/ 2281347 h 2344739"/>
              <a:gd name="connsiteX137" fmla="*/ 5222961 w 12192001"/>
              <a:gd name="connsiteY137" fmla="*/ 2270223 h 2344739"/>
              <a:gd name="connsiteX138" fmla="*/ 5174660 w 12192001"/>
              <a:gd name="connsiteY138" fmla="*/ 2267233 h 2344739"/>
              <a:gd name="connsiteX139" fmla="*/ 5156554 w 12192001"/>
              <a:gd name="connsiteY139" fmla="*/ 2260010 h 2344739"/>
              <a:gd name="connsiteX140" fmla="*/ 5142599 w 12192001"/>
              <a:gd name="connsiteY140" fmla="*/ 2256610 h 2344739"/>
              <a:gd name="connsiteX141" fmla="*/ 5139596 w 12192001"/>
              <a:gd name="connsiteY141" fmla="*/ 2254509 h 2344739"/>
              <a:gd name="connsiteX142" fmla="*/ 5121659 w 12192001"/>
              <a:gd name="connsiteY142" fmla="*/ 2243656 h 2344739"/>
              <a:gd name="connsiteX143" fmla="*/ 5065790 w 12192001"/>
              <a:gd name="connsiteY143" fmla="*/ 2250227 h 2344739"/>
              <a:gd name="connsiteX144" fmla="*/ 5011514 w 12192001"/>
              <a:gd name="connsiteY144" fmla="*/ 2233846 h 2344739"/>
              <a:gd name="connsiteX145" fmla="*/ 4840441 w 12192001"/>
              <a:gd name="connsiteY145" fmla="*/ 2209829 h 2344739"/>
              <a:gd name="connsiteX146" fmla="*/ 4762447 w 12192001"/>
              <a:gd name="connsiteY146" fmla="*/ 2182061 h 2344739"/>
              <a:gd name="connsiteX147" fmla="*/ 4723186 w 12192001"/>
              <a:gd name="connsiteY147" fmla="*/ 2173047 h 2344739"/>
              <a:gd name="connsiteX148" fmla="*/ 4721176 w 12192001"/>
              <a:gd name="connsiteY148" fmla="*/ 2172298 h 2344739"/>
              <a:gd name="connsiteX149" fmla="*/ 4722111 w 12192001"/>
              <a:gd name="connsiteY149" fmla="*/ 2172087 h 2344739"/>
              <a:gd name="connsiteX150" fmla="*/ 4717202 w 12192001"/>
              <a:gd name="connsiteY150" fmla="*/ 2170817 h 2344739"/>
              <a:gd name="connsiteX151" fmla="*/ 4721176 w 12192001"/>
              <a:gd name="connsiteY151" fmla="*/ 2172298 h 2344739"/>
              <a:gd name="connsiteX152" fmla="*/ 4715526 w 12192001"/>
              <a:gd name="connsiteY152" fmla="*/ 2173573 h 2344739"/>
              <a:gd name="connsiteX153" fmla="*/ 4515814 w 12192001"/>
              <a:gd name="connsiteY153" fmla="*/ 2163671 h 2344739"/>
              <a:gd name="connsiteX154" fmla="*/ 4428543 w 12192001"/>
              <a:gd name="connsiteY154" fmla="*/ 2153020 h 2344739"/>
              <a:gd name="connsiteX155" fmla="*/ 4362875 w 12192001"/>
              <a:gd name="connsiteY155" fmla="*/ 2151674 h 2344739"/>
              <a:gd name="connsiteX156" fmla="*/ 4316966 w 12192001"/>
              <a:gd name="connsiteY156" fmla="*/ 2158289 h 2344739"/>
              <a:gd name="connsiteX157" fmla="*/ 4315110 w 12192001"/>
              <a:gd name="connsiteY157" fmla="*/ 2156948 h 2344739"/>
              <a:gd name="connsiteX158" fmla="*/ 4295144 w 12192001"/>
              <a:gd name="connsiteY158" fmla="*/ 2155069 h 2344739"/>
              <a:gd name="connsiteX159" fmla="*/ 4290064 w 12192001"/>
              <a:gd name="connsiteY159" fmla="*/ 2157986 h 2344739"/>
              <a:gd name="connsiteX160" fmla="*/ 4276142 w 12192001"/>
              <a:gd name="connsiteY160" fmla="*/ 2157740 h 2344739"/>
              <a:gd name="connsiteX161" fmla="*/ 4248117 w 12192001"/>
              <a:gd name="connsiteY161" fmla="*/ 2160064 h 2344739"/>
              <a:gd name="connsiteX162" fmla="*/ 4202051 w 12192001"/>
              <a:gd name="connsiteY162" fmla="*/ 2157269 h 2344739"/>
              <a:gd name="connsiteX163" fmla="*/ 4201745 w 12192001"/>
              <a:gd name="connsiteY163" fmla="*/ 2156010 h 2344739"/>
              <a:gd name="connsiteX164" fmla="*/ 4191248 w 12192001"/>
              <a:gd name="connsiteY164" fmla="*/ 2150376 h 2344739"/>
              <a:gd name="connsiteX165" fmla="*/ 4142745 w 12192001"/>
              <a:gd name="connsiteY165" fmla="*/ 2134511 h 2344739"/>
              <a:gd name="connsiteX166" fmla="*/ 4083097 w 12192001"/>
              <a:gd name="connsiteY166" fmla="*/ 2107978 h 2344739"/>
              <a:gd name="connsiteX167" fmla="*/ 4074546 w 12192001"/>
              <a:gd name="connsiteY167" fmla="*/ 2107143 h 2344739"/>
              <a:gd name="connsiteX168" fmla="*/ 4074427 w 12192001"/>
              <a:gd name="connsiteY168" fmla="*/ 2106844 h 2344739"/>
              <a:gd name="connsiteX169" fmla="*/ 4065510 w 12192001"/>
              <a:gd name="connsiteY169" fmla="*/ 2105400 h 2344739"/>
              <a:gd name="connsiteX170" fmla="*/ 4058954 w 12192001"/>
              <a:gd name="connsiteY170" fmla="*/ 2105618 h 2344739"/>
              <a:gd name="connsiteX171" fmla="*/ 4042364 w 12192001"/>
              <a:gd name="connsiteY171" fmla="*/ 2103997 h 2344739"/>
              <a:gd name="connsiteX172" fmla="*/ 4036997 w 12192001"/>
              <a:gd name="connsiteY172" fmla="*/ 2101563 h 2344739"/>
              <a:gd name="connsiteX173" fmla="*/ 4035363 w 12192001"/>
              <a:gd name="connsiteY173" fmla="*/ 2097896 h 2344739"/>
              <a:gd name="connsiteX174" fmla="*/ 4033778 w 12192001"/>
              <a:gd name="connsiteY174" fmla="*/ 2098131 h 2344739"/>
              <a:gd name="connsiteX175" fmla="*/ 4004538 w 12192001"/>
              <a:gd name="connsiteY175" fmla="*/ 2085563 h 2344739"/>
              <a:gd name="connsiteX176" fmla="*/ 3936846 w 12192001"/>
              <a:gd name="connsiteY176" fmla="*/ 2068106 h 2344739"/>
              <a:gd name="connsiteX177" fmla="*/ 3897275 w 12192001"/>
              <a:gd name="connsiteY177" fmla="*/ 2062451 h 2344739"/>
              <a:gd name="connsiteX178" fmla="*/ 3789760 w 12192001"/>
              <a:gd name="connsiteY178" fmla="*/ 2042213 h 2344739"/>
              <a:gd name="connsiteX179" fmla="*/ 3682513 w 12192001"/>
              <a:gd name="connsiteY179" fmla="*/ 2018290 h 2344739"/>
              <a:gd name="connsiteX180" fmla="*/ 3610035 w 12192001"/>
              <a:gd name="connsiteY180" fmla="*/ 1986019 h 2344739"/>
              <a:gd name="connsiteX181" fmla="*/ 3603855 w 12192001"/>
              <a:gd name="connsiteY181" fmla="*/ 1987381 h 2344739"/>
              <a:gd name="connsiteX182" fmla="*/ 3594736 w 12192001"/>
              <a:gd name="connsiteY182" fmla="*/ 1987545 h 2344739"/>
              <a:gd name="connsiteX183" fmla="*/ 3594501 w 12192001"/>
              <a:gd name="connsiteY183" fmla="*/ 1987276 h 2344739"/>
              <a:gd name="connsiteX184" fmla="*/ 3585978 w 12192001"/>
              <a:gd name="connsiteY184" fmla="*/ 1987966 h 2344739"/>
              <a:gd name="connsiteX185" fmla="*/ 3536135 w 12192001"/>
              <a:gd name="connsiteY185" fmla="*/ 1978267 h 2344739"/>
              <a:gd name="connsiteX186" fmla="*/ 3473223 w 12192001"/>
              <a:gd name="connsiteY186" fmla="*/ 1974606 h 2344739"/>
              <a:gd name="connsiteX187" fmla="*/ 3400728 w 12192001"/>
              <a:gd name="connsiteY187" fmla="*/ 1962558 h 2344739"/>
              <a:gd name="connsiteX188" fmla="*/ 3363888 w 12192001"/>
              <a:gd name="connsiteY188" fmla="*/ 1979510 h 2344739"/>
              <a:gd name="connsiteX189" fmla="*/ 3344026 w 12192001"/>
              <a:gd name="connsiteY189" fmla="*/ 1981192 h 2344739"/>
              <a:gd name="connsiteX190" fmla="*/ 3341698 w 12192001"/>
              <a:gd name="connsiteY190" fmla="*/ 1980217 h 2344739"/>
              <a:gd name="connsiteX191" fmla="*/ 3262356 w 12192001"/>
              <a:gd name="connsiteY191" fmla="*/ 1986094 h 2344739"/>
              <a:gd name="connsiteX192" fmla="*/ 3142556 w 12192001"/>
              <a:gd name="connsiteY192" fmla="*/ 1993869 h 2344739"/>
              <a:gd name="connsiteX193" fmla="*/ 3030291 w 12192001"/>
              <a:gd name="connsiteY193" fmla="*/ 1996512 h 2344739"/>
              <a:gd name="connsiteX194" fmla="*/ 2781569 w 12192001"/>
              <a:gd name="connsiteY194" fmla="*/ 2018333 h 2344739"/>
              <a:gd name="connsiteX195" fmla="*/ 2646527 w 12192001"/>
              <a:gd name="connsiteY195" fmla="*/ 2028869 h 2344739"/>
              <a:gd name="connsiteX196" fmla="*/ 2568028 w 12192001"/>
              <a:gd name="connsiteY196" fmla="*/ 2002628 h 2344739"/>
              <a:gd name="connsiteX197" fmla="*/ 2443255 w 12192001"/>
              <a:gd name="connsiteY197" fmla="*/ 2016529 h 2344739"/>
              <a:gd name="connsiteX198" fmla="*/ 2315112 w 12192001"/>
              <a:gd name="connsiteY198" fmla="*/ 2024996 h 2344739"/>
              <a:gd name="connsiteX199" fmla="*/ 2208578 w 12192001"/>
              <a:gd name="connsiteY199" fmla="*/ 2019763 h 2344739"/>
              <a:gd name="connsiteX200" fmla="*/ 2094665 w 12192001"/>
              <a:gd name="connsiteY200" fmla="*/ 2003052 h 2344739"/>
              <a:gd name="connsiteX201" fmla="*/ 1997356 w 12192001"/>
              <a:gd name="connsiteY201" fmla="*/ 1995032 h 2344739"/>
              <a:gd name="connsiteX202" fmla="*/ 1928172 w 12192001"/>
              <a:gd name="connsiteY202" fmla="*/ 2016977 h 2344739"/>
              <a:gd name="connsiteX203" fmla="*/ 1921650 w 12192001"/>
              <a:gd name="connsiteY203" fmla="*/ 2012146 h 2344739"/>
              <a:gd name="connsiteX204" fmla="*/ 1873080 w 12192001"/>
              <a:gd name="connsiteY204" fmla="*/ 2013741 h 2344739"/>
              <a:gd name="connsiteX205" fmla="*/ 1786655 w 12192001"/>
              <a:gd name="connsiteY205" fmla="*/ 2041363 h 2344739"/>
              <a:gd name="connsiteX206" fmla="*/ 1738204 w 12192001"/>
              <a:gd name="connsiteY206" fmla="*/ 2036312 h 2344739"/>
              <a:gd name="connsiteX207" fmla="*/ 1675071 w 12192001"/>
              <a:gd name="connsiteY207" fmla="*/ 2019963 h 2344739"/>
              <a:gd name="connsiteX208" fmla="*/ 1608669 w 12192001"/>
              <a:gd name="connsiteY208" fmla="*/ 2013066 h 2344739"/>
              <a:gd name="connsiteX209" fmla="*/ 1496110 w 12192001"/>
              <a:gd name="connsiteY209" fmla="*/ 1987476 h 2344739"/>
              <a:gd name="connsiteX210" fmla="*/ 1149979 w 12192001"/>
              <a:gd name="connsiteY210" fmla="*/ 1938041 h 2344739"/>
              <a:gd name="connsiteX211" fmla="*/ 858269 w 12192001"/>
              <a:gd name="connsiteY211" fmla="*/ 1928608 h 2344739"/>
              <a:gd name="connsiteX212" fmla="*/ 837540 w 12192001"/>
              <a:gd name="connsiteY212" fmla="*/ 1929821 h 2344739"/>
              <a:gd name="connsiteX213" fmla="*/ 816809 w 12192001"/>
              <a:gd name="connsiteY213" fmla="*/ 1927857 h 2344739"/>
              <a:gd name="connsiteX214" fmla="*/ 811506 w 12192001"/>
              <a:gd name="connsiteY214" fmla="*/ 1930751 h 2344739"/>
              <a:gd name="connsiteX215" fmla="*/ 797041 w 12192001"/>
              <a:gd name="connsiteY215" fmla="*/ 1930446 h 2344739"/>
              <a:gd name="connsiteX216" fmla="*/ 767901 w 12192001"/>
              <a:gd name="connsiteY216" fmla="*/ 1932653 h 2344739"/>
              <a:gd name="connsiteX217" fmla="*/ 763053 w 12192001"/>
              <a:gd name="connsiteY217" fmla="*/ 1930432 h 2344739"/>
              <a:gd name="connsiteX218" fmla="*/ 720047 w 12192001"/>
              <a:gd name="connsiteY218" fmla="*/ 1929661 h 2344739"/>
              <a:gd name="connsiteX219" fmla="*/ 719742 w 12192001"/>
              <a:gd name="connsiteY219" fmla="*/ 1928399 h 2344739"/>
              <a:gd name="connsiteX220" fmla="*/ 708875 w 12192001"/>
              <a:gd name="connsiteY220" fmla="*/ 1922722 h 2344739"/>
              <a:gd name="connsiteX221" fmla="*/ 596792 w 12192001"/>
              <a:gd name="connsiteY221" fmla="*/ 1879864 h 2344739"/>
              <a:gd name="connsiteX222" fmla="*/ 578535 w 12192001"/>
              <a:gd name="connsiteY222" fmla="*/ 1877212 h 2344739"/>
              <a:gd name="connsiteX223" fmla="*/ 571717 w 12192001"/>
              <a:gd name="connsiteY223" fmla="*/ 1877401 h 2344739"/>
              <a:gd name="connsiteX224" fmla="*/ 445099 w 12192001"/>
              <a:gd name="connsiteY224" fmla="*/ 1839371 h 2344739"/>
              <a:gd name="connsiteX225" fmla="*/ 404015 w 12192001"/>
              <a:gd name="connsiteY225" fmla="*/ 1833548 h 2344739"/>
              <a:gd name="connsiteX226" fmla="*/ 292435 w 12192001"/>
              <a:gd name="connsiteY226" fmla="*/ 1812852 h 2344739"/>
              <a:gd name="connsiteX227" fmla="*/ 118381 w 12192001"/>
              <a:gd name="connsiteY227" fmla="*/ 1761047 h 2344739"/>
              <a:gd name="connsiteX228" fmla="*/ 15526 w 12192001"/>
              <a:gd name="connsiteY228" fmla="*/ 1758191 h 2344739"/>
              <a:gd name="connsiteX229" fmla="*/ 2 w 12192001"/>
              <a:gd name="connsiteY229" fmla="*/ 1752722 h 2344739"/>
              <a:gd name="connsiteX230" fmla="*/ 1 w 12192001"/>
              <a:gd name="connsiteY230" fmla="*/ 762497 h 2344739"/>
              <a:gd name="connsiteX231" fmla="*/ 0 w 12192001"/>
              <a:gd name="connsiteY231" fmla="*/ 762497 h 2344739"/>
              <a:gd name="connsiteX232" fmla="*/ 0 w 12192001"/>
              <a:gd name="connsiteY232" fmla="*/ 222213 h 2344739"/>
              <a:gd name="connsiteX233" fmla="*/ 0 w 12192001"/>
              <a:gd name="connsiteY233"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13812 w 12192001"/>
              <a:gd name="connsiteY70" fmla="*/ 1919069 h 2344739"/>
              <a:gd name="connsiteX71" fmla="*/ 9053453 w 12192001"/>
              <a:gd name="connsiteY71" fmla="*/ 1910755 h 2344739"/>
              <a:gd name="connsiteX72" fmla="*/ 9005486 w 12192001"/>
              <a:gd name="connsiteY72" fmla="*/ 1914040 h 2344739"/>
              <a:gd name="connsiteX73" fmla="*/ 9005201 w 12192001"/>
              <a:gd name="connsiteY73" fmla="*/ 1913800 h 2344739"/>
              <a:gd name="connsiteX74" fmla="*/ 8996232 w 12192001"/>
              <a:gd name="connsiteY74" fmla="*/ 1915011 h 2344739"/>
              <a:gd name="connsiteX75" fmla="*/ 8990394 w 12192001"/>
              <a:gd name="connsiteY75" fmla="*/ 1917072 h 2344739"/>
              <a:gd name="connsiteX76" fmla="*/ 8974337 w 12192001"/>
              <a:gd name="connsiteY76" fmla="*/ 1920298 h 2344739"/>
              <a:gd name="connsiteX77" fmla="*/ 8968011 w 12192001"/>
              <a:gd name="connsiteY77" fmla="*/ 1919598 h 2344739"/>
              <a:gd name="connsiteX78" fmla="*/ 8963048 w 12192001"/>
              <a:gd name="connsiteY78" fmla="*/ 1917373 h 2344739"/>
              <a:gd name="connsiteX79" fmla="*/ 8928988 w 12192001"/>
              <a:gd name="connsiteY79" fmla="*/ 1914185 h 2344739"/>
              <a:gd name="connsiteX80" fmla="*/ 8752444 w 12192001"/>
              <a:gd name="connsiteY80" fmla="*/ 1933417 h 2344739"/>
              <a:gd name="connsiteX81" fmla="*/ 8707847 w 12192001"/>
              <a:gd name="connsiteY81" fmla="*/ 1935518 h 2344739"/>
              <a:gd name="connsiteX82" fmla="*/ 8596071 w 12192001"/>
              <a:gd name="connsiteY82" fmla="*/ 1944090 h 2344739"/>
              <a:gd name="connsiteX83" fmla="*/ 8525230 w 12192001"/>
              <a:gd name="connsiteY83" fmla="*/ 1929248 h 2344739"/>
              <a:gd name="connsiteX84" fmla="*/ 8510983 w 12192001"/>
              <a:gd name="connsiteY84" fmla="*/ 1935163 h 2344739"/>
              <a:gd name="connsiteX85" fmla="*/ 8506167 w 12192001"/>
              <a:gd name="connsiteY85" fmla="*/ 1938164 h 2344739"/>
              <a:gd name="connsiteX86" fmla="*/ 8497968 w 12192001"/>
              <a:gd name="connsiteY86" fmla="*/ 1940902 h 2344739"/>
              <a:gd name="connsiteX87" fmla="*/ 8497594 w 12192001"/>
              <a:gd name="connsiteY87" fmla="*/ 1940723 h 2344739"/>
              <a:gd name="connsiteX88" fmla="*/ 8490249 w 12192001"/>
              <a:gd name="connsiteY88" fmla="*/ 1943773 h 2344739"/>
              <a:gd name="connsiteX89" fmla="*/ 8367182 w 12192001"/>
              <a:gd name="connsiteY89" fmla="*/ 1957815 h 2344739"/>
              <a:gd name="connsiteX90" fmla="*/ 8353799 w 12192001"/>
              <a:gd name="connsiteY90" fmla="*/ 1958009 h 2344739"/>
              <a:gd name="connsiteX91" fmla="*/ 8352373 w 12192001"/>
              <a:gd name="connsiteY91" fmla="*/ 1957169 h 2344739"/>
              <a:gd name="connsiteX92" fmla="*/ 8320104 w 12192001"/>
              <a:gd name="connsiteY92" fmla="*/ 1974587 h 2344739"/>
              <a:gd name="connsiteX93" fmla="*/ 8314433 w 12192001"/>
              <a:gd name="connsiteY93" fmla="*/ 1974913 h 2344739"/>
              <a:gd name="connsiteX94" fmla="*/ 8295174 w 12192001"/>
              <a:gd name="connsiteY94" fmla="*/ 1988808 h 2344739"/>
              <a:gd name="connsiteX95" fmla="*/ 8284276 w 12192001"/>
              <a:gd name="connsiteY95" fmla="*/ 1994631 h 2344739"/>
              <a:gd name="connsiteX96" fmla="*/ 8283150 w 12192001"/>
              <a:gd name="connsiteY96" fmla="*/ 1999074 h 2344739"/>
              <a:gd name="connsiteX97" fmla="*/ 8266076 w 12192001"/>
              <a:gd name="connsiteY97" fmla="*/ 2006249 h 2344739"/>
              <a:gd name="connsiteX98" fmla="*/ 8263377 w 12192001"/>
              <a:gd name="connsiteY98" fmla="*/ 2006019 h 2344739"/>
              <a:gd name="connsiteX99" fmla="*/ 8252033 w 12192001"/>
              <a:gd name="connsiteY99" fmla="*/ 2015862 h 2344739"/>
              <a:gd name="connsiteX100" fmla="*/ 8245834 w 12192001"/>
              <a:gd name="connsiteY100" fmla="*/ 2028854 h 2344739"/>
              <a:gd name="connsiteX101" fmla="*/ 8090272 w 12192001"/>
              <a:gd name="connsiteY101" fmla="*/ 2075015 h 2344739"/>
              <a:gd name="connsiteX102" fmla="*/ 7905407 w 12192001"/>
              <a:gd name="connsiteY102" fmla="*/ 2116988 h 2344739"/>
              <a:gd name="connsiteX103" fmla="*/ 7718745 w 12192001"/>
              <a:gd name="connsiteY103" fmla="*/ 2142703 h 2344739"/>
              <a:gd name="connsiteX104" fmla="*/ 7614347 w 12192001"/>
              <a:gd name="connsiteY104" fmla="*/ 2139232 h 2344739"/>
              <a:gd name="connsiteX105" fmla="*/ 7527543 w 12192001"/>
              <a:gd name="connsiteY105" fmla="*/ 2145060 h 2344739"/>
              <a:gd name="connsiteX106" fmla="*/ 7519571 w 12192001"/>
              <a:gd name="connsiteY106" fmla="*/ 2147613 h 2344739"/>
              <a:gd name="connsiteX107" fmla="*/ 7507411 w 12192001"/>
              <a:gd name="connsiteY107" fmla="*/ 2148948 h 2344739"/>
              <a:gd name="connsiteX108" fmla="*/ 7507040 w 12192001"/>
              <a:gd name="connsiteY108" fmla="*/ 2148621 h 2344739"/>
              <a:gd name="connsiteX109" fmla="*/ 7495795 w 12192001"/>
              <a:gd name="connsiteY109" fmla="*/ 2150573 h 2344739"/>
              <a:gd name="connsiteX110" fmla="*/ 7405391 w 12192001"/>
              <a:gd name="connsiteY110" fmla="*/ 2142468 h 2344739"/>
              <a:gd name="connsiteX111" fmla="*/ 7312180 w 12192001"/>
              <a:gd name="connsiteY111" fmla="*/ 2132873 h 2344739"/>
              <a:gd name="connsiteX112" fmla="*/ 7310853 w 12192001"/>
              <a:gd name="connsiteY112" fmla="*/ 2131431 h 2344739"/>
              <a:gd name="connsiteX113" fmla="*/ 7218559 w 12192001"/>
              <a:gd name="connsiteY113" fmla="*/ 2156680 h 2344739"/>
              <a:gd name="connsiteX114" fmla="*/ 7201101 w 12192001"/>
              <a:gd name="connsiteY114" fmla="*/ 2161230 h 2344739"/>
              <a:gd name="connsiteX115" fmla="*/ 7197004 w 12192001"/>
              <a:gd name="connsiteY115" fmla="*/ 2166588 h 2344739"/>
              <a:gd name="connsiteX116" fmla="*/ 7170808 w 12192001"/>
              <a:gd name="connsiteY116" fmla="*/ 2171236 h 2344739"/>
              <a:gd name="connsiteX117" fmla="*/ 7096988 w 12192001"/>
              <a:gd name="connsiteY117" fmla="*/ 2183464 h 2344739"/>
              <a:gd name="connsiteX118" fmla="*/ 7018496 w 12192001"/>
              <a:gd name="connsiteY118" fmla="*/ 2183090 h 2344739"/>
              <a:gd name="connsiteX119" fmla="*/ 6904146 w 12192001"/>
              <a:gd name="connsiteY119" fmla="*/ 2212596 h 2344739"/>
              <a:gd name="connsiteX120" fmla="*/ 6708222 w 12192001"/>
              <a:gd name="connsiteY120" fmla="*/ 2240551 h 2344739"/>
              <a:gd name="connsiteX121" fmla="*/ 6549454 w 12192001"/>
              <a:gd name="connsiteY121" fmla="*/ 2269327 h 2344739"/>
              <a:gd name="connsiteX122" fmla="*/ 6317560 w 12192001"/>
              <a:gd name="connsiteY122" fmla="*/ 2316127 h 2344739"/>
              <a:gd name="connsiteX123" fmla="*/ 6168674 w 12192001"/>
              <a:gd name="connsiteY123" fmla="*/ 2318214 h 2344739"/>
              <a:gd name="connsiteX124" fmla="*/ 6073848 w 12192001"/>
              <a:gd name="connsiteY124" fmla="*/ 2338676 h 2344739"/>
              <a:gd name="connsiteX125" fmla="*/ 6068529 w 12192001"/>
              <a:gd name="connsiteY125" fmla="*/ 2337139 h 2344739"/>
              <a:gd name="connsiteX126" fmla="*/ 6048638 w 12192001"/>
              <a:gd name="connsiteY126" fmla="*/ 2337822 h 2344739"/>
              <a:gd name="connsiteX127" fmla="*/ 6041285 w 12192001"/>
              <a:gd name="connsiteY127" fmla="*/ 2329473 h 2344739"/>
              <a:gd name="connsiteX128" fmla="*/ 6010090 w 12192001"/>
              <a:gd name="connsiteY128" fmla="*/ 2324380 h 2344739"/>
              <a:gd name="connsiteX129" fmla="*/ 5957375 w 12192001"/>
              <a:gd name="connsiteY129" fmla="*/ 2328024 h 2344739"/>
              <a:gd name="connsiteX130" fmla="*/ 5758919 w 12192001"/>
              <a:gd name="connsiteY130" fmla="*/ 2343716 h 2344739"/>
              <a:gd name="connsiteX131" fmla="*/ 5626960 w 12192001"/>
              <a:gd name="connsiteY131" fmla="*/ 2344739 h 2344739"/>
              <a:gd name="connsiteX132" fmla="*/ 5470906 w 12192001"/>
              <a:gd name="connsiteY132" fmla="*/ 2330719 h 2344739"/>
              <a:gd name="connsiteX133" fmla="*/ 5432761 w 12192001"/>
              <a:gd name="connsiteY133" fmla="*/ 2319466 h 2344739"/>
              <a:gd name="connsiteX134" fmla="*/ 5381669 w 12192001"/>
              <a:gd name="connsiteY134" fmla="*/ 2301764 h 2344739"/>
              <a:gd name="connsiteX135" fmla="*/ 5261764 w 12192001"/>
              <a:gd name="connsiteY135" fmla="*/ 2281347 h 2344739"/>
              <a:gd name="connsiteX136" fmla="*/ 5222961 w 12192001"/>
              <a:gd name="connsiteY136" fmla="*/ 2270223 h 2344739"/>
              <a:gd name="connsiteX137" fmla="*/ 5174660 w 12192001"/>
              <a:gd name="connsiteY137" fmla="*/ 2267233 h 2344739"/>
              <a:gd name="connsiteX138" fmla="*/ 5156554 w 12192001"/>
              <a:gd name="connsiteY138" fmla="*/ 2260010 h 2344739"/>
              <a:gd name="connsiteX139" fmla="*/ 5142599 w 12192001"/>
              <a:gd name="connsiteY139" fmla="*/ 2256610 h 2344739"/>
              <a:gd name="connsiteX140" fmla="*/ 5139596 w 12192001"/>
              <a:gd name="connsiteY140" fmla="*/ 2254509 h 2344739"/>
              <a:gd name="connsiteX141" fmla="*/ 5121659 w 12192001"/>
              <a:gd name="connsiteY141" fmla="*/ 2243656 h 2344739"/>
              <a:gd name="connsiteX142" fmla="*/ 5065790 w 12192001"/>
              <a:gd name="connsiteY142" fmla="*/ 2250227 h 2344739"/>
              <a:gd name="connsiteX143" fmla="*/ 5011514 w 12192001"/>
              <a:gd name="connsiteY143" fmla="*/ 2233846 h 2344739"/>
              <a:gd name="connsiteX144" fmla="*/ 4840441 w 12192001"/>
              <a:gd name="connsiteY144" fmla="*/ 2209829 h 2344739"/>
              <a:gd name="connsiteX145" fmla="*/ 4762447 w 12192001"/>
              <a:gd name="connsiteY145" fmla="*/ 2182061 h 2344739"/>
              <a:gd name="connsiteX146" fmla="*/ 4723186 w 12192001"/>
              <a:gd name="connsiteY146" fmla="*/ 2173047 h 2344739"/>
              <a:gd name="connsiteX147" fmla="*/ 4721176 w 12192001"/>
              <a:gd name="connsiteY147" fmla="*/ 2172298 h 2344739"/>
              <a:gd name="connsiteX148" fmla="*/ 4722111 w 12192001"/>
              <a:gd name="connsiteY148" fmla="*/ 2172087 h 2344739"/>
              <a:gd name="connsiteX149" fmla="*/ 4717202 w 12192001"/>
              <a:gd name="connsiteY149" fmla="*/ 2170817 h 2344739"/>
              <a:gd name="connsiteX150" fmla="*/ 4721176 w 12192001"/>
              <a:gd name="connsiteY150" fmla="*/ 2172298 h 2344739"/>
              <a:gd name="connsiteX151" fmla="*/ 4715526 w 12192001"/>
              <a:gd name="connsiteY151" fmla="*/ 2173573 h 2344739"/>
              <a:gd name="connsiteX152" fmla="*/ 4515814 w 12192001"/>
              <a:gd name="connsiteY152" fmla="*/ 2163671 h 2344739"/>
              <a:gd name="connsiteX153" fmla="*/ 4428543 w 12192001"/>
              <a:gd name="connsiteY153" fmla="*/ 2153020 h 2344739"/>
              <a:gd name="connsiteX154" fmla="*/ 4362875 w 12192001"/>
              <a:gd name="connsiteY154" fmla="*/ 2151674 h 2344739"/>
              <a:gd name="connsiteX155" fmla="*/ 4316966 w 12192001"/>
              <a:gd name="connsiteY155" fmla="*/ 2158289 h 2344739"/>
              <a:gd name="connsiteX156" fmla="*/ 4315110 w 12192001"/>
              <a:gd name="connsiteY156" fmla="*/ 2156948 h 2344739"/>
              <a:gd name="connsiteX157" fmla="*/ 4295144 w 12192001"/>
              <a:gd name="connsiteY157" fmla="*/ 2155069 h 2344739"/>
              <a:gd name="connsiteX158" fmla="*/ 4290064 w 12192001"/>
              <a:gd name="connsiteY158" fmla="*/ 2157986 h 2344739"/>
              <a:gd name="connsiteX159" fmla="*/ 4276142 w 12192001"/>
              <a:gd name="connsiteY159" fmla="*/ 2157740 h 2344739"/>
              <a:gd name="connsiteX160" fmla="*/ 4248117 w 12192001"/>
              <a:gd name="connsiteY160" fmla="*/ 2160064 h 2344739"/>
              <a:gd name="connsiteX161" fmla="*/ 4202051 w 12192001"/>
              <a:gd name="connsiteY161" fmla="*/ 2157269 h 2344739"/>
              <a:gd name="connsiteX162" fmla="*/ 4201745 w 12192001"/>
              <a:gd name="connsiteY162" fmla="*/ 2156010 h 2344739"/>
              <a:gd name="connsiteX163" fmla="*/ 4191248 w 12192001"/>
              <a:gd name="connsiteY163" fmla="*/ 2150376 h 2344739"/>
              <a:gd name="connsiteX164" fmla="*/ 4142745 w 12192001"/>
              <a:gd name="connsiteY164" fmla="*/ 2134511 h 2344739"/>
              <a:gd name="connsiteX165" fmla="*/ 4083097 w 12192001"/>
              <a:gd name="connsiteY165" fmla="*/ 2107978 h 2344739"/>
              <a:gd name="connsiteX166" fmla="*/ 4074546 w 12192001"/>
              <a:gd name="connsiteY166" fmla="*/ 2107143 h 2344739"/>
              <a:gd name="connsiteX167" fmla="*/ 4074427 w 12192001"/>
              <a:gd name="connsiteY167" fmla="*/ 2106844 h 2344739"/>
              <a:gd name="connsiteX168" fmla="*/ 4065510 w 12192001"/>
              <a:gd name="connsiteY168" fmla="*/ 2105400 h 2344739"/>
              <a:gd name="connsiteX169" fmla="*/ 4058954 w 12192001"/>
              <a:gd name="connsiteY169" fmla="*/ 2105618 h 2344739"/>
              <a:gd name="connsiteX170" fmla="*/ 4042364 w 12192001"/>
              <a:gd name="connsiteY170" fmla="*/ 2103997 h 2344739"/>
              <a:gd name="connsiteX171" fmla="*/ 4036997 w 12192001"/>
              <a:gd name="connsiteY171" fmla="*/ 2101563 h 2344739"/>
              <a:gd name="connsiteX172" fmla="*/ 4035363 w 12192001"/>
              <a:gd name="connsiteY172" fmla="*/ 2097896 h 2344739"/>
              <a:gd name="connsiteX173" fmla="*/ 4033778 w 12192001"/>
              <a:gd name="connsiteY173" fmla="*/ 2098131 h 2344739"/>
              <a:gd name="connsiteX174" fmla="*/ 4004538 w 12192001"/>
              <a:gd name="connsiteY174" fmla="*/ 2085563 h 2344739"/>
              <a:gd name="connsiteX175" fmla="*/ 3936846 w 12192001"/>
              <a:gd name="connsiteY175" fmla="*/ 2068106 h 2344739"/>
              <a:gd name="connsiteX176" fmla="*/ 3897275 w 12192001"/>
              <a:gd name="connsiteY176" fmla="*/ 2062451 h 2344739"/>
              <a:gd name="connsiteX177" fmla="*/ 3789760 w 12192001"/>
              <a:gd name="connsiteY177" fmla="*/ 2042213 h 2344739"/>
              <a:gd name="connsiteX178" fmla="*/ 3682513 w 12192001"/>
              <a:gd name="connsiteY178" fmla="*/ 2018290 h 2344739"/>
              <a:gd name="connsiteX179" fmla="*/ 3610035 w 12192001"/>
              <a:gd name="connsiteY179" fmla="*/ 1986019 h 2344739"/>
              <a:gd name="connsiteX180" fmla="*/ 3603855 w 12192001"/>
              <a:gd name="connsiteY180" fmla="*/ 1987381 h 2344739"/>
              <a:gd name="connsiteX181" fmla="*/ 3594736 w 12192001"/>
              <a:gd name="connsiteY181" fmla="*/ 1987545 h 2344739"/>
              <a:gd name="connsiteX182" fmla="*/ 3594501 w 12192001"/>
              <a:gd name="connsiteY182" fmla="*/ 1987276 h 2344739"/>
              <a:gd name="connsiteX183" fmla="*/ 3585978 w 12192001"/>
              <a:gd name="connsiteY183" fmla="*/ 1987966 h 2344739"/>
              <a:gd name="connsiteX184" fmla="*/ 3536135 w 12192001"/>
              <a:gd name="connsiteY184" fmla="*/ 1978267 h 2344739"/>
              <a:gd name="connsiteX185" fmla="*/ 3473223 w 12192001"/>
              <a:gd name="connsiteY185" fmla="*/ 1974606 h 2344739"/>
              <a:gd name="connsiteX186" fmla="*/ 3400728 w 12192001"/>
              <a:gd name="connsiteY186" fmla="*/ 1962558 h 2344739"/>
              <a:gd name="connsiteX187" fmla="*/ 3363888 w 12192001"/>
              <a:gd name="connsiteY187" fmla="*/ 1979510 h 2344739"/>
              <a:gd name="connsiteX188" fmla="*/ 3344026 w 12192001"/>
              <a:gd name="connsiteY188" fmla="*/ 1981192 h 2344739"/>
              <a:gd name="connsiteX189" fmla="*/ 3341698 w 12192001"/>
              <a:gd name="connsiteY189" fmla="*/ 1980217 h 2344739"/>
              <a:gd name="connsiteX190" fmla="*/ 3262356 w 12192001"/>
              <a:gd name="connsiteY190" fmla="*/ 1986094 h 2344739"/>
              <a:gd name="connsiteX191" fmla="*/ 3142556 w 12192001"/>
              <a:gd name="connsiteY191" fmla="*/ 1993869 h 2344739"/>
              <a:gd name="connsiteX192" fmla="*/ 3030291 w 12192001"/>
              <a:gd name="connsiteY192" fmla="*/ 1996512 h 2344739"/>
              <a:gd name="connsiteX193" fmla="*/ 2781569 w 12192001"/>
              <a:gd name="connsiteY193" fmla="*/ 2018333 h 2344739"/>
              <a:gd name="connsiteX194" fmla="*/ 2646527 w 12192001"/>
              <a:gd name="connsiteY194" fmla="*/ 2028869 h 2344739"/>
              <a:gd name="connsiteX195" fmla="*/ 2568028 w 12192001"/>
              <a:gd name="connsiteY195" fmla="*/ 2002628 h 2344739"/>
              <a:gd name="connsiteX196" fmla="*/ 2443255 w 12192001"/>
              <a:gd name="connsiteY196" fmla="*/ 2016529 h 2344739"/>
              <a:gd name="connsiteX197" fmla="*/ 2315112 w 12192001"/>
              <a:gd name="connsiteY197" fmla="*/ 2024996 h 2344739"/>
              <a:gd name="connsiteX198" fmla="*/ 2208578 w 12192001"/>
              <a:gd name="connsiteY198" fmla="*/ 2019763 h 2344739"/>
              <a:gd name="connsiteX199" fmla="*/ 2094665 w 12192001"/>
              <a:gd name="connsiteY199" fmla="*/ 2003052 h 2344739"/>
              <a:gd name="connsiteX200" fmla="*/ 1997356 w 12192001"/>
              <a:gd name="connsiteY200" fmla="*/ 1995032 h 2344739"/>
              <a:gd name="connsiteX201" fmla="*/ 1928172 w 12192001"/>
              <a:gd name="connsiteY201" fmla="*/ 2016977 h 2344739"/>
              <a:gd name="connsiteX202" fmla="*/ 1921650 w 12192001"/>
              <a:gd name="connsiteY202" fmla="*/ 2012146 h 2344739"/>
              <a:gd name="connsiteX203" fmla="*/ 1873080 w 12192001"/>
              <a:gd name="connsiteY203" fmla="*/ 2013741 h 2344739"/>
              <a:gd name="connsiteX204" fmla="*/ 1786655 w 12192001"/>
              <a:gd name="connsiteY204" fmla="*/ 2041363 h 2344739"/>
              <a:gd name="connsiteX205" fmla="*/ 1738204 w 12192001"/>
              <a:gd name="connsiteY205" fmla="*/ 2036312 h 2344739"/>
              <a:gd name="connsiteX206" fmla="*/ 1675071 w 12192001"/>
              <a:gd name="connsiteY206" fmla="*/ 2019963 h 2344739"/>
              <a:gd name="connsiteX207" fmla="*/ 1608669 w 12192001"/>
              <a:gd name="connsiteY207" fmla="*/ 2013066 h 2344739"/>
              <a:gd name="connsiteX208" fmla="*/ 1496110 w 12192001"/>
              <a:gd name="connsiteY208" fmla="*/ 1987476 h 2344739"/>
              <a:gd name="connsiteX209" fmla="*/ 1149979 w 12192001"/>
              <a:gd name="connsiteY209" fmla="*/ 1938041 h 2344739"/>
              <a:gd name="connsiteX210" fmla="*/ 858269 w 12192001"/>
              <a:gd name="connsiteY210" fmla="*/ 1928608 h 2344739"/>
              <a:gd name="connsiteX211" fmla="*/ 837540 w 12192001"/>
              <a:gd name="connsiteY211" fmla="*/ 1929821 h 2344739"/>
              <a:gd name="connsiteX212" fmla="*/ 816809 w 12192001"/>
              <a:gd name="connsiteY212" fmla="*/ 1927857 h 2344739"/>
              <a:gd name="connsiteX213" fmla="*/ 811506 w 12192001"/>
              <a:gd name="connsiteY213" fmla="*/ 1930751 h 2344739"/>
              <a:gd name="connsiteX214" fmla="*/ 797041 w 12192001"/>
              <a:gd name="connsiteY214" fmla="*/ 1930446 h 2344739"/>
              <a:gd name="connsiteX215" fmla="*/ 767901 w 12192001"/>
              <a:gd name="connsiteY215" fmla="*/ 1932653 h 2344739"/>
              <a:gd name="connsiteX216" fmla="*/ 763053 w 12192001"/>
              <a:gd name="connsiteY216" fmla="*/ 1930432 h 2344739"/>
              <a:gd name="connsiteX217" fmla="*/ 720047 w 12192001"/>
              <a:gd name="connsiteY217" fmla="*/ 1929661 h 2344739"/>
              <a:gd name="connsiteX218" fmla="*/ 719742 w 12192001"/>
              <a:gd name="connsiteY218" fmla="*/ 1928399 h 2344739"/>
              <a:gd name="connsiteX219" fmla="*/ 708875 w 12192001"/>
              <a:gd name="connsiteY219" fmla="*/ 1922722 h 2344739"/>
              <a:gd name="connsiteX220" fmla="*/ 596792 w 12192001"/>
              <a:gd name="connsiteY220" fmla="*/ 1879864 h 2344739"/>
              <a:gd name="connsiteX221" fmla="*/ 578535 w 12192001"/>
              <a:gd name="connsiteY221" fmla="*/ 1877212 h 2344739"/>
              <a:gd name="connsiteX222" fmla="*/ 571717 w 12192001"/>
              <a:gd name="connsiteY222" fmla="*/ 1877401 h 2344739"/>
              <a:gd name="connsiteX223" fmla="*/ 445099 w 12192001"/>
              <a:gd name="connsiteY223" fmla="*/ 1839371 h 2344739"/>
              <a:gd name="connsiteX224" fmla="*/ 404015 w 12192001"/>
              <a:gd name="connsiteY224" fmla="*/ 1833548 h 2344739"/>
              <a:gd name="connsiteX225" fmla="*/ 292435 w 12192001"/>
              <a:gd name="connsiteY225" fmla="*/ 1812852 h 2344739"/>
              <a:gd name="connsiteX226" fmla="*/ 118381 w 12192001"/>
              <a:gd name="connsiteY226" fmla="*/ 1761047 h 2344739"/>
              <a:gd name="connsiteX227" fmla="*/ 15526 w 12192001"/>
              <a:gd name="connsiteY227" fmla="*/ 1758191 h 2344739"/>
              <a:gd name="connsiteX228" fmla="*/ 2 w 12192001"/>
              <a:gd name="connsiteY228" fmla="*/ 1752722 h 2344739"/>
              <a:gd name="connsiteX229" fmla="*/ 1 w 12192001"/>
              <a:gd name="connsiteY229" fmla="*/ 762497 h 2344739"/>
              <a:gd name="connsiteX230" fmla="*/ 0 w 12192001"/>
              <a:gd name="connsiteY230" fmla="*/ 762497 h 2344739"/>
              <a:gd name="connsiteX231" fmla="*/ 0 w 12192001"/>
              <a:gd name="connsiteY231" fmla="*/ 222213 h 2344739"/>
              <a:gd name="connsiteX232" fmla="*/ 0 w 12192001"/>
              <a:gd name="connsiteY232"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310853 w 12192001"/>
              <a:gd name="connsiteY111" fmla="*/ 2131431 h 2344739"/>
              <a:gd name="connsiteX112" fmla="*/ 7218559 w 12192001"/>
              <a:gd name="connsiteY112" fmla="*/ 2156680 h 2344739"/>
              <a:gd name="connsiteX113" fmla="*/ 7201101 w 12192001"/>
              <a:gd name="connsiteY113" fmla="*/ 2161230 h 2344739"/>
              <a:gd name="connsiteX114" fmla="*/ 7197004 w 12192001"/>
              <a:gd name="connsiteY114" fmla="*/ 2166588 h 2344739"/>
              <a:gd name="connsiteX115" fmla="*/ 7170808 w 12192001"/>
              <a:gd name="connsiteY115" fmla="*/ 2171236 h 2344739"/>
              <a:gd name="connsiteX116" fmla="*/ 7096988 w 12192001"/>
              <a:gd name="connsiteY116" fmla="*/ 2183464 h 2344739"/>
              <a:gd name="connsiteX117" fmla="*/ 7018496 w 12192001"/>
              <a:gd name="connsiteY117" fmla="*/ 2183090 h 2344739"/>
              <a:gd name="connsiteX118" fmla="*/ 6904146 w 12192001"/>
              <a:gd name="connsiteY118" fmla="*/ 2212596 h 2344739"/>
              <a:gd name="connsiteX119" fmla="*/ 6708222 w 12192001"/>
              <a:gd name="connsiteY119" fmla="*/ 2240551 h 2344739"/>
              <a:gd name="connsiteX120" fmla="*/ 6549454 w 12192001"/>
              <a:gd name="connsiteY120" fmla="*/ 2269327 h 2344739"/>
              <a:gd name="connsiteX121" fmla="*/ 6317560 w 12192001"/>
              <a:gd name="connsiteY121" fmla="*/ 2316127 h 2344739"/>
              <a:gd name="connsiteX122" fmla="*/ 6168674 w 12192001"/>
              <a:gd name="connsiteY122" fmla="*/ 2318214 h 2344739"/>
              <a:gd name="connsiteX123" fmla="*/ 6073848 w 12192001"/>
              <a:gd name="connsiteY123" fmla="*/ 2338676 h 2344739"/>
              <a:gd name="connsiteX124" fmla="*/ 6068529 w 12192001"/>
              <a:gd name="connsiteY124" fmla="*/ 2337139 h 2344739"/>
              <a:gd name="connsiteX125" fmla="*/ 6048638 w 12192001"/>
              <a:gd name="connsiteY125" fmla="*/ 2337822 h 2344739"/>
              <a:gd name="connsiteX126" fmla="*/ 6041285 w 12192001"/>
              <a:gd name="connsiteY126" fmla="*/ 2329473 h 2344739"/>
              <a:gd name="connsiteX127" fmla="*/ 6010090 w 12192001"/>
              <a:gd name="connsiteY127" fmla="*/ 2324380 h 2344739"/>
              <a:gd name="connsiteX128" fmla="*/ 5957375 w 12192001"/>
              <a:gd name="connsiteY128" fmla="*/ 2328024 h 2344739"/>
              <a:gd name="connsiteX129" fmla="*/ 5758919 w 12192001"/>
              <a:gd name="connsiteY129" fmla="*/ 2343716 h 2344739"/>
              <a:gd name="connsiteX130" fmla="*/ 5626960 w 12192001"/>
              <a:gd name="connsiteY130" fmla="*/ 2344739 h 2344739"/>
              <a:gd name="connsiteX131" fmla="*/ 5470906 w 12192001"/>
              <a:gd name="connsiteY131" fmla="*/ 2330719 h 2344739"/>
              <a:gd name="connsiteX132" fmla="*/ 5432761 w 12192001"/>
              <a:gd name="connsiteY132" fmla="*/ 2319466 h 2344739"/>
              <a:gd name="connsiteX133" fmla="*/ 5381669 w 12192001"/>
              <a:gd name="connsiteY133" fmla="*/ 2301764 h 2344739"/>
              <a:gd name="connsiteX134" fmla="*/ 5261764 w 12192001"/>
              <a:gd name="connsiteY134" fmla="*/ 2281347 h 2344739"/>
              <a:gd name="connsiteX135" fmla="*/ 5222961 w 12192001"/>
              <a:gd name="connsiteY135" fmla="*/ 2270223 h 2344739"/>
              <a:gd name="connsiteX136" fmla="*/ 5174660 w 12192001"/>
              <a:gd name="connsiteY136" fmla="*/ 2267233 h 2344739"/>
              <a:gd name="connsiteX137" fmla="*/ 5156554 w 12192001"/>
              <a:gd name="connsiteY137" fmla="*/ 2260010 h 2344739"/>
              <a:gd name="connsiteX138" fmla="*/ 5142599 w 12192001"/>
              <a:gd name="connsiteY138" fmla="*/ 2256610 h 2344739"/>
              <a:gd name="connsiteX139" fmla="*/ 5139596 w 12192001"/>
              <a:gd name="connsiteY139" fmla="*/ 2254509 h 2344739"/>
              <a:gd name="connsiteX140" fmla="*/ 5121659 w 12192001"/>
              <a:gd name="connsiteY140" fmla="*/ 2243656 h 2344739"/>
              <a:gd name="connsiteX141" fmla="*/ 5065790 w 12192001"/>
              <a:gd name="connsiteY141" fmla="*/ 2250227 h 2344739"/>
              <a:gd name="connsiteX142" fmla="*/ 5011514 w 12192001"/>
              <a:gd name="connsiteY142" fmla="*/ 2233846 h 2344739"/>
              <a:gd name="connsiteX143" fmla="*/ 4840441 w 12192001"/>
              <a:gd name="connsiteY143" fmla="*/ 2209829 h 2344739"/>
              <a:gd name="connsiteX144" fmla="*/ 4762447 w 12192001"/>
              <a:gd name="connsiteY144" fmla="*/ 2182061 h 2344739"/>
              <a:gd name="connsiteX145" fmla="*/ 4723186 w 12192001"/>
              <a:gd name="connsiteY145" fmla="*/ 2173047 h 2344739"/>
              <a:gd name="connsiteX146" fmla="*/ 4721176 w 12192001"/>
              <a:gd name="connsiteY146" fmla="*/ 2172298 h 2344739"/>
              <a:gd name="connsiteX147" fmla="*/ 4722111 w 12192001"/>
              <a:gd name="connsiteY147" fmla="*/ 2172087 h 2344739"/>
              <a:gd name="connsiteX148" fmla="*/ 4717202 w 12192001"/>
              <a:gd name="connsiteY148" fmla="*/ 2170817 h 2344739"/>
              <a:gd name="connsiteX149" fmla="*/ 4721176 w 12192001"/>
              <a:gd name="connsiteY149" fmla="*/ 2172298 h 2344739"/>
              <a:gd name="connsiteX150" fmla="*/ 4715526 w 12192001"/>
              <a:gd name="connsiteY150" fmla="*/ 2173573 h 2344739"/>
              <a:gd name="connsiteX151" fmla="*/ 4515814 w 12192001"/>
              <a:gd name="connsiteY151" fmla="*/ 2163671 h 2344739"/>
              <a:gd name="connsiteX152" fmla="*/ 4428543 w 12192001"/>
              <a:gd name="connsiteY152" fmla="*/ 2153020 h 2344739"/>
              <a:gd name="connsiteX153" fmla="*/ 4362875 w 12192001"/>
              <a:gd name="connsiteY153" fmla="*/ 2151674 h 2344739"/>
              <a:gd name="connsiteX154" fmla="*/ 4316966 w 12192001"/>
              <a:gd name="connsiteY154" fmla="*/ 2158289 h 2344739"/>
              <a:gd name="connsiteX155" fmla="*/ 4315110 w 12192001"/>
              <a:gd name="connsiteY155" fmla="*/ 2156948 h 2344739"/>
              <a:gd name="connsiteX156" fmla="*/ 4295144 w 12192001"/>
              <a:gd name="connsiteY156" fmla="*/ 2155069 h 2344739"/>
              <a:gd name="connsiteX157" fmla="*/ 4290064 w 12192001"/>
              <a:gd name="connsiteY157" fmla="*/ 2157986 h 2344739"/>
              <a:gd name="connsiteX158" fmla="*/ 4276142 w 12192001"/>
              <a:gd name="connsiteY158" fmla="*/ 2157740 h 2344739"/>
              <a:gd name="connsiteX159" fmla="*/ 4248117 w 12192001"/>
              <a:gd name="connsiteY159" fmla="*/ 2160064 h 2344739"/>
              <a:gd name="connsiteX160" fmla="*/ 4202051 w 12192001"/>
              <a:gd name="connsiteY160" fmla="*/ 2157269 h 2344739"/>
              <a:gd name="connsiteX161" fmla="*/ 4201745 w 12192001"/>
              <a:gd name="connsiteY161" fmla="*/ 2156010 h 2344739"/>
              <a:gd name="connsiteX162" fmla="*/ 4191248 w 12192001"/>
              <a:gd name="connsiteY162" fmla="*/ 2150376 h 2344739"/>
              <a:gd name="connsiteX163" fmla="*/ 4142745 w 12192001"/>
              <a:gd name="connsiteY163" fmla="*/ 2134511 h 2344739"/>
              <a:gd name="connsiteX164" fmla="*/ 4083097 w 12192001"/>
              <a:gd name="connsiteY164" fmla="*/ 2107978 h 2344739"/>
              <a:gd name="connsiteX165" fmla="*/ 4074546 w 12192001"/>
              <a:gd name="connsiteY165" fmla="*/ 2107143 h 2344739"/>
              <a:gd name="connsiteX166" fmla="*/ 4074427 w 12192001"/>
              <a:gd name="connsiteY166" fmla="*/ 2106844 h 2344739"/>
              <a:gd name="connsiteX167" fmla="*/ 4065510 w 12192001"/>
              <a:gd name="connsiteY167" fmla="*/ 2105400 h 2344739"/>
              <a:gd name="connsiteX168" fmla="*/ 4058954 w 12192001"/>
              <a:gd name="connsiteY168" fmla="*/ 2105618 h 2344739"/>
              <a:gd name="connsiteX169" fmla="*/ 4042364 w 12192001"/>
              <a:gd name="connsiteY169" fmla="*/ 2103997 h 2344739"/>
              <a:gd name="connsiteX170" fmla="*/ 4036997 w 12192001"/>
              <a:gd name="connsiteY170" fmla="*/ 2101563 h 2344739"/>
              <a:gd name="connsiteX171" fmla="*/ 4035363 w 12192001"/>
              <a:gd name="connsiteY171" fmla="*/ 2097896 h 2344739"/>
              <a:gd name="connsiteX172" fmla="*/ 4033778 w 12192001"/>
              <a:gd name="connsiteY172" fmla="*/ 2098131 h 2344739"/>
              <a:gd name="connsiteX173" fmla="*/ 4004538 w 12192001"/>
              <a:gd name="connsiteY173" fmla="*/ 2085563 h 2344739"/>
              <a:gd name="connsiteX174" fmla="*/ 3936846 w 12192001"/>
              <a:gd name="connsiteY174" fmla="*/ 2068106 h 2344739"/>
              <a:gd name="connsiteX175" fmla="*/ 3897275 w 12192001"/>
              <a:gd name="connsiteY175" fmla="*/ 2062451 h 2344739"/>
              <a:gd name="connsiteX176" fmla="*/ 3789760 w 12192001"/>
              <a:gd name="connsiteY176" fmla="*/ 2042213 h 2344739"/>
              <a:gd name="connsiteX177" fmla="*/ 3682513 w 12192001"/>
              <a:gd name="connsiteY177" fmla="*/ 2018290 h 2344739"/>
              <a:gd name="connsiteX178" fmla="*/ 3610035 w 12192001"/>
              <a:gd name="connsiteY178" fmla="*/ 1986019 h 2344739"/>
              <a:gd name="connsiteX179" fmla="*/ 3603855 w 12192001"/>
              <a:gd name="connsiteY179" fmla="*/ 1987381 h 2344739"/>
              <a:gd name="connsiteX180" fmla="*/ 3594736 w 12192001"/>
              <a:gd name="connsiteY180" fmla="*/ 1987545 h 2344739"/>
              <a:gd name="connsiteX181" fmla="*/ 3594501 w 12192001"/>
              <a:gd name="connsiteY181" fmla="*/ 1987276 h 2344739"/>
              <a:gd name="connsiteX182" fmla="*/ 3585978 w 12192001"/>
              <a:gd name="connsiteY182" fmla="*/ 1987966 h 2344739"/>
              <a:gd name="connsiteX183" fmla="*/ 3536135 w 12192001"/>
              <a:gd name="connsiteY183" fmla="*/ 1978267 h 2344739"/>
              <a:gd name="connsiteX184" fmla="*/ 3473223 w 12192001"/>
              <a:gd name="connsiteY184" fmla="*/ 1974606 h 2344739"/>
              <a:gd name="connsiteX185" fmla="*/ 3400728 w 12192001"/>
              <a:gd name="connsiteY185" fmla="*/ 1962558 h 2344739"/>
              <a:gd name="connsiteX186" fmla="*/ 3363888 w 12192001"/>
              <a:gd name="connsiteY186" fmla="*/ 1979510 h 2344739"/>
              <a:gd name="connsiteX187" fmla="*/ 3344026 w 12192001"/>
              <a:gd name="connsiteY187" fmla="*/ 1981192 h 2344739"/>
              <a:gd name="connsiteX188" fmla="*/ 3341698 w 12192001"/>
              <a:gd name="connsiteY188" fmla="*/ 1980217 h 2344739"/>
              <a:gd name="connsiteX189" fmla="*/ 3262356 w 12192001"/>
              <a:gd name="connsiteY189" fmla="*/ 1986094 h 2344739"/>
              <a:gd name="connsiteX190" fmla="*/ 3142556 w 12192001"/>
              <a:gd name="connsiteY190" fmla="*/ 1993869 h 2344739"/>
              <a:gd name="connsiteX191" fmla="*/ 3030291 w 12192001"/>
              <a:gd name="connsiteY191" fmla="*/ 1996512 h 2344739"/>
              <a:gd name="connsiteX192" fmla="*/ 2781569 w 12192001"/>
              <a:gd name="connsiteY192" fmla="*/ 2018333 h 2344739"/>
              <a:gd name="connsiteX193" fmla="*/ 2646527 w 12192001"/>
              <a:gd name="connsiteY193" fmla="*/ 2028869 h 2344739"/>
              <a:gd name="connsiteX194" fmla="*/ 2568028 w 12192001"/>
              <a:gd name="connsiteY194" fmla="*/ 2002628 h 2344739"/>
              <a:gd name="connsiteX195" fmla="*/ 2443255 w 12192001"/>
              <a:gd name="connsiteY195" fmla="*/ 2016529 h 2344739"/>
              <a:gd name="connsiteX196" fmla="*/ 2315112 w 12192001"/>
              <a:gd name="connsiteY196" fmla="*/ 2024996 h 2344739"/>
              <a:gd name="connsiteX197" fmla="*/ 2208578 w 12192001"/>
              <a:gd name="connsiteY197" fmla="*/ 2019763 h 2344739"/>
              <a:gd name="connsiteX198" fmla="*/ 2094665 w 12192001"/>
              <a:gd name="connsiteY198" fmla="*/ 2003052 h 2344739"/>
              <a:gd name="connsiteX199" fmla="*/ 1997356 w 12192001"/>
              <a:gd name="connsiteY199" fmla="*/ 1995032 h 2344739"/>
              <a:gd name="connsiteX200" fmla="*/ 1928172 w 12192001"/>
              <a:gd name="connsiteY200" fmla="*/ 2016977 h 2344739"/>
              <a:gd name="connsiteX201" fmla="*/ 1921650 w 12192001"/>
              <a:gd name="connsiteY201" fmla="*/ 2012146 h 2344739"/>
              <a:gd name="connsiteX202" fmla="*/ 1873080 w 12192001"/>
              <a:gd name="connsiteY202" fmla="*/ 2013741 h 2344739"/>
              <a:gd name="connsiteX203" fmla="*/ 1786655 w 12192001"/>
              <a:gd name="connsiteY203" fmla="*/ 2041363 h 2344739"/>
              <a:gd name="connsiteX204" fmla="*/ 1738204 w 12192001"/>
              <a:gd name="connsiteY204" fmla="*/ 2036312 h 2344739"/>
              <a:gd name="connsiteX205" fmla="*/ 1675071 w 12192001"/>
              <a:gd name="connsiteY205" fmla="*/ 2019963 h 2344739"/>
              <a:gd name="connsiteX206" fmla="*/ 1608669 w 12192001"/>
              <a:gd name="connsiteY206" fmla="*/ 2013066 h 2344739"/>
              <a:gd name="connsiteX207" fmla="*/ 1496110 w 12192001"/>
              <a:gd name="connsiteY207" fmla="*/ 1987476 h 2344739"/>
              <a:gd name="connsiteX208" fmla="*/ 1149979 w 12192001"/>
              <a:gd name="connsiteY208" fmla="*/ 1938041 h 2344739"/>
              <a:gd name="connsiteX209" fmla="*/ 858269 w 12192001"/>
              <a:gd name="connsiteY209" fmla="*/ 1928608 h 2344739"/>
              <a:gd name="connsiteX210" fmla="*/ 837540 w 12192001"/>
              <a:gd name="connsiteY210" fmla="*/ 1929821 h 2344739"/>
              <a:gd name="connsiteX211" fmla="*/ 816809 w 12192001"/>
              <a:gd name="connsiteY211" fmla="*/ 1927857 h 2344739"/>
              <a:gd name="connsiteX212" fmla="*/ 811506 w 12192001"/>
              <a:gd name="connsiteY212" fmla="*/ 1930751 h 2344739"/>
              <a:gd name="connsiteX213" fmla="*/ 797041 w 12192001"/>
              <a:gd name="connsiteY213" fmla="*/ 1930446 h 2344739"/>
              <a:gd name="connsiteX214" fmla="*/ 767901 w 12192001"/>
              <a:gd name="connsiteY214" fmla="*/ 1932653 h 2344739"/>
              <a:gd name="connsiteX215" fmla="*/ 763053 w 12192001"/>
              <a:gd name="connsiteY215" fmla="*/ 1930432 h 2344739"/>
              <a:gd name="connsiteX216" fmla="*/ 720047 w 12192001"/>
              <a:gd name="connsiteY216" fmla="*/ 1929661 h 2344739"/>
              <a:gd name="connsiteX217" fmla="*/ 719742 w 12192001"/>
              <a:gd name="connsiteY217" fmla="*/ 1928399 h 2344739"/>
              <a:gd name="connsiteX218" fmla="*/ 708875 w 12192001"/>
              <a:gd name="connsiteY218" fmla="*/ 1922722 h 2344739"/>
              <a:gd name="connsiteX219" fmla="*/ 596792 w 12192001"/>
              <a:gd name="connsiteY219" fmla="*/ 1879864 h 2344739"/>
              <a:gd name="connsiteX220" fmla="*/ 578535 w 12192001"/>
              <a:gd name="connsiteY220" fmla="*/ 1877212 h 2344739"/>
              <a:gd name="connsiteX221" fmla="*/ 571717 w 12192001"/>
              <a:gd name="connsiteY221" fmla="*/ 1877401 h 2344739"/>
              <a:gd name="connsiteX222" fmla="*/ 445099 w 12192001"/>
              <a:gd name="connsiteY222" fmla="*/ 1839371 h 2344739"/>
              <a:gd name="connsiteX223" fmla="*/ 404015 w 12192001"/>
              <a:gd name="connsiteY223" fmla="*/ 1833548 h 2344739"/>
              <a:gd name="connsiteX224" fmla="*/ 292435 w 12192001"/>
              <a:gd name="connsiteY224" fmla="*/ 1812852 h 2344739"/>
              <a:gd name="connsiteX225" fmla="*/ 118381 w 12192001"/>
              <a:gd name="connsiteY225" fmla="*/ 1761047 h 2344739"/>
              <a:gd name="connsiteX226" fmla="*/ 15526 w 12192001"/>
              <a:gd name="connsiteY226" fmla="*/ 1758191 h 2344739"/>
              <a:gd name="connsiteX227" fmla="*/ 2 w 12192001"/>
              <a:gd name="connsiteY227" fmla="*/ 1752722 h 2344739"/>
              <a:gd name="connsiteX228" fmla="*/ 1 w 12192001"/>
              <a:gd name="connsiteY228" fmla="*/ 762497 h 2344739"/>
              <a:gd name="connsiteX229" fmla="*/ 0 w 12192001"/>
              <a:gd name="connsiteY229" fmla="*/ 762497 h 2344739"/>
              <a:gd name="connsiteX230" fmla="*/ 0 w 12192001"/>
              <a:gd name="connsiteY230" fmla="*/ 222213 h 2344739"/>
              <a:gd name="connsiteX231" fmla="*/ 0 w 12192001"/>
              <a:gd name="connsiteY231"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218559 w 12192001"/>
              <a:gd name="connsiteY111" fmla="*/ 2156680 h 2344739"/>
              <a:gd name="connsiteX112" fmla="*/ 7201101 w 12192001"/>
              <a:gd name="connsiteY112" fmla="*/ 2161230 h 2344739"/>
              <a:gd name="connsiteX113" fmla="*/ 7197004 w 12192001"/>
              <a:gd name="connsiteY113" fmla="*/ 2166588 h 2344739"/>
              <a:gd name="connsiteX114" fmla="*/ 7170808 w 12192001"/>
              <a:gd name="connsiteY114" fmla="*/ 2171236 h 2344739"/>
              <a:gd name="connsiteX115" fmla="*/ 7096988 w 12192001"/>
              <a:gd name="connsiteY115" fmla="*/ 2183464 h 2344739"/>
              <a:gd name="connsiteX116" fmla="*/ 7018496 w 12192001"/>
              <a:gd name="connsiteY116" fmla="*/ 2183090 h 2344739"/>
              <a:gd name="connsiteX117" fmla="*/ 6904146 w 12192001"/>
              <a:gd name="connsiteY117" fmla="*/ 2212596 h 2344739"/>
              <a:gd name="connsiteX118" fmla="*/ 6708222 w 12192001"/>
              <a:gd name="connsiteY118" fmla="*/ 2240551 h 2344739"/>
              <a:gd name="connsiteX119" fmla="*/ 6549454 w 12192001"/>
              <a:gd name="connsiteY119" fmla="*/ 2269327 h 2344739"/>
              <a:gd name="connsiteX120" fmla="*/ 6317560 w 12192001"/>
              <a:gd name="connsiteY120" fmla="*/ 2316127 h 2344739"/>
              <a:gd name="connsiteX121" fmla="*/ 6168674 w 12192001"/>
              <a:gd name="connsiteY121" fmla="*/ 2318214 h 2344739"/>
              <a:gd name="connsiteX122" fmla="*/ 6073848 w 12192001"/>
              <a:gd name="connsiteY122" fmla="*/ 2338676 h 2344739"/>
              <a:gd name="connsiteX123" fmla="*/ 6068529 w 12192001"/>
              <a:gd name="connsiteY123" fmla="*/ 2337139 h 2344739"/>
              <a:gd name="connsiteX124" fmla="*/ 6048638 w 12192001"/>
              <a:gd name="connsiteY124" fmla="*/ 2337822 h 2344739"/>
              <a:gd name="connsiteX125" fmla="*/ 6041285 w 12192001"/>
              <a:gd name="connsiteY125" fmla="*/ 2329473 h 2344739"/>
              <a:gd name="connsiteX126" fmla="*/ 6010090 w 12192001"/>
              <a:gd name="connsiteY126" fmla="*/ 2324380 h 2344739"/>
              <a:gd name="connsiteX127" fmla="*/ 5957375 w 12192001"/>
              <a:gd name="connsiteY127" fmla="*/ 2328024 h 2344739"/>
              <a:gd name="connsiteX128" fmla="*/ 5758919 w 12192001"/>
              <a:gd name="connsiteY128" fmla="*/ 2343716 h 2344739"/>
              <a:gd name="connsiteX129" fmla="*/ 5626960 w 12192001"/>
              <a:gd name="connsiteY129" fmla="*/ 2344739 h 2344739"/>
              <a:gd name="connsiteX130" fmla="*/ 5470906 w 12192001"/>
              <a:gd name="connsiteY130" fmla="*/ 2330719 h 2344739"/>
              <a:gd name="connsiteX131" fmla="*/ 5432761 w 12192001"/>
              <a:gd name="connsiteY131" fmla="*/ 2319466 h 2344739"/>
              <a:gd name="connsiteX132" fmla="*/ 5381669 w 12192001"/>
              <a:gd name="connsiteY132" fmla="*/ 2301764 h 2344739"/>
              <a:gd name="connsiteX133" fmla="*/ 5261764 w 12192001"/>
              <a:gd name="connsiteY133" fmla="*/ 2281347 h 2344739"/>
              <a:gd name="connsiteX134" fmla="*/ 5222961 w 12192001"/>
              <a:gd name="connsiteY134" fmla="*/ 2270223 h 2344739"/>
              <a:gd name="connsiteX135" fmla="*/ 5174660 w 12192001"/>
              <a:gd name="connsiteY135" fmla="*/ 2267233 h 2344739"/>
              <a:gd name="connsiteX136" fmla="*/ 5156554 w 12192001"/>
              <a:gd name="connsiteY136" fmla="*/ 2260010 h 2344739"/>
              <a:gd name="connsiteX137" fmla="*/ 5142599 w 12192001"/>
              <a:gd name="connsiteY137" fmla="*/ 2256610 h 2344739"/>
              <a:gd name="connsiteX138" fmla="*/ 5139596 w 12192001"/>
              <a:gd name="connsiteY138" fmla="*/ 2254509 h 2344739"/>
              <a:gd name="connsiteX139" fmla="*/ 5121659 w 12192001"/>
              <a:gd name="connsiteY139" fmla="*/ 2243656 h 2344739"/>
              <a:gd name="connsiteX140" fmla="*/ 5065790 w 12192001"/>
              <a:gd name="connsiteY140" fmla="*/ 2250227 h 2344739"/>
              <a:gd name="connsiteX141" fmla="*/ 5011514 w 12192001"/>
              <a:gd name="connsiteY141" fmla="*/ 2233846 h 2344739"/>
              <a:gd name="connsiteX142" fmla="*/ 4840441 w 12192001"/>
              <a:gd name="connsiteY142" fmla="*/ 2209829 h 2344739"/>
              <a:gd name="connsiteX143" fmla="*/ 4762447 w 12192001"/>
              <a:gd name="connsiteY143" fmla="*/ 2182061 h 2344739"/>
              <a:gd name="connsiteX144" fmla="*/ 4723186 w 12192001"/>
              <a:gd name="connsiteY144" fmla="*/ 2173047 h 2344739"/>
              <a:gd name="connsiteX145" fmla="*/ 4721176 w 12192001"/>
              <a:gd name="connsiteY145" fmla="*/ 2172298 h 2344739"/>
              <a:gd name="connsiteX146" fmla="*/ 4722111 w 12192001"/>
              <a:gd name="connsiteY146" fmla="*/ 2172087 h 2344739"/>
              <a:gd name="connsiteX147" fmla="*/ 4717202 w 12192001"/>
              <a:gd name="connsiteY147" fmla="*/ 2170817 h 2344739"/>
              <a:gd name="connsiteX148" fmla="*/ 4721176 w 12192001"/>
              <a:gd name="connsiteY148" fmla="*/ 2172298 h 2344739"/>
              <a:gd name="connsiteX149" fmla="*/ 4715526 w 12192001"/>
              <a:gd name="connsiteY149" fmla="*/ 2173573 h 2344739"/>
              <a:gd name="connsiteX150" fmla="*/ 4515814 w 12192001"/>
              <a:gd name="connsiteY150" fmla="*/ 2163671 h 2344739"/>
              <a:gd name="connsiteX151" fmla="*/ 4428543 w 12192001"/>
              <a:gd name="connsiteY151" fmla="*/ 2153020 h 2344739"/>
              <a:gd name="connsiteX152" fmla="*/ 4362875 w 12192001"/>
              <a:gd name="connsiteY152" fmla="*/ 2151674 h 2344739"/>
              <a:gd name="connsiteX153" fmla="*/ 4316966 w 12192001"/>
              <a:gd name="connsiteY153" fmla="*/ 2158289 h 2344739"/>
              <a:gd name="connsiteX154" fmla="*/ 4315110 w 12192001"/>
              <a:gd name="connsiteY154" fmla="*/ 2156948 h 2344739"/>
              <a:gd name="connsiteX155" fmla="*/ 4295144 w 12192001"/>
              <a:gd name="connsiteY155" fmla="*/ 2155069 h 2344739"/>
              <a:gd name="connsiteX156" fmla="*/ 4290064 w 12192001"/>
              <a:gd name="connsiteY156" fmla="*/ 2157986 h 2344739"/>
              <a:gd name="connsiteX157" fmla="*/ 4276142 w 12192001"/>
              <a:gd name="connsiteY157" fmla="*/ 2157740 h 2344739"/>
              <a:gd name="connsiteX158" fmla="*/ 4248117 w 12192001"/>
              <a:gd name="connsiteY158" fmla="*/ 2160064 h 2344739"/>
              <a:gd name="connsiteX159" fmla="*/ 4202051 w 12192001"/>
              <a:gd name="connsiteY159" fmla="*/ 2157269 h 2344739"/>
              <a:gd name="connsiteX160" fmla="*/ 4201745 w 12192001"/>
              <a:gd name="connsiteY160" fmla="*/ 2156010 h 2344739"/>
              <a:gd name="connsiteX161" fmla="*/ 4191248 w 12192001"/>
              <a:gd name="connsiteY161" fmla="*/ 2150376 h 2344739"/>
              <a:gd name="connsiteX162" fmla="*/ 4142745 w 12192001"/>
              <a:gd name="connsiteY162" fmla="*/ 2134511 h 2344739"/>
              <a:gd name="connsiteX163" fmla="*/ 4083097 w 12192001"/>
              <a:gd name="connsiteY163" fmla="*/ 2107978 h 2344739"/>
              <a:gd name="connsiteX164" fmla="*/ 4074546 w 12192001"/>
              <a:gd name="connsiteY164" fmla="*/ 2107143 h 2344739"/>
              <a:gd name="connsiteX165" fmla="*/ 4074427 w 12192001"/>
              <a:gd name="connsiteY165" fmla="*/ 2106844 h 2344739"/>
              <a:gd name="connsiteX166" fmla="*/ 4065510 w 12192001"/>
              <a:gd name="connsiteY166" fmla="*/ 2105400 h 2344739"/>
              <a:gd name="connsiteX167" fmla="*/ 4058954 w 12192001"/>
              <a:gd name="connsiteY167" fmla="*/ 2105618 h 2344739"/>
              <a:gd name="connsiteX168" fmla="*/ 4042364 w 12192001"/>
              <a:gd name="connsiteY168" fmla="*/ 2103997 h 2344739"/>
              <a:gd name="connsiteX169" fmla="*/ 4036997 w 12192001"/>
              <a:gd name="connsiteY169" fmla="*/ 2101563 h 2344739"/>
              <a:gd name="connsiteX170" fmla="*/ 4035363 w 12192001"/>
              <a:gd name="connsiteY170" fmla="*/ 2097896 h 2344739"/>
              <a:gd name="connsiteX171" fmla="*/ 4033778 w 12192001"/>
              <a:gd name="connsiteY171" fmla="*/ 2098131 h 2344739"/>
              <a:gd name="connsiteX172" fmla="*/ 4004538 w 12192001"/>
              <a:gd name="connsiteY172" fmla="*/ 2085563 h 2344739"/>
              <a:gd name="connsiteX173" fmla="*/ 3936846 w 12192001"/>
              <a:gd name="connsiteY173" fmla="*/ 2068106 h 2344739"/>
              <a:gd name="connsiteX174" fmla="*/ 3897275 w 12192001"/>
              <a:gd name="connsiteY174" fmla="*/ 2062451 h 2344739"/>
              <a:gd name="connsiteX175" fmla="*/ 3789760 w 12192001"/>
              <a:gd name="connsiteY175" fmla="*/ 2042213 h 2344739"/>
              <a:gd name="connsiteX176" fmla="*/ 3682513 w 12192001"/>
              <a:gd name="connsiteY176" fmla="*/ 2018290 h 2344739"/>
              <a:gd name="connsiteX177" fmla="*/ 3610035 w 12192001"/>
              <a:gd name="connsiteY177" fmla="*/ 1986019 h 2344739"/>
              <a:gd name="connsiteX178" fmla="*/ 3603855 w 12192001"/>
              <a:gd name="connsiteY178" fmla="*/ 1987381 h 2344739"/>
              <a:gd name="connsiteX179" fmla="*/ 3594736 w 12192001"/>
              <a:gd name="connsiteY179" fmla="*/ 1987545 h 2344739"/>
              <a:gd name="connsiteX180" fmla="*/ 3594501 w 12192001"/>
              <a:gd name="connsiteY180" fmla="*/ 1987276 h 2344739"/>
              <a:gd name="connsiteX181" fmla="*/ 3585978 w 12192001"/>
              <a:gd name="connsiteY181" fmla="*/ 1987966 h 2344739"/>
              <a:gd name="connsiteX182" fmla="*/ 3536135 w 12192001"/>
              <a:gd name="connsiteY182" fmla="*/ 1978267 h 2344739"/>
              <a:gd name="connsiteX183" fmla="*/ 3473223 w 12192001"/>
              <a:gd name="connsiteY183" fmla="*/ 1974606 h 2344739"/>
              <a:gd name="connsiteX184" fmla="*/ 3400728 w 12192001"/>
              <a:gd name="connsiteY184" fmla="*/ 1962558 h 2344739"/>
              <a:gd name="connsiteX185" fmla="*/ 3363888 w 12192001"/>
              <a:gd name="connsiteY185" fmla="*/ 1979510 h 2344739"/>
              <a:gd name="connsiteX186" fmla="*/ 3344026 w 12192001"/>
              <a:gd name="connsiteY186" fmla="*/ 1981192 h 2344739"/>
              <a:gd name="connsiteX187" fmla="*/ 3341698 w 12192001"/>
              <a:gd name="connsiteY187" fmla="*/ 1980217 h 2344739"/>
              <a:gd name="connsiteX188" fmla="*/ 3262356 w 12192001"/>
              <a:gd name="connsiteY188" fmla="*/ 1986094 h 2344739"/>
              <a:gd name="connsiteX189" fmla="*/ 3142556 w 12192001"/>
              <a:gd name="connsiteY189" fmla="*/ 1993869 h 2344739"/>
              <a:gd name="connsiteX190" fmla="*/ 3030291 w 12192001"/>
              <a:gd name="connsiteY190" fmla="*/ 1996512 h 2344739"/>
              <a:gd name="connsiteX191" fmla="*/ 2781569 w 12192001"/>
              <a:gd name="connsiteY191" fmla="*/ 2018333 h 2344739"/>
              <a:gd name="connsiteX192" fmla="*/ 2646527 w 12192001"/>
              <a:gd name="connsiteY192" fmla="*/ 2028869 h 2344739"/>
              <a:gd name="connsiteX193" fmla="*/ 2568028 w 12192001"/>
              <a:gd name="connsiteY193" fmla="*/ 2002628 h 2344739"/>
              <a:gd name="connsiteX194" fmla="*/ 2443255 w 12192001"/>
              <a:gd name="connsiteY194" fmla="*/ 2016529 h 2344739"/>
              <a:gd name="connsiteX195" fmla="*/ 2315112 w 12192001"/>
              <a:gd name="connsiteY195" fmla="*/ 2024996 h 2344739"/>
              <a:gd name="connsiteX196" fmla="*/ 2208578 w 12192001"/>
              <a:gd name="connsiteY196" fmla="*/ 2019763 h 2344739"/>
              <a:gd name="connsiteX197" fmla="*/ 2094665 w 12192001"/>
              <a:gd name="connsiteY197" fmla="*/ 2003052 h 2344739"/>
              <a:gd name="connsiteX198" fmla="*/ 1997356 w 12192001"/>
              <a:gd name="connsiteY198" fmla="*/ 1995032 h 2344739"/>
              <a:gd name="connsiteX199" fmla="*/ 1928172 w 12192001"/>
              <a:gd name="connsiteY199" fmla="*/ 2016977 h 2344739"/>
              <a:gd name="connsiteX200" fmla="*/ 1921650 w 12192001"/>
              <a:gd name="connsiteY200" fmla="*/ 2012146 h 2344739"/>
              <a:gd name="connsiteX201" fmla="*/ 1873080 w 12192001"/>
              <a:gd name="connsiteY201" fmla="*/ 2013741 h 2344739"/>
              <a:gd name="connsiteX202" fmla="*/ 1786655 w 12192001"/>
              <a:gd name="connsiteY202" fmla="*/ 2041363 h 2344739"/>
              <a:gd name="connsiteX203" fmla="*/ 1738204 w 12192001"/>
              <a:gd name="connsiteY203" fmla="*/ 2036312 h 2344739"/>
              <a:gd name="connsiteX204" fmla="*/ 1675071 w 12192001"/>
              <a:gd name="connsiteY204" fmla="*/ 2019963 h 2344739"/>
              <a:gd name="connsiteX205" fmla="*/ 1608669 w 12192001"/>
              <a:gd name="connsiteY205" fmla="*/ 2013066 h 2344739"/>
              <a:gd name="connsiteX206" fmla="*/ 1496110 w 12192001"/>
              <a:gd name="connsiteY206" fmla="*/ 1987476 h 2344739"/>
              <a:gd name="connsiteX207" fmla="*/ 1149979 w 12192001"/>
              <a:gd name="connsiteY207" fmla="*/ 1938041 h 2344739"/>
              <a:gd name="connsiteX208" fmla="*/ 858269 w 12192001"/>
              <a:gd name="connsiteY208" fmla="*/ 1928608 h 2344739"/>
              <a:gd name="connsiteX209" fmla="*/ 837540 w 12192001"/>
              <a:gd name="connsiteY209" fmla="*/ 1929821 h 2344739"/>
              <a:gd name="connsiteX210" fmla="*/ 816809 w 12192001"/>
              <a:gd name="connsiteY210" fmla="*/ 1927857 h 2344739"/>
              <a:gd name="connsiteX211" fmla="*/ 811506 w 12192001"/>
              <a:gd name="connsiteY211" fmla="*/ 1930751 h 2344739"/>
              <a:gd name="connsiteX212" fmla="*/ 797041 w 12192001"/>
              <a:gd name="connsiteY212" fmla="*/ 1930446 h 2344739"/>
              <a:gd name="connsiteX213" fmla="*/ 767901 w 12192001"/>
              <a:gd name="connsiteY213" fmla="*/ 1932653 h 2344739"/>
              <a:gd name="connsiteX214" fmla="*/ 763053 w 12192001"/>
              <a:gd name="connsiteY214" fmla="*/ 1930432 h 2344739"/>
              <a:gd name="connsiteX215" fmla="*/ 720047 w 12192001"/>
              <a:gd name="connsiteY215" fmla="*/ 1929661 h 2344739"/>
              <a:gd name="connsiteX216" fmla="*/ 719742 w 12192001"/>
              <a:gd name="connsiteY216" fmla="*/ 1928399 h 2344739"/>
              <a:gd name="connsiteX217" fmla="*/ 708875 w 12192001"/>
              <a:gd name="connsiteY217" fmla="*/ 1922722 h 2344739"/>
              <a:gd name="connsiteX218" fmla="*/ 596792 w 12192001"/>
              <a:gd name="connsiteY218" fmla="*/ 1879864 h 2344739"/>
              <a:gd name="connsiteX219" fmla="*/ 578535 w 12192001"/>
              <a:gd name="connsiteY219" fmla="*/ 1877212 h 2344739"/>
              <a:gd name="connsiteX220" fmla="*/ 571717 w 12192001"/>
              <a:gd name="connsiteY220" fmla="*/ 1877401 h 2344739"/>
              <a:gd name="connsiteX221" fmla="*/ 445099 w 12192001"/>
              <a:gd name="connsiteY221" fmla="*/ 1839371 h 2344739"/>
              <a:gd name="connsiteX222" fmla="*/ 404015 w 12192001"/>
              <a:gd name="connsiteY222" fmla="*/ 1833548 h 2344739"/>
              <a:gd name="connsiteX223" fmla="*/ 292435 w 12192001"/>
              <a:gd name="connsiteY223" fmla="*/ 1812852 h 2344739"/>
              <a:gd name="connsiteX224" fmla="*/ 118381 w 12192001"/>
              <a:gd name="connsiteY224" fmla="*/ 1761047 h 2344739"/>
              <a:gd name="connsiteX225" fmla="*/ 15526 w 12192001"/>
              <a:gd name="connsiteY225" fmla="*/ 1758191 h 2344739"/>
              <a:gd name="connsiteX226" fmla="*/ 2 w 12192001"/>
              <a:gd name="connsiteY226" fmla="*/ 1752722 h 2344739"/>
              <a:gd name="connsiteX227" fmla="*/ 1 w 12192001"/>
              <a:gd name="connsiteY227" fmla="*/ 762497 h 2344739"/>
              <a:gd name="connsiteX228" fmla="*/ 0 w 12192001"/>
              <a:gd name="connsiteY228" fmla="*/ 762497 h 2344739"/>
              <a:gd name="connsiteX229" fmla="*/ 0 w 12192001"/>
              <a:gd name="connsiteY229" fmla="*/ 222213 h 2344739"/>
              <a:gd name="connsiteX230" fmla="*/ 0 w 12192001"/>
              <a:gd name="connsiteY230"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20047 w 12192001"/>
              <a:gd name="connsiteY213" fmla="*/ 1929661 h 2344739"/>
              <a:gd name="connsiteX214" fmla="*/ 719742 w 12192001"/>
              <a:gd name="connsiteY214" fmla="*/ 1928399 h 2344739"/>
              <a:gd name="connsiteX215" fmla="*/ 708875 w 12192001"/>
              <a:gd name="connsiteY215" fmla="*/ 1922722 h 2344739"/>
              <a:gd name="connsiteX216" fmla="*/ 596792 w 12192001"/>
              <a:gd name="connsiteY216" fmla="*/ 1879864 h 2344739"/>
              <a:gd name="connsiteX217" fmla="*/ 578535 w 12192001"/>
              <a:gd name="connsiteY217" fmla="*/ 1877212 h 2344739"/>
              <a:gd name="connsiteX218" fmla="*/ 571717 w 12192001"/>
              <a:gd name="connsiteY218" fmla="*/ 1877401 h 2344739"/>
              <a:gd name="connsiteX219" fmla="*/ 445099 w 12192001"/>
              <a:gd name="connsiteY219" fmla="*/ 1839371 h 2344739"/>
              <a:gd name="connsiteX220" fmla="*/ 404015 w 12192001"/>
              <a:gd name="connsiteY220" fmla="*/ 1833548 h 2344739"/>
              <a:gd name="connsiteX221" fmla="*/ 292435 w 12192001"/>
              <a:gd name="connsiteY221" fmla="*/ 1812852 h 2344739"/>
              <a:gd name="connsiteX222" fmla="*/ 118381 w 12192001"/>
              <a:gd name="connsiteY222" fmla="*/ 1761047 h 2344739"/>
              <a:gd name="connsiteX223" fmla="*/ 15526 w 12192001"/>
              <a:gd name="connsiteY223" fmla="*/ 1758191 h 2344739"/>
              <a:gd name="connsiteX224" fmla="*/ 2 w 12192001"/>
              <a:gd name="connsiteY224" fmla="*/ 1752722 h 2344739"/>
              <a:gd name="connsiteX225" fmla="*/ 1 w 12192001"/>
              <a:gd name="connsiteY225" fmla="*/ 762497 h 2344739"/>
              <a:gd name="connsiteX226" fmla="*/ 0 w 12192001"/>
              <a:gd name="connsiteY226" fmla="*/ 762497 h 2344739"/>
              <a:gd name="connsiteX227" fmla="*/ 0 w 12192001"/>
              <a:gd name="connsiteY227" fmla="*/ 222213 h 2344739"/>
              <a:gd name="connsiteX228" fmla="*/ 0 w 12192001"/>
              <a:gd name="connsiteY228"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67901 w 12192001"/>
              <a:gd name="connsiteY211" fmla="*/ 1932653 h 2344739"/>
              <a:gd name="connsiteX212" fmla="*/ 720047 w 12192001"/>
              <a:gd name="connsiteY212" fmla="*/ 1929661 h 2344739"/>
              <a:gd name="connsiteX213" fmla="*/ 719742 w 12192001"/>
              <a:gd name="connsiteY213" fmla="*/ 1928399 h 2344739"/>
              <a:gd name="connsiteX214" fmla="*/ 708875 w 12192001"/>
              <a:gd name="connsiteY214" fmla="*/ 1922722 h 2344739"/>
              <a:gd name="connsiteX215" fmla="*/ 596792 w 12192001"/>
              <a:gd name="connsiteY215" fmla="*/ 1879864 h 2344739"/>
              <a:gd name="connsiteX216" fmla="*/ 578535 w 12192001"/>
              <a:gd name="connsiteY216" fmla="*/ 1877212 h 2344739"/>
              <a:gd name="connsiteX217" fmla="*/ 571717 w 12192001"/>
              <a:gd name="connsiteY217" fmla="*/ 1877401 h 2344739"/>
              <a:gd name="connsiteX218" fmla="*/ 445099 w 12192001"/>
              <a:gd name="connsiteY218" fmla="*/ 1839371 h 2344739"/>
              <a:gd name="connsiteX219" fmla="*/ 404015 w 12192001"/>
              <a:gd name="connsiteY219" fmla="*/ 1833548 h 2344739"/>
              <a:gd name="connsiteX220" fmla="*/ 292435 w 12192001"/>
              <a:gd name="connsiteY220" fmla="*/ 1812852 h 2344739"/>
              <a:gd name="connsiteX221" fmla="*/ 118381 w 12192001"/>
              <a:gd name="connsiteY221" fmla="*/ 1761047 h 2344739"/>
              <a:gd name="connsiteX222" fmla="*/ 15526 w 12192001"/>
              <a:gd name="connsiteY222" fmla="*/ 1758191 h 2344739"/>
              <a:gd name="connsiteX223" fmla="*/ 2 w 12192001"/>
              <a:gd name="connsiteY223" fmla="*/ 1752722 h 2344739"/>
              <a:gd name="connsiteX224" fmla="*/ 1 w 12192001"/>
              <a:gd name="connsiteY224" fmla="*/ 762497 h 2344739"/>
              <a:gd name="connsiteX225" fmla="*/ 0 w 12192001"/>
              <a:gd name="connsiteY225" fmla="*/ 762497 h 2344739"/>
              <a:gd name="connsiteX226" fmla="*/ 0 w 12192001"/>
              <a:gd name="connsiteY226" fmla="*/ 222213 h 2344739"/>
              <a:gd name="connsiteX227" fmla="*/ 0 w 12192001"/>
              <a:gd name="connsiteY227"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762497 h 2344739"/>
              <a:gd name="connsiteX225" fmla="*/ 0 w 12192001"/>
              <a:gd name="connsiteY225" fmla="*/ 222213 h 2344739"/>
              <a:gd name="connsiteX226" fmla="*/ 0 w 12192001"/>
              <a:gd name="connsiteY22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222213 h 2344739"/>
              <a:gd name="connsiteX225" fmla="*/ 0 w 12192001"/>
              <a:gd name="connsiteY225"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53521 w 12193149"/>
              <a:gd name="connsiteY90" fmla="*/ 1957169 h 2344739"/>
              <a:gd name="connsiteX91" fmla="*/ 8321252 w 12193149"/>
              <a:gd name="connsiteY91" fmla="*/ 1974587 h 2344739"/>
              <a:gd name="connsiteX92" fmla="*/ 8315581 w 12193149"/>
              <a:gd name="connsiteY92" fmla="*/ 1974913 h 2344739"/>
              <a:gd name="connsiteX93" fmla="*/ 8296322 w 12193149"/>
              <a:gd name="connsiteY93" fmla="*/ 1988808 h 2344739"/>
              <a:gd name="connsiteX94" fmla="*/ 8285424 w 12193149"/>
              <a:gd name="connsiteY94" fmla="*/ 1994631 h 2344739"/>
              <a:gd name="connsiteX95" fmla="*/ 8284298 w 12193149"/>
              <a:gd name="connsiteY95" fmla="*/ 1999074 h 2344739"/>
              <a:gd name="connsiteX96" fmla="*/ 8267224 w 12193149"/>
              <a:gd name="connsiteY96" fmla="*/ 2006249 h 2344739"/>
              <a:gd name="connsiteX97" fmla="*/ 8264525 w 12193149"/>
              <a:gd name="connsiteY97" fmla="*/ 2006019 h 2344739"/>
              <a:gd name="connsiteX98" fmla="*/ 8253181 w 12193149"/>
              <a:gd name="connsiteY98" fmla="*/ 2015862 h 2344739"/>
              <a:gd name="connsiteX99" fmla="*/ 8246982 w 12193149"/>
              <a:gd name="connsiteY99" fmla="*/ 2028854 h 2344739"/>
              <a:gd name="connsiteX100" fmla="*/ 8091420 w 12193149"/>
              <a:gd name="connsiteY100" fmla="*/ 2075015 h 2344739"/>
              <a:gd name="connsiteX101" fmla="*/ 7906555 w 12193149"/>
              <a:gd name="connsiteY101" fmla="*/ 2116988 h 2344739"/>
              <a:gd name="connsiteX102" fmla="*/ 7719893 w 12193149"/>
              <a:gd name="connsiteY102" fmla="*/ 2142703 h 2344739"/>
              <a:gd name="connsiteX103" fmla="*/ 7615495 w 12193149"/>
              <a:gd name="connsiteY103" fmla="*/ 2139232 h 2344739"/>
              <a:gd name="connsiteX104" fmla="*/ 7528691 w 12193149"/>
              <a:gd name="connsiteY104" fmla="*/ 2145060 h 2344739"/>
              <a:gd name="connsiteX105" fmla="*/ 7520719 w 12193149"/>
              <a:gd name="connsiteY105" fmla="*/ 2147613 h 2344739"/>
              <a:gd name="connsiteX106" fmla="*/ 7508559 w 12193149"/>
              <a:gd name="connsiteY106" fmla="*/ 2148948 h 2344739"/>
              <a:gd name="connsiteX107" fmla="*/ 7508188 w 12193149"/>
              <a:gd name="connsiteY107" fmla="*/ 2148621 h 2344739"/>
              <a:gd name="connsiteX108" fmla="*/ 7496943 w 12193149"/>
              <a:gd name="connsiteY108" fmla="*/ 2150573 h 2344739"/>
              <a:gd name="connsiteX109" fmla="*/ 7406539 w 12193149"/>
              <a:gd name="connsiteY109" fmla="*/ 2142468 h 2344739"/>
              <a:gd name="connsiteX110" fmla="*/ 7219707 w 12193149"/>
              <a:gd name="connsiteY110" fmla="*/ 2156680 h 2344739"/>
              <a:gd name="connsiteX111" fmla="*/ 7202249 w 12193149"/>
              <a:gd name="connsiteY111" fmla="*/ 2161230 h 2344739"/>
              <a:gd name="connsiteX112" fmla="*/ 7198152 w 12193149"/>
              <a:gd name="connsiteY112" fmla="*/ 2166588 h 2344739"/>
              <a:gd name="connsiteX113" fmla="*/ 7171956 w 12193149"/>
              <a:gd name="connsiteY113" fmla="*/ 2171236 h 2344739"/>
              <a:gd name="connsiteX114" fmla="*/ 7098136 w 12193149"/>
              <a:gd name="connsiteY114" fmla="*/ 2183464 h 2344739"/>
              <a:gd name="connsiteX115" fmla="*/ 7019644 w 12193149"/>
              <a:gd name="connsiteY115" fmla="*/ 2183090 h 2344739"/>
              <a:gd name="connsiteX116" fmla="*/ 6905294 w 12193149"/>
              <a:gd name="connsiteY116" fmla="*/ 2212596 h 2344739"/>
              <a:gd name="connsiteX117" fmla="*/ 6709370 w 12193149"/>
              <a:gd name="connsiteY117" fmla="*/ 2240551 h 2344739"/>
              <a:gd name="connsiteX118" fmla="*/ 6550602 w 12193149"/>
              <a:gd name="connsiteY118" fmla="*/ 2269327 h 2344739"/>
              <a:gd name="connsiteX119" fmla="*/ 6318708 w 12193149"/>
              <a:gd name="connsiteY119" fmla="*/ 2316127 h 2344739"/>
              <a:gd name="connsiteX120" fmla="*/ 6169822 w 12193149"/>
              <a:gd name="connsiteY120" fmla="*/ 2318214 h 2344739"/>
              <a:gd name="connsiteX121" fmla="*/ 6074996 w 12193149"/>
              <a:gd name="connsiteY121" fmla="*/ 2338676 h 2344739"/>
              <a:gd name="connsiteX122" fmla="*/ 6069677 w 12193149"/>
              <a:gd name="connsiteY122" fmla="*/ 2337139 h 2344739"/>
              <a:gd name="connsiteX123" fmla="*/ 6049786 w 12193149"/>
              <a:gd name="connsiteY123" fmla="*/ 2337822 h 2344739"/>
              <a:gd name="connsiteX124" fmla="*/ 6042433 w 12193149"/>
              <a:gd name="connsiteY124" fmla="*/ 2329473 h 2344739"/>
              <a:gd name="connsiteX125" fmla="*/ 6011238 w 12193149"/>
              <a:gd name="connsiteY125" fmla="*/ 2324380 h 2344739"/>
              <a:gd name="connsiteX126" fmla="*/ 5958523 w 12193149"/>
              <a:gd name="connsiteY126" fmla="*/ 2328024 h 2344739"/>
              <a:gd name="connsiteX127" fmla="*/ 5760067 w 12193149"/>
              <a:gd name="connsiteY127" fmla="*/ 2343716 h 2344739"/>
              <a:gd name="connsiteX128" fmla="*/ 5628108 w 12193149"/>
              <a:gd name="connsiteY128" fmla="*/ 2344739 h 2344739"/>
              <a:gd name="connsiteX129" fmla="*/ 5472054 w 12193149"/>
              <a:gd name="connsiteY129" fmla="*/ 2330719 h 2344739"/>
              <a:gd name="connsiteX130" fmla="*/ 5433909 w 12193149"/>
              <a:gd name="connsiteY130" fmla="*/ 2319466 h 2344739"/>
              <a:gd name="connsiteX131" fmla="*/ 5382817 w 12193149"/>
              <a:gd name="connsiteY131" fmla="*/ 2301764 h 2344739"/>
              <a:gd name="connsiteX132" fmla="*/ 5262912 w 12193149"/>
              <a:gd name="connsiteY132" fmla="*/ 2281347 h 2344739"/>
              <a:gd name="connsiteX133" fmla="*/ 5224109 w 12193149"/>
              <a:gd name="connsiteY133" fmla="*/ 2270223 h 2344739"/>
              <a:gd name="connsiteX134" fmla="*/ 5175808 w 12193149"/>
              <a:gd name="connsiteY134" fmla="*/ 2267233 h 2344739"/>
              <a:gd name="connsiteX135" fmla="*/ 5157702 w 12193149"/>
              <a:gd name="connsiteY135" fmla="*/ 2260010 h 2344739"/>
              <a:gd name="connsiteX136" fmla="*/ 5143747 w 12193149"/>
              <a:gd name="connsiteY136" fmla="*/ 2256610 h 2344739"/>
              <a:gd name="connsiteX137" fmla="*/ 5140744 w 12193149"/>
              <a:gd name="connsiteY137" fmla="*/ 2254509 h 2344739"/>
              <a:gd name="connsiteX138" fmla="*/ 5122807 w 12193149"/>
              <a:gd name="connsiteY138" fmla="*/ 2243656 h 2344739"/>
              <a:gd name="connsiteX139" fmla="*/ 5066938 w 12193149"/>
              <a:gd name="connsiteY139" fmla="*/ 2250227 h 2344739"/>
              <a:gd name="connsiteX140" fmla="*/ 5012662 w 12193149"/>
              <a:gd name="connsiteY140" fmla="*/ 2233846 h 2344739"/>
              <a:gd name="connsiteX141" fmla="*/ 4841589 w 12193149"/>
              <a:gd name="connsiteY141" fmla="*/ 2209829 h 2344739"/>
              <a:gd name="connsiteX142" fmla="*/ 4763595 w 12193149"/>
              <a:gd name="connsiteY142" fmla="*/ 2182061 h 2344739"/>
              <a:gd name="connsiteX143" fmla="*/ 4724334 w 12193149"/>
              <a:gd name="connsiteY143" fmla="*/ 2173047 h 2344739"/>
              <a:gd name="connsiteX144" fmla="*/ 4722324 w 12193149"/>
              <a:gd name="connsiteY144" fmla="*/ 2172298 h 2344739"/>
              <a:gd name="connsiteX145" fmla="*/ 4723259 w 12193149"/>
              <a:gd name="connsiteY145" fmla="*/ 2172087 h 2344739"/>
              <a:gd name="connsiteX146" fmla="*/ 4718350 w 12193149"/>
              <a:gd name="connsiteY146" fmla="*/ 2170817 h 2344739"/>
              <a:gd name="connsiteX147" fmla="*/ 4722324 w 12193149"/>
              <a:gd name="connsiteY147" fmla="*/ 2172298 h 2344739"/>
              <a:gd name="connsiteX148" fmla="*/ 4716674 w 12193149"/>
              <a:gd name="connsiteY148" fmla="*/ 2173573 h 2344739"/>
              <a:gd name="connsiteX149" fmla="*/ 4516962 w 12193149"/>
              <a:gd name="connsiteY149" fmla="*/ 2163671 h 2344739"/>
              <a:gd name="connsiteX150" fmla="*/ 4429691 w 12193149"/>
              <a:gd name="connsiteY150" fmla="*/ 2153020 h 2344739"/>
              <a:gd name="connsiteX151" fmla="*/ 4364023 w 12193149"/>
              <a:gd name="connsiteY151" fmla="*/ 2151674 h 2344739"/>
              <a:gd name="connsiteX152" fmla="*/ 4318114 w 12193149"/>
              <a:gd name="connsiteY152" fmla="*/ 2158289 h 2344739"/>
              <a:gd name="connsiteX153" fmla="*/ 4316258 w 12193149"/>
              <a:gd name="connsiteY153" fmla="*/ 2156948 h 2344739"/>
              <a:gd name="connsiteX154" fmla="*/ 4296292 w 12193149"/>
              <a:gd name="connsiteY154" fmla="*/ 2155069 h 2344739"/>
              <a:gd name="connsiteX155" fmla="*/ 4291212 w 12193149"/>
              <a:gd name="connsiteY155" fmla="*/ 2157986 h 2344739"/>
              <a:gd name="connsiteX156" fmla="*/ 4277290 w 12193149"/>
              <a:gd name="connsiteY156" fmla="*/ 2157740 h 2344739"/>
              <a:gd name="connsiteX157" fmla="*/ 4249265 w 12193149"/>
              <a:gd name="connsiteY157" fmla="*/ 2160064 h 2344739"/>
              <a:gd name="connsiteX158" fmla="*/ 4203199 w 12193149"/>
              <a:gd name="connsiteY158" fmla="*/ 2157269 h 2344739"/>
              <a:gd name="connsiteX159" fmla="*/ 4202893 w 12193149"/>
              <a:gd name="connsiteY159" fmla="*/ 2156010 h 2344739"/>
              <a:gd name="connsiteX160" fmla="*/ 4192396 w 12193149"/>
              <a:gd name="connsiteY160" fmla="*/ 2150376 h 2344739"/>
              <a:gd name="connsiteX161" fmla="*/ 4143893 w 12193149"/>
              <a:gd name="connsiteY161" fmla="*/ 2134511 h 2344739"/>
              <a:gd name="connsiteX162" fmla="*/ 4084245 w 12193149"/>
              <a:gd name="connsiteY162" fmla="*/ 2107978 h 2344739"/>
              <a:gd name="connsiteX163" fmla="*/ 4075694 w 12193149"/>
              <a:gd name="connsiteY163" fmla="*/ 2107143 h 2344739"/>
              <a:gd name="connsiteX164" fmla="*/ 4075575 w 12193149"/>
              <a:gd name="connsiteY164" fmla="*/ 2106844 h 2344739"/>
              <a:gd name="connsiteX165" fmla="*/ 4066658 w 12193149"/>
              <a:gd name="connsiteY165" fmla="*/ 2105400 h 2344739"/>
              <a:gd name="connsiteX166" fmla="*/ 4060102 w 12193149"/>
              <a:gd name="connsiteY166" fmla="*/ 2105618 h 2344739"/>
              <a:gd name="connsiteX167" fmla="*/ 4043512 w 12193149"/>
              <a:gd name="connsiteY167" fmla="*/ 2103997 h 2344739"/>
              <a:gd name="connsiteX168" fmla="*/ 4038145 w 12193149"/>
              <a:gd name="connsiteY168" fmla="*/ 2101563 h 2344739"/>
              <a:gd name="connsiteX169" fmla="*/ 4036511 w 12193149"/>
              <a:gd name="connsiteY169" fmla="*/ 2097896 h 2344739"/>
              <a:gd name="connsiteX170" fmla="*/ 4034926 w 12193149"/>
              <a:gd name="connsiteY170" fmla="*/ 2098131 h 2344739"/>
              <a:gd name="connsiteX171" fmla="*/ 4005686 w 12193149"/>
              <a:gd name="connsiteY171" fmla="*/ 2085563 h 2344739"/>
              <a:gd name="connsiteX172" fmla="*/ 3937994 w 12193149"/>
              <a:gd name="connsiteY172" fmla="*/ 2068106 h 2344739"/>
              <a:gd name="connsiteX173" fmla="*/ 3898423 w 12193149"/>
              <a:gd name="connsiteY173" fmla="*/ 2062451 h 2344739"/>
              <a:gd name="connsiteX174" fmla="*/ 3790908 w 12193149"/>
              <a:gd name="connsiteY174" fmla="*/ 2042213 h 2344739"/>
              <a:gd name="connsiteX175" fmla="*/ 3683661 w 12193149"/>
              <a:gd name="connsiteY175" fmla="*/ 2018290 h 2344739"/>
              <a:gd name="connsiteX176" fmla="*/ 3611183 w 12193149"/>
              <a:gd name="connsiteY176" fmla="*/ 1986019 h 2344739"/>
              <a:gd name="connsiteX177" fmla="*/ 3605003 w 12193149"/>
              <a:gd name="connsiteY177" fmla="*/ 1987381 h 2344739"/>
              <a:gd name="connsiteX178" fmla="*/ 3595884 w 12193149"/>
              <a:gd name="connsiteY178" fmla="*/ 1987545 h 2344739"/>
              <a:gd name="connsiteX179" fmla="*/ 3595649 w 12193149"/>
              <a:gd name="connsiteY179" fmla="*/ 1987276 h 2344739"/>
              <a:gd name="connsiteX180" fmla="*/ 3587126 w 12193149"/>
              <a:gd name="connsiteY180" fmla="*/ 1987966 h 2344739"/>
              <a:gd name="connsiteX181" fmla="*/ 3537283 w 12193149"/>
              <a:gd name="connsiteY181" fmla="*/ 1978267 h 2344739"/>
              <a:gd name="connsiteX182" fmla="*/ 3474371 w 12193149"/>
              <a:gd name="connsiteY182" fmla="*/ 1974606 h 2344739"/>
              <a:gd name="connsiteX183" fmla="*/ 3401876 w 12193149"/>
              <a:gd name="connsiteY183" fmla="*/ 1962558 h 2344739"/>
              <a:gd name="connsiteX184" fmla="*/ 3365036 w 12193149"/>
              <a:gd name="connsiteY184" fmla="*/ 1979510 h 2344739"/>
              <a:gd name="connsiteX185" fmla="*/ 3345174 w 12193149"/>
              <a:gd name="connsiteY185" fmla="*/ 1981192 h 2344739"/>
              <a:gd name="connsiteX186" fmla="*/ 3342846 w 12193149"/>
              <a:gd name="connsiteY186" fmla="*/ 1980217 h 2344739"/>
              <a:gd name="connsiteX187" fmla="*/ 3263504 w 12193149"/>
              <a:gd name="connsiteY187" fmla="*/ 1986094 h 2344739"/>
              <a:gd name="connsiteX188" fmla="*/ 3143704 w 12193149"/>
              <a:gd name="connsiteY188" fmla="*/ 1993869 h 2344739"/>
              <a:gd name="connsiteX189" fmla="*/ 3031439 w 12193149"/>
              <a:gd name="connsiteY189" fmla="*/ 1996512 h 2344739"/>
              <a:gd name="connsiteX190" fmla="*/ 2782717 w 12193149"/>
              <a:gd name="connsiteY190" fmla="*/ 2018333 h 2344739"/>
              <a:gd name="connsiteX191" fmla="*/ 2647675 w 12193149"/>
              <a:gd name="connsiteY191" fmla="*/ 2028869 h 2344739"/>
              <a:gd name="connsiteX192" fmla="*/ 2569176 w 12193149"/>
              <a:gd name="connsiteY192" fmla="*/ 2002628 h 2344739"/>
              <a:gd name="connsiteX193" fmla="*/ 2444403 w 12193149"/>
              <a:gd name="connsiteY193" fmla="*/ 2016529 h 2344739"/>
              <a:gd name="connsiteX194" fmla="*/ 2316260 w 12193149"/>
              <a:gd name="connsiteY194" fmla="*/ 2024996 h 2344739"/>
              <a:gd name="connsiteX195" fmla="*/ 2209726 w 12193149"/>
              <a:gd name="connsiteY195" fmla="*/ 2019763 h 2344739"/>
              <a:gd name="connsiteX196" fmla="*/ 2095813 w 12193149"/>
              <a:gd name="connsiteY196" fmla="*/ 2003052 h 2344739"/>
              <a:gd name="connsiteX197" fmla="*/ 1998504 w 12193149"/>
              <a:gd name="connsiteY197" fmla="*/ 1995032 h 2344739"/>
              <a:gd name="connsiteX198" fmla="*/ 1929320 w 12193149"/>
              <a:gd name="connsiteY198" fmla="*/ 2016977 h 2344739"/>
              <a:gd name="connsiteX199" fmla="*/ 1922798 w 12193149"/>
              <a:gd name="connsiteY199" fmla="*/ 2012146 h 2344739"/>
              <a:gd name="connsiteX200" fmla="*/ 1874228 w 12193149"/>
              <a:gd name="connsiteY200" fmla="*/ 2013741 h 2344739"/>
              <a:gd name="connsiteX201" fmla="*/ 1787803 w 12193149"/>
              <a:gd name="connsiteY201" fmla="*/ 2041363 h 2344739"/>
              <a:gd name="connsiteX202" fmla="*/ 1739352 w 12193149"/>
              <a:gd name="connsiteY202" fmla="*/ 2036312 h 2344739"/>
              <a:gd name="connsiteX203" fmla="*/ 1676219 w 12193149"/>
              <a:gd name="connsiteY203" fmla="*/ 2019963 h 2344739"/>
              <a:gd name="connsiteX204" fmla="*/ 1609817 w 12193149"/>
              <a:gd name="connsiteY204" fmla="*/ 2013066 h 2344739"/>
              <a:gd name="connsiteX205" fmla="*/ 1497258 w 12193149"/>
              <a:gd name="connsiteY205" fmla="*/ 1987476 h 2344739"/>
              <a:gd name="connsiteX206" fmla="*/ 1151127 w 12193149"/>
              <a:gd name="connsiteY206" fmla="*/ 1938041 h 2344739"/>
              <a:gd name="connsiteX207" fmla="*/ 859417 w 12193149"/>
              <a:gd name="connsiteY207" fmla="*/ 1928608 h 2344739"/>
              <a:gd name="connsiteX208" fmla="*/ 838688 w 12193149"/>
              <a:gd name="connsiteY208" fmla="*/ 1929821 h 2344739"/>
              <a:gd name="connsiteX209" fmla="*/ 817957 w 12193149"/>
              <a:gd name="connsiteY209" fmla="*/ 1927857 h 2344739"/>
              <a:gd name="connsiteX210" fmla="*/ 812654 w 12193149"/>
              <a:gd name="connsiteY210" fmla="*/ 1930751 h 2344739"/>
              <a:gd name="connsiteX211" fmla="*/ 721195 w 12193149"/>
              <a:gd name="connsiteY211" fmla="*/ 1929661 h 2344739"/>
              <a:gd name="connsiteX212" fmla="*/ 720890 w 12193149"/>
              <a:gd name="connsiteY212" fmla="*/ 1928399 h 2344739"/>
              <a:gd name="connsiteX213" fmla="*/ 710023 w 12193149"/>
              <a:gd name="connsiteY213" fmla="*/ 1922722 h 2344739"/>
              <a:gd name="connsiteX214" fmla="*/ 597940 w 12193149"/>
              <a:gd name="connsiteY214" fmla="*/ 1879864 h 2344739"/>
              <a:gd name="connsiteX215" fmla="*/ 579683 w 12193149"/>
              <a:gd name="connsiteY215" fmla="*/ 1877212 h 2344739"/>
              <a:gd name="connsiteX216" fmla="*/ 572865 w 12193149"/>
              <a:gd name="connsiteY216" fmla="*/ 1877401 h 2344739"/>
              <a:gd name="connsiteX217" fmla="*/ 446247 w 12193149"/>
              <a:gd name="connsiteY217" fmla="*/ 1839371 h 2344739"/>
              <a:gd name="connsiteX218" fmla="*/ 405163 w 12193149"/>
              <a:gd name="connsiteY218" fmla="*/ 1833548 h 2344739"/>
              <a:gd name="connsiteX219" fmla="*/ 293583 w 12193149"/>
              <a:gd name="connsiteY219" fmla="*/ 1812852 h 2344739"/>
              <a:gd name="connsiteX220" fmla="*/ 119529 w 12193149"/>
              <a:gd name="connsiteY220" fmla="*/ 1761047 h 2344739"/>
              <a:gd name="connsiteX221" fmla="*/ 16674 w 12193149"/>
              <a:gd name="connsiteY221" fmla="*/ 1758191 h 2344739"/>
              <a:gd name="connsiteX222" fmla="*/ 1150 w 12193149"/>
              <a:gd name="connsiteY222" fmla="*/ 1752722 h 2344739"/>
              <a:gd name="connsiteX223" fmla="*/ 1148 w 12193149"/>
              <a:gd name="connsiteY223" fmla="*/ 222213 h 2344739"/>
              <a:gd name="connsiteX224" fmla="*/ 1148 w 12193149"/>
              <a:gd name="connsiteY224"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21252 w 12193149"/>
              <a:gd name="connsiteY90" fmla="*/ 1974587 h 2344739"/>
              <a:gd name="connsiteX91" fmla="*/ 8315581 w 12193149"/>
              <a:gd name="connsiteY91" fmla="*/ 1974913 h 2344739"/>
              <a:gd name="connsiteX92" fmla="*/ 8296322 w 12193149"/>
              <a:gd name="connsiteY92" fmla="*/ 1988808 h 2344739"/>
              <a:gd name="connsiteX93" fmla="*/ 8285424 w 12193149"/>
              <a:gd name="connsiteY93" fmla="*/ 1994631 h 2344739"/>
              <a:gd name="connsiteX94" fmla="*/ 8284298 w 12193149"/>
              <a:gd name="connsiteY94" fmla="*/ 1999074 h 2344739"/>
              <a:gd name="connsiteX95" fmla="*/ 8267224 w 12193149"/>
              <a:gd name="connsiteY95" fmla="*/ 2006249 h 2344739"/>
              <a:gd name="connsiteX96" fmla="*/ 8264525 w 12193149"/>
              <a:gd name="connsiteY96" fmla="*/ 2006019 h 2344739"/>
              <a:gd name="connsiteX97" fmla="*/ 8253181 w 12193149"/>
              <a:gd name="connsiteY97" fmla="*/ 2015862 h 2344739"/>
              <a:gd name="connsiteX98" fmla="*/ 8246982 w 12193149"/>
              <a:gd name="connsiteY98" fmla="*/ 2028854 h 2344739"/>
              <a:gd name="connsiteX99" fmla="*/ 8091420 w 12193149"/>
              <a:gd name="connsiteY99" fmla="*/ 2075015 h 2344739"/>
              <a:gd name="connsiteX100" fmla="*/ 7906555 w 12193149"/>
              <a:gd name="connsiteY100" fmla="*/ 2116988 h 2344739"/>
              <a:gd name="connsiteX101" fmla="*/ 7719893 w 12193149"/>
              <a:gd name="connsiteY101" fmla="*/ 2142703 h 2344739"/>
              <a:gd name="connsiteX102" fmla="*/ 7615495 w 12193149"/>
              <a:gd name="connsiteY102" fmla="*/ 2139232 h 2344739"/>
              <a:gd name="connsiteX103" fmla="*/ 7528691 w 12193149"/>
              <a:gd name="connsiteY103" fmla="*/ 2145060 h 2344739"/>
              <a:gd name="connsiteX104" fmla="*/ 7520719 w 12193149"/>
              <a:gd name="connsiteY104" fmla="*/ 2147613 h 2344739"/>
              <a:gd name="connsiteX105" fmla="*/ 7508559 w 12193149"/>
              <a:gd name="connsiteY105" fmla="*/ 2148948 h 2344739"/>
              <a:gd name="connsiteX106" fmla="*/ 7508188 w 12193149"/>
              <a:gd name="connsiteY106" fmla="*/ 2148621 h 2344739"/>
              <a:gd name="connsiteX107" fmla="*/ 7496943 w 12193149"/>
              <a:gd name="connsiteY107" fmla="*/ 2150573 h 2344739"/>
              <a:gd name="connsiteX108" fmla="*/ 7406539 w 12193149"/>
              <a:gd name="connsiteY108" fmla="*/ 2142468 h 2344739"/>
              <a:gd name="connsiteX109" fmla="*/ 7219707 w 12193149"/>
              <a:gd name="connsiteY109" fmla="*/ 2156680 h 2344739"/>
              <a:gd name="connsiteX110" fmla="*/ 7202249 w 12193149"/>
              <a:gd name="connsiteY110" fmla="*/ 2161230 h 2344739"/>
              <a:gd name="connsiteX111" fmla="*/ 7198152 w 12193149"/>
              <a:gd name="connsiteY111" fmla="*/ 2166588 h 2344739"/>
              <a:gd name="connsiteX112" fmla="*/ 7171956 w 12193149"/>
              <a:gd name="connsiteY112" fmla="*/ 2171236 h 2344739"/>
              <a:gd name="connsiteX113" fmla="*/ 7098136 w 12193149"/>
              <a:gd name="connsiteY113" fmla="*/ 2183464 h 2344739"/>
              <a:gd name="connsiteX114" fmla="*/ 7019644 w 12193149"/>
              <a:gd name="connsiteY114" fmla="*/ 2183090 h 2344739"/>
              <a:gd name="connsiteX115" fmla="*/ 6905294 w 12193149"/>
              <a:gd name="connsiteY115" fmla="*/ 2212596 h 2344739"/>
              <a:gd name="connsiteX116" fmla="*/ 6709370 w 12193149"/>
              <a:gd name="connsiteY116" fmla="*/ 2240551 h 2344739"/>
              <a:gd name="connsiteX117" fmla="*/ 6550602 w 12193149"/>
              <a:gd name="connsiteY117" fmla="*/ 2269327 h 2344739"/>
              <a:gd name="connsiteX118" fmla="*/ 6318708 w 12193149"/>
              <a:gd name="connsiteY118" fmla="*/ 2316127 h 2344739"/>
              <a:gd name="connsiteX119" fmla="*/ 6169822 w 12193149"/>
              <a:gd name="connsiteY119" fmla="*/ 2318214 h 2344739"/>
              <a:gd name="connsiteX120" fmla="*/ 6074996 w 12193149"/>
              <a:gd name="connsiteY120" fmla="*/ 2338676 h 2344739"/>
              <a:gd name="connsiteX121" fmla="*/ 6069677 w 12193149"/>
              <a:gd name="connsiteY121" fmla="*/ 2337139 h 2344739"/>
              <a:gd name="connsiteX122" fmla="*/ 6049786 w 12193149"/>
              <a:gd name="connsiteY122" fmla="*/ 2337822 h 2344739"/>
              <a:gd name="connsiteX123" fmla="*/ 6042433 w 12193149"/>
              <a:gd name="connsiteY123" fmla="*/ 2329473 h 2344739"/>
              <a:gd name="connsiteX124" fmla="*/ 6011238 w 12193149"/>
              <a:gd name="connsiteY124" fmla="*/ 2324380 h 2344739"/>
              <a:gd name="connsiteX125" fmla="*/ 5958523 w 12193149"/>
              <a:gd name="connsiteY125" fmla="*/ 2328024 h 2344739"/>
              <a:gd name="connsiteX126" fmla="*/ 5760067 w 12193149"/>
              <a:gd name="connsiteY126" fmla="*/ 2343716 h 2344739"/>
              <a:gd name="connsiteX127" fmla="*/ 5628108 w 12193149"/>
              <a:gd name="connsiteY127" fmla="*/ 2344739 h 2344739"/>
              <a:gd name="connsiteX128" fmla="*/ 5472054 w 12193149"/>
              <a:gd name="connsiteY128" fmla="*/ 2330719 h 2344739"/>
              <a:gd name="connsiteX129" fmla="*/ 5433909 w 12193149"/>
              <a:gd name="connsiteY129" fmla="*/ 2319466 h 2344739"/>
              <a:gd name="connsiteX130" fmla="*/ 5382817 w 12193149"/>
              <a:gd name="connsiteY130" fmla="*/ 2301764 h 2344739"/>
              <a:gd name="connsiteX131" fmla="*/ 5262912 w 12193149"/>
              <a:gd name="connsiteY131" fmla="*/ 2281347 h 2344739"/>
              <a:gd name="connsiteX132" fmla="*/ 5224109 w 12193149"/>
              <a:gd name="connsiteY132" fmla="*/ 2270223 h 2344739"/>
              <a:gd name="connsiteX133" fmla="*/ 5175808 w 12193149"/>
              <a:gd name="connsiteY133" fmla="*/ 2267233 h 2344739"/>
              <a:gd name="connsiteX134" fmla="*/ 5157702 w 12193149"/>
              <a:gd name="connsiteY134" fmla="*/ 2260010 h 2344739"/>
              <a:gd name="connsiteX135" fmla="*/ 5143747 w 12193149"/>
              <a:gd name="connsiteY135" fmla="*/ 2256610 h 2344739"/>
              <a:gd name="connsiteX136" fmla="*/ 5140744 w 12193149"/>
              <a:gd name="connsiteY136" fmla="*/ 2254509 h 2344739"/>
              <a:gd name="connsiteX137" fmla="*/ 5122807 w 12193149"/>
              <a:gd name="connsiteY137" fmla="*/ 2243656 h 2344739"/>
              <a:gd name="connsiteX138" fmla="*/ 5066938 w 12193149"/>
              <a:gd name="connsiteY138" fmla="*/ 2250227 h 2344739"/>
              <a:gd name="connsiteX139" fmla="*/ 5012662 w 12193149"/>
              <a:gd name="connsiteY139" fmla="*/ 2233846 h 2344739"/>
              <a:gd name="connsiteX140" fmla="*/ 4841589 w 12193149"/>
              <a:gd name="connsiteY140" fmla="*/ 2209829 h 2344739"/>
              <a:gd name="connsiteX141" fmla="*/ 4763595 w 12193149"/>
              <a:gd name="connsiteY141" fmla="*/ 2182061 h 2344739"/>
              <a:gd name="connsiteX142" fmla="*/ 4724334 w 12193149"/>
              <a:gd name="connsiteY142" fmla="*/ 2173047 h 2344739"/>
              <a:gd name="connsiteX143" fmla="*/ 4722324 w 12193149"/>
              <a:gd name="connsiteY143" fmla="*/ 2172298 h 2344739"/>
              <a:gd name="connsiteX144" fmla="*/ 4723259 w 12193149"/>
              <a:gd name="connsiteY144" fmla="*/ 2172087 h 2344739"/>
              <a:gd name="connsiteX145" fmla="*/ 4718350 w 12193149"/>
              <a:gd name="connsiteY145" fmla="*/ 2170817 h 2344739"/>
              <a:gd name="connsiteX146" fmla="*/ 4722324 w 12193149"/>
              <a:gd name="connsiteY146" fmla="*/ 2172298 h 2344739"/>
              <a:gd name="connsiteX147" fmla="*/ 4716674 w 12193149"/>
              <a:gd name="connsiteY147" fmla="*/ 2173573 h 2344739"/>
              <a:gd name="connsiteX148" fmla="*/ 4516962 w 12193149"/>
              <a:gd name="connsiteY148" fmla="*/ 2163671 h 2344739"/>
              <a:gd name="connsiteX149" fmla="*/ 4429691 w 12193149"/>
              <a:gd name="connsiteY149" fmla="*/ 2153020 h 2344739"/>
              <a:gd name="connsiteX150" fmla="*/ 4364023 w 12193149"/>
              <a:gd name="connsiteY150" fmla="*/ 2151674 h 2344739"/>
              <a:gd name="connsiteX151" fmla="*/ 4318114 w 12193149"/>
              <a:gd name="connsiteY151" fmla="*/ 2158289 h 2344739"/>
              <a:gd name="connsiteX152" fmla="*/ 4316258 w 12193149"/>
              <a:gd name="connsiteY152" fmla="*/ 2156948 h 2344739"/>
              <a:gd name="connsiteX153" fmla="*/ 4296292 w 12193149"/>
              <a:gd name="connsiteY153" fmla="*/ 2155069 h 2344739"/>
              <a:gd name="connsiteX154" fmla="*/ 4291212 w 12193149"/>
              <a:gd name="connsiteY154" fmla="*/ 2157986 h 2344739"/>
              <a:gd name="connsiteX155" fmla="*/ 4277290 w 12193149"/>
              <a:gd name="connsiteY155" fmla="*/ 2157740 h 2344739"/>
              <a:gd name="connsiteX156" fmla="*/ 4249265 w 12193149"/>
              <a:gd name="connsiteY156" fmla="*/ 2160064 h 2344739"/>
              <a:gd name="connsiteX157" fmla="*/ 4203199 w 12193149"/>
              <a:gd name="connsiteY157" fmla="*/ 2157269 h 2344739"/>
              <a:gd name="connsiteX158" fmla="*/ 4202893 w 12193149"/>
              <a:gd name="connsiteY158" fmla="*/ 2156010 h 2344739"/>
              <a:gd name="connsiteX159" fmla="*/ 4192396 w 12193149"/>
              <a:gd name="connsiteY159" fmla="*/ 2150376 h 2344739"/>
              <a:gd name="connsiteX160" fmla="*/ 4143893 w 12193149"/>
              <a:gd name="connsiteY160" fmla="*/ 2134511 h 2344739"/>
              <a:gd name="connsiteX161" fmla="*/ 4084245 w 12193149"/>
              <a:gd name="connsiteY161" fmla="*/ 2107978 h 2344739"/>
              <a:gd name="connsiteX162" fmla="*/ 4075694 w 12193149"/>
              <a:gd name="connsiteY162" fmla="*/ 2107143 h 2344739"/>
              <a:gd name="connsiteX163" fmla="*/ 4075575 w 12193149"/>
              <a:gd name="connsiteY163" fmla="*/ 2106844 h 2344739"/>
              <a:gd name="connsiteX164" fmla="*/ 4066658 w 12193149"/>
              <a:gd name="connsiteY164" fmla="*/ 2105400 h 2344739"/>
              <a:gd name="connsiteX165" fmla="*/ 4060102 w 12193149"/>
              <a:gd name="connsiteY165" fmla="*/ 2105618 h 2344739"/>
              <a:gd name="connsiteX166" fmla="*/ 4043512 w 12193149"/>
              <a:gd name="connsiteY166" fmla="*/ 2103997 h 2344739"/>
              <a:gd name="connsiteX167" fmla="*/ 4038145 w 12193149"/>
              <a:gd name="connsiteY167" fmla="*/ 2101563 h 2344739"/>
              <a:gd name="connsiteX168" fmla="*/ 4036511 w 12193149"/>
              <a:gd name="connsiteY168" fmla="*/ 2097896 h 2344739"/>
              <a:gd name="connsiteX169" fmla="*/ 4034926 w 12193149"/>
              <a:gd name="connsiteY169" fmla="*/ 2098131 h 2344739"/>
              <a:gd name="connsiteX170" fmla="*/ 4005686 w 12193149"/>
              <a:gd name="connsiteY170" fmla="*/ 2085563 h 2344739"/>
              <a:gd name="connsiteX171" fmla="*/ 3937994 w 12193149"/>
              <a:gd name="connsiteY171" fmla="*/ 2068106 h 2344739"/>
              <a:gd name="connsiteX172" fmla="*/ 3898423 w 12193149"/>
              <a:gd name="connsiteY172" fmla="*/ 2062451 h 2344739"/>
              <a:gd name="connsiteX173" fmla="*/ 3790908 w 12193149"/>
              <a:gd name="connsiteY173" fmla="*/ 2042213 h 2344739"/>
              <a:gd name="connsiteX174" fmla="*/ 3683661 w 12193149"/>
              <a:gd name="connsiteY174" fmla="*/ 2018290 h 2344739"/>
              <a:gd name="connsiteX175" fmla="*/ 3611183 w 12193149"/>
              <a:gd name="connsiteY175" fmla="*/ 1986019 h 2344739"/>
              <a:gd name="connsiteX176" fmla="*/ 3605003 w 12193149"/>
              <a:gd name="connsiteY176" fmla="*/ 1987381 h 2344739"/>
              <a:gd name="connsiteX177" fmla="*/ 3595884 w 12193149"/>
              <a:gd name="connsiteY177" fmla="*/ 1987545 h 2344739"/>
              <a:gd name="connsiteX178" fmla="*/ 3595649 w 12193149"/>
              <a:gd name="connsiteY178" fmla="*/ 1987276 h 2344739"/>
              <a:gd name="connsiteX179" fmla="*/ 3587126 w 12193149"/>
              <a:gd name="connsiteY179" fmla="*/ 1987966 h 2344739"/>
              <a:gd name="connsiteX180" fmla="*/ 3537283 w 12193149"/>
              <a:gd name="connsiteY180" fmla="*/ 1978267 h 2344739"/>
              <a:gd name="connsiteX181" fmla="*/ 3474371 w 12193149"/>
              <a:gd name="connsiteY181" fmla="*/ 1974606 h 2344739"/>
              <a:gd name="connsiteX182" fmla="*/ 3401876 w 12193149"/>
              <a:gd name="connsiteY182" fmla="*/ 1962558 h 2344739"/>
              <a:gd name="connsiteX183" fmla="*/ 3365036 w 12193149"/>
              <a:gd name="connsiteY183" fmla="*/ 1979510 h 2344739"/>
              <a:gd name="connsiteX184" fmla="*/ 3345174 w 12193149"/>
              <a:gd name="connsiteY184" fmla="*/ 1981192 h 2344739"/>
              <a:gd name="connsiteX185" fmla="*/ 3342846 w 12193149"/>
              <a:gd name="connsiteY185" fmla="*/ 1980217 h 2344739"/>
              <a:gd name="connsiteX186" fmla="*/ 3263504 w 12193149"/>
              <a:gd name="connsiteY186" fmla="*/ 1986094 h 2344739"/>
              <a:gd name="connsiteX187" fmla="*/ 3143704 w 12193149"/>
              <a:gd name="connsiteY187" fmla="*/ 1993869 h 2344739"/>
              <a:gd name="connsiteX188" fmla="*/ 3031439 w 12193149"/>
              <a:gd name="connsiteY188" fmla="*/ 1996512 h 2344739"/>
              <a:gd name="connsiteX189" fmla="*/ 2782717 w 12193149"/>
              <a:gd name="connsiteY189" fmla="*/ 2018333 h 2344739"/>
              <a:gd name="connsiteX190" fmla="*/ 2647675 w 12193149"/>
              <a:gd name="connsiteY190" fmla="*/ 2028869 h 2344739"/>
              <a:gd name="connsiteX191" fmla="*/ 2569176 w 12193149"/>
              <a:gd name="connsiteY191" fmla="*/ 2002628 h 2344739"/>
              <a:gd name="connsiteX192" fmla="*/ 2444403 w 12193149"/>
              <a:gd name="connsiteY192" fmla="*/ 2016529 h 2344739"/>
              <a:gd name="connsiteX193" fmla="*/ 2316260 w 12193149"/>
              <a:gd name="connsiteY193" fmla="*/ 2024996 h 2344739"/>
              <a:gd name="connsiteX194" fmla="*/ 2209726 w 12193149"/>
              <a:gd name="connsiteY194" fmla="*/ 2019763 h 2344739"/>
              <a:gd name="connsiteX195" fmla="*/ 2095813 w 12193149"/>
              <a:gd name="connsiteY195" fmla="*/ 2003052 h 2344739"/>
              <a:gd name="connsiteX196" fmla="*/ 1998504 w 12193149"/>
              <a:gd name="connsiteY196" fmla="*/ 1995032 h 2344739"/>
              <a:gd name="connsiteX197" fmla="*/ 1929320 w 12193149"/>
              <a:gd name="connsiteY197" fmla="*/ 2016977 h 2344739"/>
              <a:gd name="connsiteX198" fmla="*/ 1922798 w 12193149"/>
              <a:gd name="connsiteY198" fmla="*/ 2012146 h 2344739"/>
              <a:gd name="connsiteX199" fmla="*/ 1874228 w 12193149"/>
              <a:gd name="connsiteY199" fmla="*/ 2013741 h 2344739"/>
              <a:gd name="connsiteX200" fmla="*/ 1787803 w 12193149"/>
              <a:gd name="connsiteY200" fmla="*/ 2041363 h 2344739"/>
              <a:gd name="connsiteX201" fmla="*/ 1739352 w 12193149"/>
              <a:gd name="connsiteY201" fmla="*/ 2036312 h 2344739"/>
              <a:gd name="connsiteX202" fmla="*/ 1676219 w 12193149"/>
              <a:gd name="connsiteY202" fmla="*/ 2019963 h 2344739"/>
              <a:gd name="connsiteX203" fmla="*/ 1609817 w 12193149"/>
              <a:gd name="connsiteY203" fmla="*/ 2013066 h 2344739"/>
              <a:gd name="connsiteX204" fmla="*/ 1497258 w 12193149"/>
              <a:gd name="connsiteY204" fmla="*/ 1987476 h 2344739"/>
              <a:gd name="connsiteX205" fmla="*/ 1151127 w 12193149"/>
              <a:gd name="connsiteY205" fmla="*/ 1938041 h 2344739"/>
              <a:gd name="connsiteX206" fmla="*/ 859417 w 12193149"/>
              <a:gd name="connsiteY206" fmla="*/ 1928608 h 2344739"/>
              <a:gd name="connsiteX207" fmla="*/ 838688 w 12193149"/>
              <a:gd name="connsiteY207" fmla="*/ 1929821 h 2344739"/>
              <a:gd name="connsiteX208" fmla="*/ 817957 w 12193149"/>
              <a:gd name="connsiteY208" fmla="*/ 1927857 h 2344739"/>
              <a:gd name="connsiteX209" fmla="*/ 812654 w 12193149"/>
              <a:gd name="connsiteY209" fmla="*/ 1930751 h 2344739"/>
              <a:gd name="connsiteX210" fmla="*/ 721195 w 12193149"/>
              <a:gd name="connsiteY210" fmla="*/ 1929661 h 2344739"/>
              <a:gd name="connsiteX211" fmla="*/ 720890 w 12193149"/>
              <a:gd name="connsiteY211" fmla="*/ 1928399 h 2344739"/>
              <a:gd name="connsiteX212" fmla="*/ 710023 w 12193149"/>
              <a:gd name="connsiteY212" fmla="*/ 1922722 h 2344739"/>
              <a:gd name="connsiteX213" fmla="*/ 597940 w 12193149"/>
              <a:gd name="connsiteY213" fmla="*/ 1879864 h 2344739"/>
              <a:gd name="connsiteX214" fmla="*/ 579683 w 12193149"/>
              <a:gd name="connsiteY214" fmla="*/ 1877212 h 2344739"/>
              <a:gd name="connsiteX215" fmla="*/ 572865 w 12193149"/>
              <a:gd name="connsiteY215" fmla="*/ 1877401 h 2344739"/>
              <a:gd name="connsiteX216" fmla="*/ 446247 w 12193149"/>
              <a:gd name="connsiteY216" fmla="*/ 1839371 h 2344739"/>
              <a:gd name="connsiteX217" fmla="*/ 405163 w 12193149"/>
              <a:gd name="connsiteY217" fmla="*/ 1833548 h 2344739"/>
              <a:gd name="connsiteX218" fmla="*/ 293583 w 12193149"/>
              <a:gd name="connsiteY218" fmla="*/ 1812852 h 2344739"/>
              <a:gd name="connsiteX219" fmla="*/ 119529 w 12193149"/>
              <a:gd name="connsiteY219" fmla="*/ 1761047 h 2344739"/>
              <a:gd name="connsiteX220" fmla="*/ 16674 w 12193149"/>
              <a:gd name="connsiteY220" fmla="*/ 1758191 h 2344739"/>
              <a:gd name="connsiteX221" fmla="*/ 1150 w 12193149"/>
              <a:gd name="connsiteY221" fmla="*/ 1752722 h 2344739"/>
              <a:gd name="connsiteX222" fmla="*/ 1148 w 12193149"/>
              <a:gd name="connsiteY222" fmla="*/ 222213 h 2344739"/>
              <a:gd name="connsiteX223" fmla="*/ 1148 w 12193149"/>
              <a:gd name="connsiteY223"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14960 w 12193149"/>
              <a:gd name="connsiteY68" fmla="*/ 1919069 h 2344739"/>
              <a:gd name="connsiteX69" fmla="*/ 9054601 w 12193149"/>
              <a:gd name="connsiteY69" fmla="*/ 1910755 h 2344739"/>
              <a:gd name="connsiteX70" fmla="*/ 9006634 w 12193149"/>
              <a:gd name="connsiteY70" fmla="*/ 1914040 h 2344739"/>
              <a:gd name="connsiteX71" fmla="*/ 9006349 w 12193149"/>
              <a:gd name="connsiteY71" fmla="*/ 1913800 h 2344739"/>
              <a:gd name="connsiteX72" fmla="*/ 8997380 w 12193149"/>
              <a:gd name="connsiteY72" fmla="*/ 1915011 h 2344739"/>
              <a:gd name="connsiteX73" fmla="*/ 8991542 w 12193149"/>
              <a:gd name="connsiteY73" fmla="*/ 1917072 h 2344739"/>
              <a:gd name="connsiteX74" fmla="*/ 8975485 w 12193149"/>
              <a:gd name="connsiteY74" fmla="*/ 1920298 h 2344739"/>
              <a:gd name="connsiteX75" fmla="*/ 8969159 w 12193149"/>
              <a:gd name="connsiteY75" fmla="*/ 1919598 h 2344739"/>
              <a:gd name="connsiteX76" fmla="*/ 8964196 w 12193149"/>
              <a:gd name="connsiteY76" fmla="*/ 1917373 h 2344739"/>
              <a:gd name="connsiteX77" fmla="*/ 8930136 w 12193149"/>
              <a:gd name="connsiteY77" fmla="*/ 1914185 h 2344739"/>
              <a:gd name="connsiteX78" fmla="*/ 8753592 w 12193149"/>
              <a:gd name="connsiteY78" fmla="*/ 1933417 h 2344739"/>
              <a:gd name="connsiteX79" fmla="*/ 8708995 w 12193149"/>
              <a:gd name="connsiteY79" fmla="*/ 1935518 h 2344739"/>
              <a:gd name="connsiteX80" fmla="*/ 8597219 w 12193149"/>
              <a:gd name="connsiteY80" fmla="*/ 1944090 h 2344739"/>
              <a:gd name="connsiteX81" fmla="*/ 8526378 w 12193149"/>
              <a:gd name="connsiteY81" fmla="*/ 1929248 h 2344739"/>
              <a:gd name="connsiteX82" fmla="*/ 8512131 w 12193149"/>
              <a:gd name="connsiteY82" fmla="*/ 1935163 h 2344739"/>
              <a:gd name="connsiteX83" fmla="*/ 8507315 w 12193149"/>
              <a:gd name="connsiteY83" fmla="*/ 1938164 h 2344739"/>
              <a:gd name="connsiteX84" fmla="*/ 8499116 w 12193149"/>
              <a:gd name="connsiteY84" fmla="*/ 1940902 h 2344739"/>
              <a:gd name="connsiteX85" fmla="*/ 8498742 w 12193149"/>
              <a:gd name="connsiteY85" fmla="*/ 1940723 h 2344739"/>
              <a:gd name="connsiteX86" fmla="*/ 8491397 w 12193149"/>
              <a:gd name="connsiteY86" fmla="*/ 1943773 h 2344739"/>
              <a:gd name="connsiteX87" fmla="*/ 8368330 w 12193149"/>
              <a:gd name="connsiteY87" fmla="*/ 1957815 h 2344739"/>
              <a:gd name="connsiteX88" fmla="*/ 8354947 w 12193149"/>
              <a:gd name="connsiteY88" fmla="*/ 1958009 h 2344739"/>
              <a:gd name="connsiteX89" fmla="*/ 8321252 w 12193149"/>
              <a:gd name="connsiteY89" fmla="*/ 1974587 h 2344739"/>
              <a:gd name="connsiteX90" fmla="*/ 8315581 w 12193149"/>
              <a:gd name="connsiteY90" fmla="*/ 1974913 h 2344739"/>
              <a:gd name="connsiteX91" fmla="*/ 8296322 w 12193149"/>
              <a:gd name="connsiteY91" fmla="*/ 1988808 h 2344739"/>
              <a:gd name="connsiteX92" fmla="*/ 8285424 w 12193149"/>
              <a:gd name="connsiteY92" fmla="*/ 1994631 h 2344739"/>
              <a:gd name="connsiteX93" fmla="*/ 8284298 w 12193149"/>
              <a:gd name="connsiteY93" fmla="*/ 1999074 h 2344739"/>
              <a:gd name="connsiteX94" fmla="*/ 8267224 w 12193149"/>
              <a:gd name="connsiteY94" fmla="*/ 2006249 h 2344739"/>
              <a:gd name="connsiteX95" fmla="*/ 8264525 w 12193149"/>
              <a:gd name="connsiteY95" fmla="*/ 2006019 h 2344739"/>
              <a:gd name="connsiteX96" fmla="*/ 8253181 w 12193149"/>
              <a:gd name="connsiteY96" fmla="*/ 2015862 h 2344739"/>
              <a:gd name="connsiteX97" fmla="*/ 8246982 w 12193149"/>
              <a:gd name="connsiteY97" fmla="*/ 2028854 h 2344739"/>
              <a:gd name="connsiteX98" fmla="*/ 8091420 w 12193149"/>
              <a:gd name="connsiteY98" fmla="*/ 2075015 h 2344739"/>
              <a:gd name="connsiteX99" fmla="*/ 7906555 w 12193149"/>
              <a:gd name="connsiteY99" fmla="*/ 2116988 h 2344739"/>
              <a:gd name="connsiteX100" fmla="*/ 7719893 w 12193149"/>
              <a:gd name="connsiteY100" fmla="*/ 2142703 h 2344739"/>
              <a:gd name="connsiteX101" fmla="*/ 7615495 w 12193149"/>
              <a:gd name="connsiteY101" fmla="*/ 2139232 h 2344739"/>
              <a:gd name="connsiteX102" fmla="*/ 7528691 w 12193149"/>
              <a:gd name="connsiteY102" fmla="*/ 2145060 h 2344739"/>
              <a:gd name="connsiteX103" fmla="*/ 7520719 w 12193149"/>
              <a:gd name="connsiteY103" fmla="*/ 2147613 h 2344739"/>
              <a:gd name="connsiteX104" fmla="*/ 7508559 w 12193149"/>
              <a:gd name="connsiteY104" fmla="*/ 2148948 h 2344739"/>
              <a:gd name="connsiteX105" fmla="*/ 7508188 w 12193149"/>
              <a:gd name="connsiteY105" fmla="*/ 2148621 h 2344739"/>
              <a:gd name="connsiteX106" fmla="*/ 7496943 w 12193149"/>
              <a:gd name="connsiteY106" fmla="*/ 2150573 h 2344739"/>
              <a:gd name="connsiteX107" fmla="*/ 7406539 w 12193149"/>
              <a:gd name="connsiteY107" fmla="*/ 2142468 h 2344739"/>
              <a:gd name="connsiteX108" fmla="*/ 7219707 w 12193149"/>
              <a:gd name="connsiteY108" fmla="*/ 2156680 h 2344739"/>
              <a:gd name="connsiteX109" fmla="*/ 7202249 w 12193149"/>
              <a:gd name="connsiteY109" fmla="*/ 2161230 h 2344739"/>
              <a:gd name="connsiteX110" fmla="*/ 7198152 w 12193149"/>
              <a:gd name="connsiteY110" fmla="*/ 2166588 h 2344739"/>
              <a:gd name="connsiteX111" fmla="*/ 7171956 w 12193149"/>
              <a:gd name="connsiteY111" fmla="*/ 2171236 h 2344739"/>
              <a:gd name="connsiteX112" fmla="*/ 7098136 w 12193149"/>
              <a:gd name="connsiteY112" fmla="*/ 2183464 h 2344739"/>
              <a:gd name="connsiteX113" fmla="*/ 7019644 w 12193149"/>
              <a:gd name="connsiteY113" fmla="*/ 2183090 h 2344739"/>
              <a:gd name="connsiteX114" fmla="*/ 6905294 w 12193149"/>
              <a:gd name="connsiteY114" fmla="*/ 2212596 h 2344739"/>
              <a:gd name="connsiteX115" fmla="*/ 6709370 w 12193149"/>
              <a:gd name="connsiteY115" fmla="*/ 2240551 h 2344739"/>
              <a:gd name="connsiteX116" fmla="*/ 6550602 w 12193149"/>
              <a:gd name="connsiteY116" fmla="*/ 2269327 h 2344739"/>
              <a:gd name="connsiteX117" fmla="*/ 6318708 w 12193149"/>
              <a:gd name="connsiteY117" fmla="*/ 2316127 h 2344739"/>
              <a:gd name="connsiteX118" fmla="*/ 6169822 w 12193149"/>
              <a:gd name="connsiteY118" fmla="*/ 2318214 h 2344739"/>
              <a:gd name="connsiteX119" fmla="*/ 6074996 w 12193149"/>
              <a:gd name="connsiteY119" fmla="*/ 2338676 h 2344739"/>
              <a:gd name="connsiteX120" fmla="*/ 6069677 w 12193149"/>
              <a:gd name="connsiteY120" fmla="*/ 2337139 h 2344739"/>
              <a:gd name="connsiteX121" fmla="*/ 6049786 w 12193149"/>
              <a:gd name="connsiteY121" fmla="*/ 2337822 h 2344739"/>
              <a:gd name="connsiteX122" fmla="*/ 6042433 w 12193149"/>
              <a:gd name="connsiteY122" fmla="*/ 2329473 h 2344739"/>
              <a:gd name="connsiteX123" fmla="*/ 6011238 w 12193149"/>
              <a:gd name="connsiteY123" fmla="*/ 2324380 h 2344739"/>
              <a:gd name="connsiteX124" fmla="*/ 5958523 w 12193149"/>
              <a:gd name="connsiteY124" fmla="*/ 2328024 h 2344739"/>
              <a:gd name="connsiteX125" fmla="*/ 5760067 w 12193149"/>
              <a:gd name="connsiteY125" fmla="*/ 2343716 h 2344739"/>
              <a:gd name="connsiteX126" fmla="*/ 5628108 w 12193149"/>
              <a:gd name="connsiteY126" fmla="*/ 2344739 h 2344739"/>
              <a:gd name="connsiteX127" fmla="*/ 5472054 w 12193149"/>
              <a:gd name="connsiteY127" fmla="*/ 2330719 h 2344739"/>
              <a:gd name="connsiteX128" fmla="*/ 5433909 w 12193149"/>
              <a:gd name="connsiteY128" fmla="*/ 2319466 h 2344739"/>
              <a:gd name="connsiteX129" fmla="*/ 5382817 w 12193149"/>
              <a:gd name="connsiteY129" fmla="*/ 2301764 h 2344739"/>
              <a:gd name="connsiteX130" fmla="*/ 5262912 w 12193149"/>
              <a:gd name="connsiteY130" fmla="*/ 2281347 h 2344739"/>
              <a:gd name="connsiteX131" fmla="*/ 5224109 w 12193149"/>
              <a:gd name="connsiteY131" fmla="*/ 2270223 h 2344739"/>
              <a:gd name="connsiteX132" fmla="*/ 5175808 w 12193149"/>
              <a:gd name="connsiteY132" fmla="*/ 2267233 h 2344739"/>
              <a:gd name="connsiteX133" fmla="*/ 5157702 w 12193149"/>
              <a:gd name="connsiteY133" fmla="*/ 2260010 h 2344739"/>
              <a:gd name="connsiteX134" fmla="*/ 5143747 w 12193149"/>
              <a:gd name="connsiteY134" fmla="*/ 2256610 h 2344739"/>
              <a:gd name="connsiteX135" fmla="*/ 5140744 w 12193149"/>
              <a:gd name="connsiteY135" fmla="*/ 2254509 h 2344739"/>
              <a:gd name="connsiteX136" fmla="*/ 5122807 w 12193149"/>
              <a:gd name="connsiteY136" fmla="*/ 2243656 h 2344739"/>
              <a:gd name="connsiteX137" fmla="*/ 5066938 w 12193149"/>
              <a:gd name="connsiteY137" fmla="*/ 2250227 h 2344739"/>
              <a:gd name="connsiteX138" fmla="*/ 5012662 w 12193149"/>
              <a:gd name="connsiteY138" fmla="*/ 2233846 h 2344739"/>
              <a:gd name="connsiteX139" fmla="*/ 4841589 w 12193149"/>
              <a:gd name="connsiteY139" fmla="*/ 2209829 h 2344739"/>
              <a:gd name="connsiteX140" fmla="*/ 4763595 w 12193149"/>
              <a:gd name="connsiteY140" fmla="*/ 2182061 h 2344739"/>
              <a:gd name="connsiteX141" fmla="*/ 4724334 w 12193149"/>
              <a:gd name="connsiteY141" fmla="*/ 2173047 h 2344739"/>
              <a:gd name="connsiteX142" fmla="*/ 4722324 w 12193149"/>
              <a:gd name="connsiteY142" fmla="*/ 2172298 h 2344739"/>
              <a:gd name="connsiteX143" fmla="*/ 4723259 w 12193149"/>
              <a:gd name="connsiteY143" fmla="*/ 2172087 h 2344739"/>
              <a:gd name="connsiteX144" fmla="*/ 4718350 w 12193149"/>
              <a:gd name="connsiteY144" fmla="*/ 2170817 h 2344739"/>
              <a:gd name="connsiteX145" fmla="*/ 4722324 w 12193149"/>
              <a:gd name="connsiteY145" fmla="*/ 2172298 h 2344739"/>
              <a:gd name="connsiteX146" fmla="*/ 4716674 w 12193149"/>
              <a:gd name="connsiteY146" fmla="*/ 2173573 h 2344739"/>
              <a:gd name="connsiteX147" fmla="*/ 4516962 w 12193149"/>
              <a:gd name="connsiteY147" fmla="*/ 2163671 h 2344739"/>
              <a:gd name="connsiteX148" fmla="*/ 4429691 w 12193149"/>
              <a:gd name="connsiteY148" fmla="*/ 2153020 h 2344739"/>
              <a:gd name="connsiteX149" fmla="*/ 4364023 w 12193149"/>
              <a:gd name="connsiteY149" fmla="*/ 2151674 h 2344739"/>
              <a:gd name="connsiteX150" fmla="*/ 4318114 w 12193149"/>
              <a:gd name="connsiteY150" fmla="*/ 2158289 h 2344739"/>
              <a:gd name="connsiteX151" fmla="*/ 4316258 w 12193149"/>
              <a:gd name="connsiteY151" fmla="*/ 2156948 h 2344739"/>
              <a:gd name="connsiteX152" fmla="*/ 4296292 w 12193149"/>
              <a:gd name="connsiteY152" fmla="*/ 2155069 h 2344739"/>
              <a:gd name="connsiteX153" fmla="*/ 4291212 w 12193149"/>
              <a:gd name="connsiteY153" fmla="*/ 2157986 h 2344739"/>
              <a:gd name="connsiteX154" fmla="*/ 4277290 w 12193149"/>
              <a:gd name="connsiteY154" fmla="*/ 2157740 h 2344739"/>
              <a:gd name="connsiteX155" fmla="*/ 4249265 w 12193149"/>
              <a:gd name="connsiteY155" fmla="*/ 2160064 h 2344739"/>
              <a:gd name="connsiteX156" fmla="*/ 4203199 w 12193149"/>
              <a:gd name="connsiteY156" fmla="*/ 2157269 h 2344739"/>
              <a:gd name="connsiteX157" fmla="*/ 4202893 w 12193149"/>
              <a:gd name="connsiteY157" fmla="*/ 2156010 h 2344739"/>
              <a:gd name="connsiteX158" fmla="*/ 4192396 w 12193149"/>
              <a:gd name="connsiteY158" fmla="*/ 2150376 h 2344739"/>
              <a:gd name="connsiteX159" fmla="*/ 4143893 w 12193149"/>
              <a:gd name="connsiteY159" fmla="*/ 2134511 h 2344739"/>
              <a:gd name="connsiteX160" fmla="*/ 4084245 w 12193149"/>
              <a:gd name="connsiteY160" fmla="*/ 2107978 h 2344739"/>
              <a:gd name="connsiteX161" fmla="*/ 4075694 w 12193149"/>
              <a:gd name="connsiteY161" fmla="*/ 2107143 h 2344739"/>
              <a:gd name="connsiteX162" fmla="*/ 4075575 w 12193149"/>
              <a:gd name="connsiteY162" fmla="*/ 2106844 h 2344739"/>
              <a:gd name="connsiteX163" fmla="*/ 4066658 w 12193149"/>
              <a:gd name="connsiteY163" fmla="*/ 2105400 h 2344739"/>
              <a:gd name="connsiteX164" fmla="*/ 4060102 w 12193149"/>
              <a:gd name="connsiteY164" fmla="*/ 2105618 h 2344739"/>
              <a:gd name="connsiteX165" fmla="*/ 4043512 w 12193149"/>
              <a:gd name="connsiteY165" fmla="*/ 2103997 h 2344739"/>
              <a:gd name="connsiteX166" fmla="*/ 4038145 w 12193149"/>
              <a:gd name="connsiteY166" fmla="*/ 2101563 h 2344739"/>
              <a:gd name="connsiteX167" fmla="*/ 4036511 w 12193149"/>
              <a:gd name="connsiteY167" fmla="*/ 2097896 h 2344739"/>
              <a:gd name="connsiteX168" fmla="*/ 4034926 w 12193149"/>
              <a:gd name="connsiteY168" fmla="*/ 2098131 h 2344739"/>
              <a:gd name="connsiteX169" fmla="*/ 4005686 w 12193149"/>
              <a:gd name="connsiteY169" fmla="*/ 2085563 h 2344739"/>
              <a:gd name="connsiteX170" fmla="*/ 3937994 w 12193149"/>
              <a:gd name="connsiteY170" fmla="*/ 2068106 h 2344739"/>
              <a:gd name="connsiteX171" fmla="*/ 3898423 w 12193149"/>
              <a:gd name="connsiteY171" fmla="*/ 2062451 h 2344739"/>
              <a:gd name="connsiteX172" fmla="*/ 3790908 w 12193149"/>
              <a:gd name="connsiteY172" fmla="*/ 2042213 h 2344739"/>
              <a:gd name="connsiteX173" fmla="*/ 3683661 w 12193149"/>
              <a:gd name="connsiteY173" fmla="*/ 2018290 h 2344739"/>
              <a:gd name="connsiteX174" fmla="*/ 3611183 w 12193149"/>
              <a:gd name="connsiteY174" fmla="*/ 1986019 h 2344739"/>
              <a:gd name="connsiteX175" fmla="*/ 3605003 w 12193149"/>
              <a:gd name="connsiteY175" fmla="*/ 1987381 h 2344739"/>
              <a:gd name="connsiteX176" fmla="*/ 3595884 w 12193149"/>
              <a:gd name="connsiteY176" fmla="*/ 1987545 h 2344739"/>
              <a:gd name="connsiteX177" fmla="*/ 3595649 w 12193149"/>
              <a:gd name="connsiteY177" fmla="*/ 1987276 h 2344739"/>
              <a:gd name="connsiteX178" fmla="*/ 3587126 w 12193149"/>
              <a:gd name="connsiteY178" fmla="*/ 1987966 h 2344739"/>
              <a:gd name="connsiteX179" fmla="*/ 3537283 w 12193149"/>
              <a:gd name="connsiteY179" fmla="*/ 1978267 h 2344739"/>
              <a:gd name="connsiteX180" fmla="*/ 3474371 w 12193149"/>
              <a:gd name="connsiteY180" fmla="*/ 1974606 h 2344739"/>
              <a:gd name="connsiteX181" fmla="*/ 3401876 w 12193149"/>
              <a:gd name="connsiteY181" fmla="*/ 1962558 h 2344739"/>
              <a:gd name="connsiteX182" fmla="*/ 3365036 w 12193149"/>
              <a:gd name="connsiteY182" fmla="*/ 1979510 h 2344739"/>
              <a:gd name="connsiteX183" fmla="*/ 3345174 w 12193149"/>
              <a:gd name="connsiteY183" fmla="*/ 1981192 h 2344739"/>
              <a:gd name="connsiteX184" fmla="*/ 3342846 w 12193149"/>
              <a:gd name="connsiteY184" fmla="*/ 1980217 h 2344739"/>
              <a:gd name="connsiteX185" fmla="*/ 3263504 w 12193149"/>
              <a:gd name="connsiteY185" fmla="*/ 1986094 h 2344739"/>
              <a:gd name="connsiteX186" fmla="*/ 3143704 w 12193149"/>
              <a:gd name="connsiteY186" fmla="*/ 1993869 h 2344739"/>
              <a:gd name="connsiteX187" fmla="*/ 3031439 w 12193149"/>
              <a:gd name="connsiteY187" fmla="*/ 1996512 h 2344739"/>
              <a:gd name="connsiteX188" fmla="*/ 2782717 w 12193149"/>
              <a:gd name="connsiteY188" fmla="*/ 2018333 h 2344739"/>
              <a:gd name="connsiteX189" fmla="*/ 2647675 w 12193149"/>
              <a:gd name="connsiteY189" fmla="*/ 2028869 h 2344739"/>
              <a:gd name="connsiteX190" fmla="*/ 2569176 w 12193149"/>
              <a:gd name="connsiteY190" fmla="*/ 2002628 h 2344739"/>
              <a:gd name="connsiteX191" fmla="*/ 2444403 w 12193149"/>
              <a:gd name="connsiteY191" fmla="*/ 2016529 h 2344739"/>
              <a:gd name="connsiteX192" fmla="*/ 2316260 w 12193149"/>
              <a:gd name="connsiteY192" fmla="*/ 2024996 h 2344739"/>
              <a:gd name="connsiteX193" fmla="*/ 2209726 w 12193149"/>
              <a:gd name="connsiteY193" fmla="*/ 2019763 h 2344739"/>
              <a:gd name="connsiteX194" fmla="*/ 2095813 w 12193149"/>
              <a:gd name="connsiteY194" fmla="*/ 2003052 h 2344739"/>
              <a:gd name="connsiteX195" fmla="*/ 1998504 w 12193149"/>
              <a:gd name="connsiteY195" fmla="*/ 1995032 h 2344739"/>
              <a:gd name="connsiteX196" fmla="*/ 1929320 w 12193149"/>
              <a:gd name="connsiteY196" fmla="*/ 2016977 h 2344739"/>
              <a:gd name="connsiteX197" fmla="*/ 1922798 w 12193149"/>
              <a:gd name="connsiteY197" fmla="*/ 2012146 h 2344739"/>
              <a:gd name="connsiteX198" fmla="*/ 1874228 w 12193149"/>
              <a:gd name="connsiteY198" fmla="*/ 2013741 h 2344739"/>
              <a:gd name="connsiteX199" fmla="*/ 1787803 w 12193149"/>
              <a:gd name="connsiteY199" fmla="*/ 2041363 h 2344739"/>
              <a:gd name="connsiteX200" fmla="*/ 1739352 w 12193149"/>
              <a:gd name="connsiteY200" fmla="*/ 2036312 h 2344739"/>
              <a:gd name="connsiteX201" fmla="*/ 1676219 w 12193149"/>
              <a:gd name="connsiteY201" fmla="*/ 2019963 h 2344739"/>
              <a:gd name="connsiteX202" fmla="*/ 1609817 w 12193149"/>
              <a:gd name="connsiteY202" fmla="*/ 2013066 h 2344739"/>
              <a:gd name="connsiteX203" fmla="*/ 1497258 w 12193149"/>
              <a:gd name="connsiteY203" fmla="*/ 1987476 h 2344739"/>
              <a:gd name="connsiteX204" fmla="*/ 1151127 w 12193149"/>
              <a:gd name="connsiteY204" fmla="*/ 1938041 h 2344739"/>
              <a:gd name="connsiteX205" fmla="*/ 859417 w 12193149"/>
              <a:gd name="connsiteY205" fmla="*/ 1928608 h 2344739"/>
              <a:gd name="connsiteX206" fmla="*/ 838688 w 12193149"/>
              <a:gd name="connsiteY206" fmla="*/ 1929821 h 2344739"/>
              <a:gd name="connsiteX207" fmla="*/ 817957 w 12193149"/>
              <a:gd name="connsiteY207" fmla="*/ 1927857 h 2344739"/>
              <a:gd name="connsiteX208" fmla="*/ 812654 w 12193149"/>
              <a:gd name="connsiteY208" fmla="*/ 1930751 h 2344739"/>
              <a:gd name="connsiteX209" fmla="*/ 721195 w 12193149"/>
              <a:gd name="connsiteY209" fmla="*/ 1929661 h 2344739"/>
              <a:gd name="connsiteX210" fmla="*/ 720890 w 12193149"/>
              <a:gd name="connsiteY210" fmla="*/ 1928399 h 2344739"/>
              <a:gd name="connsiteX211" fmla="*/ 710023 w 12193149"/>
              <a:gd name="connsiteY211" fmla="*/ 1922722 h 2344739"/>
              <a:gd name="connsiteX212" fmla="*/ 597940 w 12193149"/>
              <a:gd name="connsiteY212" fmla="*/ 1879864 h 2344739"/>
              <a:gd name="connsiteX213" fmla="*/ 579683 w 12193149"/>
              <a:gd name="connsiteY213" fmla="*/ 1877212 h 2344739"/>
              <a:gd name="connsiteX214" fmla="*/ 572865 w 12193149"/>
              <a:gd name="connsiteY214" fmla="*/ 1877401 h 2344739"/>
              <a:gd name="connsiteX215" fmla="*/ 446247 w 12193149"/>
              <a:gd name="connsiteY215" fmla="*/ 1839371 h 2344739"/>
              <a:gd name="connsiteX216" fmla="*/ 405163 w 12193149"/>
              <a:gd name="connsiteY216" fmla="*/ 1833548 h 2344739"/>
              <a:gd name="connsiteX217" fmla="*/ 293583 w 12193149"/>
              <a:gd name="connsiteY217" fmla="*/ 1812852 h 2344739"/>
              <a:gd name="connsiteX218" fmla="*/ 119529 w 12193149"/>
              <a:gd name="connsiteY218" fmla="*/ 1761047 h 2344739"/>
              <a:gd name="connsiteX219" fmla="*/ 16674 w 12193149"/>
              <a:gd name="connsiteY219" fmla="*/ 1758191 h 2344739"/>
              <a:gd name="connsiteX220" fmla="*/ 1150 w 12193149"/>
              <a:gd name="connsiteY220" fmla="*/ 1752722 h 2344739"/>
              <a:gd name="connsiteX221" fmla="*/ 1148 w 12193149"/>
              <a:gd name="connsiteY221" fmla="*/ 222213 h 2344739"/>
              <a:gd name="connsiteX222" fmla="*/ 1148 w 12193149"/>
              <a:gd name="connsiteY222"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38590 w 12193149"/>
              <a:gd name="connsiteY65" fmla="*/ 1869293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585655 w 12193149"/>
              <a:gd name="connsiteY63" fmla="*/ 1795542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219707 w 12193149"/>
              <a:gd name="connsiteY105" fmla="*/ 2156680 h 2344739"/>
              <a:gd name="connsiteX106" fmla="*/ 7202249 w 12193149"/>
              <a:gd name="connsiteY106" fmla="*/ 2161230 h 2344739"/>
              <a:gd name="connsiteX107" fmla="*/ 7198152 w 12193149"/>
              <a:gd name="connsiteY107" fmla="*/ 2166588 h 2344739"/>
              <a:gd name="connsiteX108" fmla="*/ 7171956 w 12193149"/>
              <a:gd name="connsiteY108" fmla="*/ 2171236 h 2344739"/>
              <a:gd name="connsiteX109" fmla="*/ 7098136 w 12193149"/>
              <a:gd name="connsiteY109" fmla="*/ 2183464 h 2344739"/>
              <a:gd name="connsiteX110" fmla="*/ 7019644 w 12193149"/>
              <a:gd name="connsiteY110" fmla="*/ 2183090 h 2344739"/>
              <a:gd name="connsiteX111" fmla="*/ 6905294 w 12193149"/>
              <a:gd name="connsiteY111" fmla="*/ 2212596 h 2344739"/>
              <a:gd name="connsiteX112" fmla="*/ 6709370 w 12193149"/>
              <a:gd name="connsiteY112" fmla="*/ 2240551 h 2344739"/>
              <a:gd name="connsiteX113" fmla="*/ 6550602 w 12193149"/>
              <a:gd name="connsiteY113" fmla="*/ 2269327 h 2344739"/>
              <a:gd name="connsiteX114" fmla="*/ 6318708 w 12193149"/>
              <a:gd name="connsiteY114" fmla="*/ 2316127 h 2344739"/>
              <a:gd name="connsiteX115" fmla="*/ 6169822 w 12193149"/>
              <a:gd name="connsiteY115" fmla="*/ 2318214 h 2344739"/>
              <a:gd name="connsiteX116" fmla="*/ 6074996 w 12193149"/>
              <a:gd name="connsiteY116" fmla="*/ 2338676 h 2344739"/>
              <a:gd name="connsiteX117" fmla="*/ 6069677 w 12193149"/>
              <a:gd name="connsiteY117" fmla="*/ 2337139 h 2344739"/>
              <a:gd name="connsiteX118" fmla="*/ 6049786 w 12193149"/>
              <a:gd name="connsiteY118" fmla="*/ 2337822 h 2344739"/>
              <a:gd name="connsiteX119" fmla="*/ 6042433 w 12193149"/>
              <a:gd name="connsiteY119" fmla="*/ 2329473 h 2344739"/>
              <a:gd name="connsiteX120" fmla="*/ 6011238 w 12193149"/>
              <a:gd name="connsiteY120" fmla="*/ 2324380 h 2344739"/>
              <a:gd name="connsiteX121" fmla="*/ 5958523 w 12193149"/>
              <a:gd name="connsiteY121" fmla="*/ 2328024 h 2344739"/>
              <a:gd name="connsiteX122" fmla="*/ 5760067 w 12193149"/>
              <a:gd name="connsiteY122" fmla="*/ 2343716 h 2344739"/>
              <a:gd name="connsiteX123" fmla="*/ 5628108 w 12193149"/>
              <a:gd name="connsiteY123" fmla="*/ 2344739 h 2344739"/>
              <a:gd name="connsiteX124" fmla="*/ 5472054 w 12193149"/>
              <a:gd name="connsiteY124" fmla="*/ 2330719 h 2344739"/>
              <a:gd name="connsiteX125" fmla="*/ 5433909 w 12193149"/>
              <a:gd name="connsiteY125" fmla="*/ 2319466 h 2344739"/>
              <a:gd name="connsiteX126" fmla="*/ 5382817 w 12193149"/>
              <a:gd name="connsiteY126" fmla="*/ 2301764 h 2344739"/>
              <a:gd name="connsiteX127" fmla="*/ 5262912 w 12193149"/>
              <a:gd name="connsiteY127" fmla="*/ 2281347 h 2344739"/>
              <a:gd name="connsiteX128" fmla="*/ 5224109 w 12193149"/>
              <a:gd name="connsiteY128" fmla="*/ 2270223 h 2344739"/>
              <a:gd name="connsiteX129" fmla="*/ 5175808 w 12193149"/>
              <a:gd name="connsiteY129" fmla="*/ 2267233 h 2344739"/>
              <a:gd name="connsiteX130" fmla="*/ 5157702 w 12193149"/>
              <a:gd name="connsiteY130" fmla="*/ 2260010 h 2344739"/>
              <a:gd name="connsiteX131" fmla="*/ 5143747 w 12193149"/>
              <a:gd name="connsiteY131" fmla="*/ 2256610 h 2344739"/>
              <a:gd name="connsiteX132" fmla="*/ 5140744 w 12193149"/>
              <a:gd name="connsiteY132" fmla="*/ 2254509 h 2344739"/>
              <a:gd name="connsiteX133" fmla="*/ 5122807 w 12193149"/>
              <a:gd name="connsiteY133" fmla="*/ 2243656 h 2344739"/>
              <a:gd name="connsiteX134" fmla="*/ 5066938 w 12193149"/>
              <a:gd name="connsiteY134" fmla="*/ 2250227 h 2344739"/>
              <a:gd name="connsiteX135" fmla="*/ 5012662 w 12193149"/>
              <a:gd name="connsiteY135" fmla="*/ 2233846 h 2344739"/>
              <a:gd name="connsiteX136" fmla="*/ 4841589 w 12193149"/>
              <a:gd name="connsiteY136" fmla="*/ 2209829 h 2344739"/>
              <a:gd name="connsiteX137" fmla="*/ 4763595 w 12193149"/>
              <a:gd name="connsiteY137" fmla="*/ 2182061 h 2344739"/>
              <a:gd name="connsiteX138" fmla="*/ 4724334 w 12193149"/>
              <a:gd name="connsiteY138" fmla="*/ 2173047 h 2344739"/>
              <a:gd name="connsiteX139" fmla="*/ 4722324 w 12193149"/>
              <a:gd name="connsiteY139" fmla="*/ 2172298 h 2344739"/>
              <a:gd name="connsiteX140" fmla="*/ 4723259 w 12193149"/>
              <a:gd name="connsiteY140" fmla="*/ 2172087 h 2344739"/>
              <a:gd name="connsiteX141" fmla="*/ 4718350 w 12193149"/>
              <a:gd name="connsiteY141" fmla="*/ 2170817 h 2344739"/>
              <a:gd name="connsiteX142" fmla="*/ 4722324 w 12193149"/>
              <a:gd name="connsiteY142" fmla="*/ 2172298 h 2344739"/>
              <a:gd name="connsiteX143" fmla="*/ 4716674 w 12193149"/>
              <a:gd name="connsiteY143" fmla="*/ 2173573 h 2344739"/>
              <a:gd name="connsiteX144" fmla="*/ 4516962 w 12193149"/>
              <a:gd name="connsiteY144" fmla="*/ 2163671 h 2344739"/>
              <a:gd name="connsiteX145" fmla="*/ 4429691 w 12193149"/>
              <a:gd name="connsiteY145" fmla="*/ 2153020 h 2344739"/>
              <a:gd name="connsiteX146" fmla="*/ 4364023 w 12193149"/>
              <a:gd name="connsiteY146" fmla="*/ 2151674 h 2344739"/>
              <a:gd name="connsiteX147" fmla="*/ 4318114 w 12193149"/>
              <a:gd name="connsiteY147" fmla="*/ 2158289 h 2344739"/>
              <a:gd name="connsiteX148" fmla="*/ 4316258 w 12193149"/>
              <a:gd name="connsiteY148" fmla="*/ 2156948 h 2344739"/>
              <a:gd name="connsiteX149" fmla="*/ 4296292 w 12193149"/>
              <a:gd name="connsiteY149" fmla="*/ 2155069 h 2344739"/>
              <a:gd name="connsiteX150" fmla="*/ 4291212 w 12193149"/>
              <a:gd name="connsiteY150" fmla="*/ 2157986 h 2344739"/>
              <a:gd name="connsiteX151" fmla="*/ 4277290 w 12193149"/>
              <a:gd name="connsiteY151" fmla="*/ 2157740 h 2344739"/>
              <a:gd name="connsiteX152" fmla="*/ 4249265 w 12193149"/>
              <a:gd name="connsiteY152" fmla="*/ 2160064 h 2344739"/>
              <a:gd name="connsiteX153" fmla="*/ 4203199 w 12193149"/>
              <a:gd name="connsiteY153" fmla="*/ 2157269 h 2344739"/>
              <a:gd name="connsiteX154" fmla="*/ 4202893 w 12193149"/>
              <a:gd name="connsiteY154" fmla="*/ 2156010 h 2344739"/>
              <a:gd name="connsiteX155" fmla="*/ 4192396 w 12193149"/>
              <a:gd name="connsiteY155" fmla="*/ 2150376 h 2344739"/>
              <a:gd name="connsiteX156" fmla="*/ 4143893 w 12193149"/>
              <a:gd name="connsiteY156" fmla="*/ 2134511 h 2344739"/>
              <a:gd name="connsiteX157" fmla="*/ 4084245 w 12193149"/>
              <a:gd name="connsiteY157" fmla="*/ 2107978 h 2344739"/>
              <a:gd name="connsiteX158" fmla="*/ 4075694 w 12193149"/>
              <a:gd name="connsiteY158" fmla="*/ 2107143 h 2344739"/>
              <a:gd name="connsiteX159" fmla="*/ 4075575 w 12193149"/>
              <a:gd name="connsiteY159" fmla="*/ 2106844 h 2344739"/>
              <a:gd name="connsiteX160" fmla="*/ 4066658 w 12193149"/>
              <a:gd name="connsiteY160" fmla="*/ 2105400 h 2344739"/>
              <a:gd name="connsiteX161" fmla="*/ 4060102 w 12193149"/>
              <a:gd name="connsiteY161" fmla="*/ 2105618 h 2344739"/>
              <a:gd name="connsiteX162" fmla="*/ 4043512 w 12193149"/>
              <a:gd name="connsiteY162" fmla="*/ 2103997 h 2344739"/>
              <a:gd name="connsiteX163" fmla="*/ 4038145 w 12193149"/>
              <a:gd name="connsiteY163" fmla="*/ 2101563 h 2344739"/>
              <a:gd name="connsiteX164" fmla="*/ 4036511 w 12193149"/>
              <a:gd name="connsiteY164" fmla="*/ 2097896 h 2344739"/>
              <a:gd name="connsiteX165" fmla="*/ 4034926 w 12193149"/>
              <a:gd name="connsiteY165" fmla="*/ 2098131 h 2344739"/>
              <a:gd name="connsiteX166" fmla="*/ 4005686 w 12193149"/>
              <a:gd name="connsiteY166" fmla="*/ 2085563 h 2344739"/>
              <a:gd name="connsiteX167" fmla="*/ 3937994 w 12193149"/>
              <a:gd name="connsiteY167" fmla="*/ 2068106 h 2344739"/>
              <a:gd name="connsiteX168" fmla="*/ 3898423 w 12193149"/>
              <a:gd name="connsiteY168" fmla="*/ 2062451 h 2344739"/>
              <a:gd name="connsiteX169" fmla="*/ 3790908 w 12193149"/>
              <a:gd name="connsiteY169" fmla="*/ 2042213 h 2344739"/>
              <a:gd name="connsiteX170" fmla="*/ 3683661 w 12193149"/>
              <a:gd name="connsiteY170" fmla="*/ 2018290 h 2344739"/>
              <a:gd name="connsiteX171" fmla="*/ 3611183 w 12193149"/>
              <a:gd name="connsiteY171" fmla="*/ 1986019 h 2344739"/>
              <a:gd name="connsiteX172" fmla="*/ 3605003 w 12193149"/>
              <a:gd name="connsiteY172" fmla="*/ 1987381 h 2344739"/>
              <a:gd name="connsiteX173" fmla="*/ 3595884 w 12193149"/>
              <a:gd name="connsiteY173" fmla="*/ 1987545 h 2344739"/>
              <a:gd name="connsiteX174" fmla="*/ 3595649 w 12193149"/>
              <a:gd name="connsiteY174" fmla="*/ 1987276 h 2344739"/>
              <a:gd name="connsiteX175" fmla="*/ 3587126 w 12193149"/>
              <a:gd name="connsiteY175" fmla="*/ 1987966 h 2344739"/>
              <a:gd name="connsiteX176" fmla="*/ 3537283 w 12193149"/>
              <a:gd name="connsiteY176" fmla="*/ 1978267 h 2344739"/>
              <a:gd name="connsiteX177" fmla="*/ 3474371 w 12193149"/>
              <a:gd name="connsiteY177" fmla="*/ 1974606 h 2344739"/>
              <a:gd name="connsiteX178" fmla="*/ 3401876 w 12193149"/>
              <a:gd name="connsiteY178" fmla="*/ 1962558 h 2344739"/>
              <a:gd name="connsiteX179" fmla="*/ 3365036 w 12193149"/>
              <a:gd name="connsiteY179" fmla="*/ 1979510 h 2344739"/>
              <a:gd name="connsiteX180" fmla="*/ 3345174 w 12193149"/>
              <a:gd name="connsiteY180" fmla="*/ 1981192 h 2344739"/>
              <a:gd name="connsiteX181" fmla="*/ 3342846 w 12193149"/>
              <a:gd name="connsiteY181" fmla="*/ 1980217 h 2344739"/>
              <a:gd name="connsiteX182" fmla="*/ 3263504 w 12193149"/>
              <a:gd name="connsiteY182" fmla="*/ 1986094 h 2344739"/>
              <a:gd name="connsiteX183" fmla="*/ 3143704 w 12193149"/>
              <a:gd name="connsiteY183" fmla="*/ 1993869 h 2344739"/>
              <a:gd name="connsiteX184" fmla="*/ 3031439 w 12193149"/>
              <a:gd name="connsiteY184" fmla="*/ 1996512 h 2344739"/>
              <a:gd name="connsiteX185" fmla="*/ 2782717 w 12193149"/>
              <a:gd name="connsiteY185" fmla="*/ 2018333 h 2344739"/>
              <a:gd name="connsiteX186" fmla="*/ 2647675 w 12193149"/>
              <a:gd name="connsiteY186" fmla="*/ 2028869 h 2344739"/>
              <a:gd name="connsiteX187" fmla="*/ 2569176 w 12193149"/>
              <a:gd name="connsiteY187" fmla="*/ 2002628 h 2344739"/>
              <a:gd name="connsiteX188" fmla="*/ 2444403 w 12193149"/>
              <a:gd name="connsiteY188" fmla="*/ 2016529 h 2344739"/>
              <a:gd name="connsiteX189" fmla="*/ 2316260 w 12193149"/>
              <a:gd name="connsiteY189" fmla="*/ 2024996 h 2344739"/>
              <a:gd name="connsiteX190" fmla="*/ 2209726 w 12193149"/>
              <a:gd name="connsiteY190" fmla="*/ 2019763 h 2344739"/>
              <a:gd name="connsiteX191" fmla="*/ 2095813 w 12193149"/>
              <a:gd name="connsiteY191" fmla="*/ 2003052 h 2344739"/>
              <a:gd name="connsiteX192" fmla="*/ 1998504 w 12193149"/>
              <a:gd name="connsiteY192" fmla="*/ 1995032 h 2344739"/>
              <a:gd name="connsiteX193" fmla="*/ 1929320 w 12193149"/>
              <a:gd name="connsiteY193" fmla="*/ 2016977 h 2344739"/>
              <a:gd name="connsiteX194" fmla="*/ 1922798 w 12193149"/>
              <a:gd name="connsiteY194" fmla="*/ 2012146 h 2344739"/>
              <a:gd name="connsiteX195" fmla="*/ 1874228 w 12193149"/>
              <a:gd name="connsiteY195" fmla="*/ 2013741 h 2344739"/>
              <a:gd name="connsiteX196" fmla="*/ 1787803 w 12193149"/>
              <a:gd name="connsiteY196" fmla="*/ 2041363 h 2344739"/>
              <a:gd name="connsiteX197" fmla="*/ 1739352 w 12193149"/>
              <a:gd name="connsiteY197" fmla="*/ 2036312 h 2344739"/>
              <a:gd name="connsiteX198" fmla="*/ 1676219 w 12193149"/>
              <a:gd name="connsiteY198" fmla="*/ 2019963 h 2344739"/>
              <a:gd name="connsiteX199" fmla="*/ 1609817 w 12193149"/>
              <a:gd name="connsiteY199" fmla="*/ 2013066 h 2344739"/>
              <a:gd name="connsiteX200" fmla="*/ 1497258 w 12193149"/>
              <a:gd name="connsiteY200" fmla="*/ 1987476 h 2344739"/>
              <a:gd name="connsiteX201" fmla="*/ 1151127 w 12193149"/>
              <a:gd name="connsiteY201" fmla="*/ 1938041 h 2344739"/>
              <a:gd name="connsiteX202" fmla="*/ 859417 w 12193149"/>
              <a:gd name="connsiteY202" fmla="*/ 1928608 h 2344739"/>
              <a:gd name="connsiteX203" fmla="*/ 838688 w 12193149"/>
              <a:gd name="connsiteY203" fmla="*/ 1929821 h 2344739"/>
              <a:gd name="connsiteX204" fmla="*/ 817957 w 12193149"/>
              <a:gd name="connsiteY204" fmla="*/ 1927857 h 2344739"/>
              <a:gd name="connsiteX205" fmla="*/ 812654 w 12193149"/>
              <a:gd name="connsiteY205" fmla="*/ 1930751 h 2344739"/>
              <a:gd name="connsiteX206" fmla="*/ 721195 w 12193149"/>
              <a:gd name="connsiteY206" fmla="*/ 1929661 h 2344739"/>
              <a:gd name="connsiteX207" fmla="*/ 720890 w 12193149"/>
              <a:gd name="connsiteY207" fmla="*/ 1928399 h 2344739"/>
              <a:gd name="connsiteX208" fmla="*/ 710023 w 12193149"/>
              <a:gd name="connsiteY208" fmla="*/ 1922722 h 2344739"/>
              <a:gd name="connsiteX209" fmla="*/ 597940 w 12193149"/>
              <a:gd name="connsiteY209" fmla="*/ 1879864 h 2344739"/>
              <a:gd name="connsiteX210" fmla="*/ 579683 w 12193149"/>
              <a:gd name="connsiteY210" fmla="*/ 1877212 h 2344739"/>
              <a:gd name="connsiteX211" fmla="*/ 572865 w 12193149"/>
              <a:gd name="connsiteY211" fmla="*/ 1877401 h 2344739"/>
              <a:gd name="connsiteX212" fmla="*/ 446247 w 12193149"/>
              <a:gd name="connsiteY212" fmla="*/ 1839371 h 2344739"/>
              <a:gd name="connsiteX213" fmla="*/ 405163 w 12193149"/>
              <a:gd name="connsiteY213" fmla="*/ 1833548 h 2344739"/>
              <a:gd name="connsiteX214" fmla="*/ 293583 w 12193149"/>
              <a:gd name="connsiteY214" fmla="*/ 1812852 h 2344739"/>
              <a:gd name="connsiteX215" fmla="*/ 119529 w 12193149"/>
              <a:gd name="connsiteY215" fmla="*/ 1761047 h 2344739"/>
              <a:gd name="connsiteX216" fmla="*/ 16674 w 12193149"/>
              <a:gd name="connsiteY216" fmla="*/ 1758191 h 2344739"/>
              <a:gd name="connsiteX217" fmla="*/ 1150 w 12193149"/>
              <a:gd name="connsiteY217" fmla="*/ 1752722 h 2344739"/>
              <a:gd name="connsiteX218" fmla="*/ 1148 w 12193149"/>
              <a:gd name="connsiteY218" fmla="*/ 222213 h 2344739"/>
              <a:gd name="connsiteX219" fmla="*/ 1148 w 12193149"/>
              <a:gd name="connsiteY219"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590693 w 12193149"/>
              <a:gd name="connsiteY23" fmla="*/ 963777 h 2344739"/>
              <a:gd name="connsiteX24" fmla="*/ 11506817 w 12193149"/>
              <a:gd name="connsiteY24" fmla="*/ 1033623 h 2344739"/>
              <a:gd name="connsiteX25" fmla="*/ 11280332 w 12193149"/>
              <a:gd name="connsiteY25" fmla="*/ 1223571 h 2344739"/>
              <a:gd name="connsiteX26" fmla="*/ 11228309 w 12193149"/>
              <a:gd name="connsiteY26" fmla="*/ 1276236 h 2344739"/>
              <a:gd name="connsiteX27" fmla="*/ 11218087 w 12193149"/>
              <a:gd name="connsiteY27" fmla="*/ 1275961 h 2344739"/>
              <a:gd name="connsiteX28" fmla="*/ 11217184 w 12193149"/>
              <a:gd name="connsiteY28" fmla="*/ 1275018 h 2344739"/>
              <a:gd name="connsiteX29" fmla="*/ 11188885 w 12193149"/>
              <a:gd name="connsiteY29" fmla="*/ 1292383 h 2344739"/>
              <a:gd name="connsiteX30" fmla="*/ 11184501 w 12193149"/>
              <a:gd name="connsiteY30" fmla="*/ 1292525 h 2344739"/>
              <a:gd name="connsiteX31" fmla="*/ 11166854 w 12193149"/>
              <a:gd name="connsiteY31" fmla="*/ 1306612 h 2344739"/>
              <a:gd name="connsiteX32" fmla="*/ 11157311 w 12193149"/>
              <a:gd name="connsiteY32" fmla="*/ 1312414 h 2344739"/>
              <a:gd name="connsiteX33" fmla="*/ 11155496 w 12193149"/>
              <a:gd name="connsiteY33" fmla="*/ 1317097 h 2344739"/>
              <a:gd name="connsiteX34" fmla="*/ 11140961 w 12193149"/>
              <a:gd name="connsiteY34" fmla="*/ 1324115 h 2344739"/>
              <a:gd name="connsiteX35" fmla="*/ 11138961 w 12193149"/>
              <a:gd name="connsiteY35" fmla="*/ 1323772 h 2344739"/>
              <a:gd name="connsiteX36" fmla="*/ 11128208 w 12193149"/>
              <a:gd name="connsiteY36" fmla="*/ 1333832 h 2344739"/>
              <a:gd name="connsiteX37" fmla="*/ 11120691 w 12193149"/>
              <a:gd name="connsiteY37" fmla="*/ 1347424 h 2344739"/>
              <a:gd name="connsiteX38" fmla="*/ 10894683 w 12193149"/>
              <a:gd name="connsiteY38" fmla="*/ 1473399 h 2344739"/>
              <a:gd name="connsiteX39" fmla="*/ 10773300 w 12193149"/>
              <a:gd name="connsiteY39" fmla="*/ 1523191 h 2344739"/>
              <a:gd name="connsiteX40" fmla="*/ 10627668 w 12193149"/>
              <a:gd name="connsiteY40" fmla="*/ 1559229 h 2344739"/>
              <a:gd name="connsiteX41" fmla="*/ 10581895 w 12193149"/>
              <a:gd name="connsiteY41" fmla="*/ 1568689 h 2344739"/>
              <a:gd name="connsiteX42" fmla="*/ 10547790 w 12193149"/>
              <a:gd name="connsiteY42" fmla="*/ 1598423 h 2344739"/>
              <a:gd name="connsiteX43" fmla="*/ 10529643 w 12193149"/>
              <a:gd name="connsiteY43" fmla="*/ 1596907 h 2344739"/>
              <a:gd name="connsiteX44" fmla="*/ 10526446 w 12193149"/>
              <a:gd name="connsiteY44" fmla="*/ 1596411 h 2344739"/>
              <a:gd name="connsiteX45" fmla="*/ 10515129 w 12193149"/>
              <a:gd name="connsiteY45" fmla="*/ 1599537 h 2344739"/>
              <a:gd name="connsiteX46" fmla="*/ 10491735 w 12193149"/>
              <a:gd name="connsiteY46" fmla="*/ 1594156 h 2344739"/>
              <a:gd name="connsiteX47" fmla="*/ 10471418 w 12193149"/>
              <a:gd name="connsiteY47" fmla="*/ 1601693 h 2344739"/>
              <a:gd name="connsiteX48" fmla="*/ 10377042 w 12193149"/>
              <a:gd name="connsiteY48" fmla="*/ 1644598 h 2344739"/>
              <a:gd name="connsiteX49" fmla="*/ 10319338 w 12193149"/>
              <a:gd name="connsiteY49" fmla="*/ 1666221 h 2344739"/>
              <a:gd name="connsiteX50" fmla="*/ 10295467 w 12193149"/>
              <a:gd name="connsiteY50" fmla="*/ 1668079 h 2344739"/>
              <a:gd name="connsiteX51" fmla="*/ 10263443 w 12193149"/>
              <a:gd name="connsiteY51" fmla="*/ 1674948 h 2344739"/>
              <a:gd name="connsiteX52" fmla="*/ 10205418 w 12193149"/>
              <a:gd name="connsiteY52" fmla="*/ 1682149 h 2344739"/>
              <a:gd name="connsiteX53" fmla="*/ 10177759 w 12193149"/>
              <a:gd name="connsiteY53" fmla="*/ 1692943 h 2344739"/>
              <a:gd name="connsiteX54" fmla="*/ 10165070 w 12193149"/>
              <a:gd name="connsiteY54" fmla="*/ 1693739 h 2344739"/>
              <a:gd name="connsiteX55" fmla="*/ 10156308 w 12193149"/>
              <a:gd name="connsiteY55" fmla="*/ 1707487 h 2344739"/>
              <a:gd name="connsiteX56" fmla="*/ 10118267 w 12193149"/>
              <a:gd name="connsiteY56" fmla="*/ 1731142 h 2344739"/>
              <a:gd name="connsiteX57" fmla="*/ 10083317 w 12193149"/>
              <a:gd name="connsiteY57" fmla="*/ 1743296 h 2344739"/>
              <a:gd name="connsiteX58" fmla="*/ 10040388 w 12193149"/>
              <a:gd name="connsiteY58" fmla="*/ 1741632 h 2344739"/>
              <a:gd name="connsiteX59" fmla="*/ 9961167 w 12193149"/>
              <a:gd name="connsiteY59" fmla="*/ 1757147 h 2344739"/>
              <a:gd name="connsiteX60" fmla="*/ 9848940 w 12193149"/>
              <a:gd name="connsiteY60" fmla="*/ 1763915 h 2344739"/>
              <a:gd name="connsiteX61" fmla="*/ 9729457 w 12193149"/>
              <a:gd name="connsiteY61" fmla="*/ 1784122 h 2344739"/>
              <a:gd name="connsiteX62" fmla="*/ 9613704 w 12193149"/>
              <a:gd name="connsiteY62" fmla="*/ 1812371 h 2344739"/>
              <a:gd name="connsiteX63" fmla="*/ 9338590 w 12193149"/>
              <a:gd name="connsiteY63" fmla="*/ 1869293 h 2344739"/>
              <a:gd name="connsiteX64" fmla="*/ 9232518 w 12193149"/>
              <a:gd name="connsiteY64" fmla="*/ 1893149 h 2344739"/>
              <a:gd name="connsiteX65" fmla="*/ 9156690 w 12193149"/>
              <a:gd name="connsiteY65" fmla="*/ 1903228 h 2344739"/>
              <a:gd name="connsiteX66" fmla="*/ 9054601 w 12193149"/>
              <a:gd name="connsiteY66" fmla="*/ 1910755 h 2344739"/>
              <a:gd name="connsiteX67" fmla="*/ 9006634 w 12193149"/>
              <a:gd name="connsiteY67" fmla="*/ 1914040 h 2344739"/>
              <a:gd name="connsiteX68" fmla="*/ 9006349 w 12193149"/>
              <a:gd name="connsiteY68" fmla="*/ 1913800 h 2344739"/>
              <a:gd name="connsiteX69" fmla="*/ 8997380 w 12193149"/>
              <a:gd name="connsiteY69" fmla="*/ 1915011 h 2344739"/>
              <a:gd name="connsiteX70" fmla="*/ 8991542 w 12193149"/>
              <a:gd name="connsiteY70" fmla="*/ 1917072 h 2344739"/>
              <a:gd name="connsiteX71" fmla="*/ 8975485 w 12193149"/>
              <a:gd name="connsiteY71" fmla="*/ 1920298 h 2344739"/>
              <a:gd name="connsiteX72" fmla="*/ 8969159 w 12193149"/>
              <a:gd name="connsiteY72" fmla="*/ 1919598 h 2344739"/>
              <a:gd name="connsiteX73" fmla="*/ 8964196 w 12193149"/>
              <a:gd name="connsiteY73" fmla="*/ 1917373 h 2344739"/>
              <a:gd name="connsiteX74" fmla="*/ 8930136 w 12193149"/>
              <a:gd name="connsiteY74" fmla="*/ 1914185 h 2344739"/>
              <a:gd name="connsiteX75" fmla="*/ 8753592 w 12193149"/>
              <a:gd name="connsiteY75" fmla="*/ 1933417 h 2344739"/>
              <a:gd name="connsiteX76" fmla="*/ 8708995 w 12193149"/>
              <a:gd name="connsiteY76" fmla="*/ 1935518 h 2344739"/>
              <a:gd name="connsiteX77" fmla="*/ 8597219 w 12193149"/>
              <a:gd name="connsiteY77" fmla="*/ 1944090 h 2344739"/>
              <a:gd name="connsiteX78" fmla="*/ 8526378 w 12193149"/>
              <a:gd name="connsiteY78" fmla="*/ 1929248 h 2344739"/>
              <a:gd name="connsiteX79" fmla="*/ 8512131 w 12193149"/>
              <a:gd name="connsiteY79" fmla="*/ 1935163 h 2344739"/>
              <a:gd name="connsiteX80" fmla="*/ 8507315 w 12193149"/>
              <a:gd name="connsiteY80" fmla="*/ 1938164 h 2344739"/>
              <a:gd name="connsiteX81" fmla="*/ 8499116 w 12193149"/>
              <a:gd name="connsiteY81" fmla="*/ 1940902 h 2344739"/>
              <a:gd name="connsiteX82" fmla="*/ 8498742 w 12193149"/>
              <a:gd name="connsiteY82" fmla="*/ 1940723 h 2344739"/>
              <a:gd name="connsiteX83" fmla="*/ 8491397 w 12193149"/>
              <a:gd name="connsiteY83" fmla="*/ 1943773 h 2344739"/>
              <a:gd name="connsiteX84" fmla="*/ 8368330 w 12193149"/>
              <a:gd name="connsiteY84" fmla="*/ 1957815 h 2344739"/>
              <a:gd name="connsiteX85" fmla="*/ 8354947 w 12193149"/>
              <a:gd name="connsiteY85" fmla="*/ 1958009 h 2344739"/>
              <a:gd name="connsiteX86" fmla="*/ 8321252 w 12193149"/>
              <a:gd name="connsiteY86" fmla="*/ 1974587 h 2344739"/>
              <a:gd name="connsiteX87" fmla="*/ 8315581 w 12193149"/>
              <a:gd name="connsiteY87" fmla="*/ 1974913 h 2344739"/>
              <a:gd name="connsiteX88" fmla="*/ 8296322 w 12193149"/>
              <a:gd name="connsiteY88" fmla="*/ 1988808 h 2344739"/>
              <a:gd name="connsiteX89" fmla="*/ 8285424 w 12193149"/>
              <a:gd name="connsiteY89" fmla="*/ 1994631 h 2344739"/>
              <a:gd name="connsiteX90" fmla="*/ 8284298 w 12193149"/>
              <a:gd name="connsiteY90" fmla="*/ 1999074 h 2344739"/>
              <a:gd name="connsiteX91" fmla="*/ 8267224 w 12193149"/>
              <a:gd name="connsiteY91" fmla="*/ 2006249 h 2344739"/>
              <a:gd name="connsiteX92" fmla="*/ 8264525 w 12193149"/>
              <a:gd name="connsiteY92" fmla="*/ 2006019 h 2344739"/>
              <a:gd name="connsiteX93" fmla="*/ 8253181 w 12193149"/>
              <a:gd name="connsiteY93" fmla="*/ 2015862 h 2344739"/>
              <a:gd name="connsiteX94" fmla="*/ 8246982 w 12193149"/>
              <a:gd name="connsiteY94" fmla="*/ 2028854 h 2344739"/>
              <a:gd name="connsiteX95" fmla="*/ 8091420 w 12193149"/>
              <a:gd name="connsiteY95" fmla="*/ 2075015 h 2344739"/>
              <a:gd name="connsiteX96" fmla="*/ 7906555 w 12193149"/>
              <a:gd name="connsiteY96" fmla="*/ 2116988 h 2344739"/>
              <a:gd name="connsiteX97" fmla="*/ 7719893 w 12193149"/>
              <a:gd name="connsiteY97" fmla="*/ 2142703 h 2344739"/>
              <a:gd name="connsiteX98" fmla="*/ 7615495 w 12193149"/>
              <a:gd name="connsiteY98" fmla="*/ 2139232 h 2344739"/>
              <a:gd name="connsiteX99" fmla="*/ 7528691 w 12193149"/>
              <a:gd name="connsiteY99" fmla="*/ 2145060 h 2344739"/>
              <a:gd name="connsiteX100" fmla="*/ 7520719 w 12193149"/>
              <a:gd name="connsiteY100" fmla="*/ 2147613 h 2344739"/>
              <a:gd name="connsiteX101" fmla="*/ 7508559 w 12193149"/>
              <a:gd name="connsiteY101" fmla="*/ 2148948 h 2344739"/>
              <a:gd name="connsiteX102" fmla="*/ 7508188 w 12193149"/>
              <a:gd name="connsiteY102" fmla="*/ 2148621 h 2344739"/>
              <a:gd name="connsiteX103" fmla="*/ 7496943 w 12193149"/>
              <a:gd name="connsiteY103" fmla="*/ 2150573 h 2344739"/>
              <a:gd name="connsiteX104" fmla="*/ 7219707 w 12193149"/>
              <a:gd name="connsiteY104" fmla="*/ 2156680 h 2344739"/>
              <a:gd name="connsiteX105" fmla="*/ 7202249 w 12193149"/>
              <a:gd name="connsiteY105" fmla="*/ 2161230 h 2344739"/>
              <a:gd name="connsiteX106" fmla="*/ 7198152 w 12193149"/>
              <a:gd name="connsiteY106" fmla="*/ 2166588 h 2344739"/>
              <a:gd name="connsiteX107" fmla="*/ 7171956 w 12193149"/>
              <a:gd name="connsiteY107" fmla="*/ 2171236 h 2344739"/>
              <a:gd name="connsiteX108" fmla="*/ 7098136 w 12193149"/>
              <a:gd name="connsiteY108" fmla="*/ 2183464 h 2344739"/>
              <a:gd name="connsiteX109" fmla="*/ 7019644 w 12193149"/>
              <a:gd name="connsiteY109" fmla="*/ 2183090 h 2344739"/>
              <a:gd name="connsiteX110" fmla="*/ 6905294 w 12193149"/>
              <a:gd name="connsiteY110" fmla="*/ 2212596 h 2344739"/>
              <a:gd name="connsiteX111" fmla="*/ 6709370 w 12193149"/>
              <a:gd name="connsiteY111" fmla="*/ 2240551 h 2344739"/>
              <a:gd name="connsiteX112" fmla="*/ 6550602 w 12193149"/>
              <a:gd name="connsiteY112" fmla="*/ 2269327 h 2344739"/>
              <a:gd name="connsiteX113" fmla="*/ 6318708 w 12193149"/>
              <a:gd name="connsiteY113" fmla="*/ 2316127 h 2344739"/>
              <a:gd name="connsiteX114" fmla="*/ 6169822 w 12193149"/>
              <a:gd name="connsiteY114" fmla="*/ 2318214 h 2344739"/>
              <a:gd name="connsiteX115" fmla="*/ 6074996 w 12193149"/>
              <a:gd name="connsiteY115" fmla="*/ 2338676 h 2344739"/>
              <a:gd name="connsiteX116" fmla="*/ 6069677 w 12193149"/>
              <a:gd name="connsiteY116" fmla="*/ 2337139 h 2344739"/>
              <a:gd name="connsiteX117" fmla="*/ 6049786 w 12193149"/>
              <a:gd name="connsiteY117" fmla="*/ 2337822 h 2344739"/>
              <a:gd name="connsiteX118" fmla="*/ 6042433 w 12193149"/>
              <a:gd name="connsiteY118" fmla="*/ 2329473 h 2344739"/>
              <a:gd name="connsiteX119" fmla="*/ 6011238 w 12193149"/>
              <a:gd name="connsiteY119" fmla="*/ 2324380 h 2344739"/>
              <a:gd name="connsiteX120" fmla="*/ 5958523 w 12193149"/>
              <a:gd name="connsiteY120" fmla="*/ 2328024 h 2344739"/>
              <a:gd name="connsiteX121" fmla="*/ 5760067 w 12193149"/>
              <a:gd name="connsiteY121" fmla="*/ 2343716 h 2344739"/>
              <a:gd name="connsiteX122" fmla="*/ 5628108 w 12193149"/>
              <a:gd name="connsiteY122" fmla="*/ 2344739 h 2344739"/>
              <a:gd name="connsiteX123" fmla="*/ 5472054 w 12193149"/>
              <a:gd name="connsiteY123" fmla="*/ 2330719 h 2344739"/>
              <a:gd name="connsiteX124" fmla="*/ 5433909 w 12193149"/>
              <a:gd name="connsiteY124" fmla="*/ 2319466 h 2344739"/>
              <a:gd name="connsiteX125" fmla="*/ 5382817 w 12193149"/>
              <a:gd name="connsiteY125" fmla="*/ 2301764 h 2344739"/>
              <a:gd name="connsiteX126" fmla="*/ 5262912 w 12193149"/>
              <a:gd name="connsiteY126" fmla="*/ 2281347 h 2344739"/>
              <a:gd name="connsiteX127" fmla="*/ 5224109 w 12193149"/>
              <a:gd name="connsiteY127" fmla="*/ 2270223 h 2344739"/>
              <a:gd name="connsiteX128" fmla="*/ 5175808 w 12193149"/>
              <a:gd name="connsiteY128" fmla="*/ 2267233 h 2344739"/>
              <a:gd name="connsiteX129" fmla="*/ 5157702 w 12193149"/>
              <a:gd name="connsiteY129" fmla="*/ 2260010 h 2344739"/>
              <a:gd name="connsiteX130" fmla="*/ 5143747 w 12193149"/>
              <a:gd name="connsiteY130" fmla="*/ 2256610 h 2344739"/>
              <a:gd name="connsiteX131" fmla="*/ 5140744 w 12193149"/>
              <a:gd name="connsiteY131" fmla="*/ 2254509 h 2344739"/>
              <a:gd name="connsiteX132" fmla="*/ 5122807 w 12193149"/>
              <a:gd name="connsiteY132" fmla="*/ 2243656 h 2344739"/>
              <a:gd name="connsiteX133" fmla="*/ 5066938 w 12193149"/>
              <a:gd name="connsiteY133" fmla="*/ 2250227 h 2344739"/>
              <a:gd name="connsiteX134" fmla="*/ 5012662 w 12193149"/>
              <a:gd name="connsiteY134" fmla="*/ 2233846 h 2344739"/>
              <a:gd name="connsiteX135" fmla="*/ 4841589 w 12193149"/>
              <a:gd name="connsiteY135" fmla="*/ 2209829 h 2344739"/>
              <a:gd name="connsiteX136" fmla="*/ 4763595 w 12193149"/>
              <a:gd name="connsiteY136" fmla="*/ 2182061 h 2344739"/>
              <a:gd name="connsiteX137" fmla="*/ 4724334 w 12193149"/>
              <a:gd name="connsiteY137" fmla="*/ 2173047 h 2344739"/>
              <a:gd name="connsiteX138" fmla="*/ 4722324 w 12193149"/>
              <a:gd name="connsiteY138" fmla="*/ 2172298 h 2344739"/>
              <a:gd name="connsiteX139" fmla="*/ 4723259 w 12193149"/>
              <a:gd name="connsiteY139" fmla="*/ 2172087 h 2344739"/>
              <a:gd name="connsiteX140" fmla="*/ 4718350 w 12193149"/>
              <a:gd name="connsiteY140" fmla="*/ 2170817 h 2344739"/>
              <a:gd name="connsiteX141" fmla="*/ 4722324 w 12193149"/>
              <a:gd name="connsiteY141" fmla="*/ 2172298 h 2344739"/>
              <a:gd name="connsiteX142" fmla="*/ 4716674 w 12193149"/>
              <a:gd name="connsiteY142" fmla="*/ 2173573 h 2344739"/>
              <a:gd name="connsiteX143" fmla="*/ 4516962 w 12193149"/>
              <a:gd name="connsiteY143" fmla="*/ 2163671 h 2344739"/>
              <a:gd name="connsiteX144" fmla="*/ 4429691 w 12193149"/>
              <a:gd name="connsiteY144" fmla="*/ 2153020 h 2344739"/>
              <a:gd name="connsiteX145" fmla="*/ 4364023 w 12193149"/>
              <a:gd name="connsiteY145" fmla="*/ 2151674 h 2344739"/>
              <a:gd name="connsiteX146" fmla="*/ 4318114 w 12193149"/>
              <a:gd name="connsiteY146" fmla="*/ 2158289 h 2344739"/>
              <a:gd name="connsiteX147" fmla="*/ 4316258 w 12193149"/>
              <a:gd name="connsiteY147" fmla="*/ 2156948 h 2344739"/>
              <a:gd name="connsiteX148" fmla="*/ 4296292 w 12193149"/>
              <a:gd name="connsiteY148" fmla="*/ 2155069 h 2344739"/>
              <a:gd name="connsiteX149" fmla="*/ 4291212 w 12193149"/>
              <a:gd name="connsiteY149" fmla="*/ 2157986 h 2344739"/>
              <a:gd name="connsiteX150" fmla="*/ 4277290 w 12193149"/>
              <a:gd name="connsiteY150" fmla="*/ 2157740 h 2344739"/>
              <a:gd name="connsiteX151" fmla="*/ 4249265 w 12193149"/>
              <a:gd name="connsiteY151" fmla="*/ 2160064 h 2344739"/>
              <a:gd name="connsiteX152" fmla="*/ 4203199 w 12193149"/>
              <a:gd name="connsiteY152" fmla="*/ 2157269 h 2344739"/>
              <a:gd name="connsiteX153" fmla="*/ 4202893 w 12193149"/>
              <a:gd name="connsiteY153" fmla="*/ 2156010 h 2344739"/>
              <a:gd name="connsiteX154" fmla="*/ 4192396 w 12193149"/>
              <a:gd name="connsiteY154" fmla="*/ 2150376 h 2344739"/>
              <a:gd name="connsiteX155" fmla="*/ 4143893 w 12193149"/>
              <a:gd name="connsiteY155" fmla="*/ 2134511 h 2344739"/>
              <a:gd name="connsiteX156" fmla="*/ 4084245 w 12193149"/>
              <a:gd name="connsiteY156" fmla="*/ 2107978 h 2344739"/>
              <a:gd name="connsiteX157" fmla="*/ 4075694 w 12193149"/>
              <a:gd name="connsiteY157" fmla="*/ 2107143 h 2344739"/>
              <a:gd name="connsiteX158" fmla="*/ 4075575 w 12193149"/>
              <a:gd name="connsiteY158" fmla="*/ 2106844 h 2344739"/>
              <a:gd name="connsiteX159" fmla="*/ 4066658 w 12193149"/>
              <a:gd name="connsiteY159" fmla="*/ 2105400 h 2344739"/>
              <a:gd name="connsiteX160" fmla="*/ 4060102 w 12193149"/>
              <a:gd name="connsiteY160" fmla="*/ 2105618 h 2344739"/>
              <a:gd name="connsiteX161" fmla="*/ 4043512 w 12193149"/>
              <a:gd name="connsiteY161" fmla="*/ 2103997 h 2344739"/>
              <a:gd name="connsiteX162" fmla="*/ 4038145 w 12193149"/>
              <a:gd name="connsiteY162" fmla="*/ 2101563 h 2344739"/>
              <a:gd name="connsiteX163" fmla="*/ 4036511 w 12193149"/>
              <a:gd name="connsiteY163" fmla="*/ 2097896 h 2344739"/>
              <a:gd name="connsiteX164" fmla="*/ 4034926 w 12193149"/>
              <a:gd name="connsiteY164" fmla="*/ 2098131 h 2344739"/>
              <a:gd name="connsiteX165" fmla="*/ 4005686 w 12193149"/>
              <a:gd name="connsiteY165" fmla="*/ 2085563 h 2344739"/>
              <a:gd name="connsiteX166" fmla="*/ 3937994 w 12193149"/>
              <a:gd name="connsiteY166" fmla="*/ 2068106 h 2344739"/>
              <a:gd name="connsiteX167" fmla="*/ 3898423 w 12193149"/>
              <a:gd name="connsiteY167" fmla="*/ 2062451 h 2344739"/>
              <a:gd name="connsiteX168" fmla="*/ 3790908 w 12193149"/>
              <a:gd name="connsiteY168" fmla="*/ 2042213 h 2344739"/>
              <a:gd name="connsiteX169" fmla="*/ 3683661 w 12193149"/>
              <a:gd name="connsiteY169" fmla="*/ 2018290 h 2344739"/>
              <a:gd name="connsiteX170" fmla="*/ 3611183 w 12193149"/>
              <a:gd name="connsiteY170" fmla="*/ 1986019 h 2344739"/>
              <a:gd name="connsiteX171" fmla="*/ 3605003 w 12193149"/>
              <a:gd name="connsiteY171" fmla="*/ 1987381 h 2344739"/>
              <a:gd name="connsiteX172" fmla="*/ 3595884 w 12193149"/>
              <a:gd name="connsiteY172" fmla="*/ 1987545 h 2344739"/>
              <a:gd name="connsiteX173" fmla="*/ 3595649 w 12193149"/>
              <a:gd name="connsiteY173" fmla="*/ 1987276 h 2344739"/>
              <a:gd name="connsiteX174" fmla="*/ 3587126 w 12193149"/>
              <a:gd name="connsiteY174" fmla="*/ 1987966 h 2344739"/>
              <a:gd name="connsiteX175" fmla="*/ 3537283 w 12193149"/>
              <a:gd name="connsiteY175" fmla="*/ 1978267 h 2344739"/>
              <a:gd name="connsiteX176" fmla="*/ 3474371 w 12193149"/>
              <a:gd name="connsiteY176" fmla="*/ 1974606 h 2344739"/>
              <a:gd name="connsiteX177" fmla="*/ 3401876 w 12193149"/>
              <a:gd name="connsiteY177" fmla="*/ 1962558 h 2344739"/>
              <a:gd name="connsiteX178" fmla="*/ 3365036 w 12193149"/>
              <a:gd name="connsiteY178" fmla="*/ 1979510 h 2344739"/>
              <a:gd name="connsiteX179" fmla="*/ 3345174 w 12193149"/>
              <a:gd name="connsiteY179" fmla="*/ 1981192 h 2344739"/>
              <a:gd name="connsiteX180" fmla="*/ 3342846 w 12193149"/>
              <a:gd name="connsiteY180" fmla="*/ 1980217 h 2344739"/>
              <a:gd name="connsiteX181" fmla="*/ 3263504 w 12193149"/>
              <a:gd name="connsiteY181" fmla="*/ 1986094 h 2344739"/>
              <a:gd name="connsiteX182" fmla="*/ 3143704 w 12193149"/>
              <a:gd name="connsiteY182" fmla="*/ 1993869 h 2344739"/>
              <a:gd name="connsiteX183" fmla="*/ 3031439 w 12193149"/>
              <a:gd name="connsiteY183" fmla="*/ 1996512 h 2344739"/>
              <a:gd name="connsiteX184" fmla="*/ 2782717 w 12193149"/>
              <a:gd name="connsiteY184" fmla="*/ 2018333 h 2344739"/>
              <a:gd name="connsiteX185" fmla="*/ 2647675 w 12193149"/>
              <a:gd name="connsiteY185" fmla="*/ 2028869 h 2344739"/>
              <a:gd name="connsiteX186" fmla="*/ 2569176 w 12193149"/>
              <a:gd name="connsiteY186" fmla="*/ 2002628 h 2344739"/>
              <a:gd name="connsiteX187" fmla="*/ 2444403 w 12193149"/>
              <a:gd name="connsiteY187" fmla="*/ 2016529 h 2344739"/>
              <a:gd name="connsiteX188" fmla="*/ 2316260 w 12193149"/>
              <a:gd name="connsiteY188" fmla="*/ 2024996 h 2344739"/>
              <a:gd name="connsiteX189" fmla="*/ 2209726 w 12193149"/>
              <a:gd name="connsiteY189" fmla="*/ 2019763 h 2344739"/>
              <a:gd name="connsiteX190" fmla="*/ 2095813 w 12193149"/>
              <a:gd name="connsiteY190" fmla="*/ 2003052 h 2344739"/>
              <a:gd name="connsiteX191" fmla="*/ 1998504 w 12193149"/>
              <a:gd name="connsiteY191" fmla="*/ 1995032 h 2344739"/>
              <a:gd name="connsiteX192" fmla="*/ 1929320 w 12193149"/>
              <a:gd name="connsiteY192" fmla="*/ 2016977 h 2344739"/>
              <a:gd name="connsiteX193" fmla="*/ 1922798 w 12193149"/>
              <a:gd name="connsiteY193" fmla="*/ 2012146 h 2344739"/>
              <a:gd name="connsiteX194" fmla="*/ 1874228 w 12193149"/>
              <a:gd name="connsiteY194" fmla="*/ 2013741 h 2344739"/>
              <a:gd name="connsiteX195" fmla="*/ 1787803 w 12193149"/>
              <a:gd name="connsiteY195" fmla="*/ 2041363 h 2344739"/>
              <a:gd name="connsiteX196" fmla="*/ 1739352 w 12193149"/>
              <a:gd name="connsiteY196" fmla="*/ 2036312 h 2344739"/>
              <a:gd name="connsiteX197" fmla="*/ 1676219 w 12193149"/>
              <a:gd name="connsiteY197" fmla="*/ 2019963 h 2344739"/>
              <a:gd name="connsiteX198" fmla="*/ 1609817 w 12193149"/>
              <a:gd name="connsiteY198" fmla="*/ 2013066 h 2344739"/>
              <a:gd name="connsiteX199" fmla="*/ 1497258 w 12193149"/>
              <a:gd name="connsiteY199" fmla="*/ 1987476 h 2344739"/>
              <a:gd name="connsiteX200" fmla="*/ 1151127 w 12193149"/>
              <a:gd name="connsiteY200" fmla="*/ 1938041 h 2344739"/>
              <a:gd name="connsiteX201" fmla="*/ 859417 w 12193149"/>
              <a:gd name="connsiteY201" fmla="*/ 1928608 h 2344739"/>
              <a:gd name="connsiteX202" fmla="*/ 838688 w 12193149"/>
              <a:gd name="connsiteY202" fmla="*/ 1929821 h 2344739"/>
              <a:gd name="connsiteX203" fmla="*/ 817957 w 12193149"/>
              <a:gd name="connsiteY203" fmla="*/ 1927857 h 2344739"/>
              <a:gd name="connsiteX204" fmla="*/ 812654 w 12193149"/>
              <a:gd name="connsiteY204" fmla="*/ 1930751 h 2344739"/>
              <a:gd name="connsiteX205" fmla="*/ 721195 w 12193149"/>
              <a:gd name="connsiteY205" fmla="*/ 1929661 h 2344739"/>
              <a:gd name="connsiteX206" fmla="*/ 720890 w 12193149"/>
              <a:gd name="connsiteY206" fmla="*/ 1928399 h 2344739"/>
              <a:gd name="connsiteX207" fmla="*/ 710023 w 12193149"/>
              <a:gd name="connsiteY207" fmla="*/ 1922722 h 2344739"/>
              <a:gd name="connsiteX208" fmla="*/ 597940 w 12193149"/>
              <a:gd name="connsiteY208" fmla="*/ 1879864 h 2344739"/>
              <a:gd name="connsiteX209" fmla="*/ 579683 w 12193149"/>
              <a:gd name="connsiteY209" fmla="*/ 1877212 h 2344739"/>
              <a:gd name="connsiteX210" fmla="*/ 572865 w 12193149"/>
              <a:gd name="connsiteY210" fmla="*/ 1877401 h 2344739"/>
              <a:gd name="connsiteX211" fmla="*/ 446247 w 12193149"/>
              <a:gd name="connsiteY211" fmla="*/ 1839371 h 2344739"/>
              <a:gd name="connsiteX212" fmla="*/ 405163 w 12193149"/>
              <a:gd name="connsiteY212" fmla="*/ 1833548 h 2344739"/>
              <a:gd name="connsiteX213" fmla="*/ 293583 w 12193149"/>
              <a:gd name="connsiteY213" fmla="*/ 1812852 h 2344739"/>
              <a:gd name="connsiteX214" fmla="*/ 119529 w 12193149"/>
              <a:gd name="connsiteY214" fmla="*/ 1761047 h 2344739"/>
              <a:gd name="connsiteX215" fmla="*/ 16674 w 12193149"/>
              <a:gd name="connsiteY215" fmla="*/ 1758191 h 2344739"/>
              <a:gd name="connsiteX216" fmla="*/ 1150 w 12193149"/>
              <a:gd name="connsiteY216" fmla="*/ 1752722 h 2344739"/>
              <a:gd name="connsiteX217" fmla="*/ 1148 w 12193149"/>
              <a:gd name="connsiteY217" fmla="*/ 222213 h 2344739"/>
              <a:gd name="connsiteX218" fmla="*/ 1148 w 12193149"/>
              <a:gd name="connsiteY218"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9 w 12193149"/>
              <a:gd name="connsiteY3" fmla="*/ 579739 h 2344739"/>
              <a:gd name="connsiteX4" fmla="*/ 12185986 w 12193149"/>
              <a:gd name="connsiteY4" fmla="*/ 584189 h 2344739"/>
              <a:gd name="connsiteX5" fmla="*/ 12156363 w 12193149"/>
              <a:gd name="connsiteY5" fmla="*/ 597366 h 2344739"/>
              <a:gd name="connsiteX6" fmla="*/ 12139215 w 12193149"/>
              <a:gd name="connsiteY6" fmla="*/ 623179 h 2344739"/>
              <a:gd name="connsiteX7" fmla="*/ 12126327 w 12193149"/>
              <a:gd name="connsiteY7" fmla="*/ 624690 h 2344739"/>
              <a:gd name="connsiteX8" fmla="*/ 12124007 w 12193149"/>
              <a:gd name="connsiteY8" fmla="*/ 624794 h 2344739"/>
              <a:gd name="connsiteX9" fmla="*/ 12116854 w 12193149"/>
              <a:gd name="connsiteY9" fmla="*/ 628608 h 2344739"/>
              <a:gd name="connsiteX10" fmla="*/ 12099497 w 12193149"/>
              <a:gd name="connsiteY10" fmla="*/ 628139 h 2344739"/>
              <a:gd name="connsiteX11" fmla="*/ 12087073 w 12193149"/>
              <a:gd name="connsiteY11" fmla="*/ 636341 h 2344739"/>
              <a:gd name="connsiteX12" fmla="*/ 12031073 w 12193149"/>
              <a:gd name="connsiteY12" fmla="*/ 680009 h 2344739"/>
              <a:gd name="connsiteX13" fmla="*/ 11995833 w 12193149"/>
              <a:gd name="connsiteY13" fmla="*/ 703458 h 2344739"/>
              <a:gd name="connsiteX14" fmla="*/ 11979717 w 12193149"/>
              <a:gd name="connsiteY14" fmla="*/ 708161 h 2344739"/>
              <a:gd name="connsiteX15" fmla="*/ 11959046 w 12193149"/>
              <a:gd name="connsiteY15" fmla="*/ 717558 h 2344739"/>
              <a:gd name="connsiteX16" fmla="*/ 11920454 w 12193149"/>
              <a:gd name="connsiteY16" fmla="*/ 730883 h 2344739"/>
              <a:gd name="connsiteX17" fmla="*/ 11903656 w 12193149"/>
              <a:gd name="connsiteY17" fmla="*/ 742426 h 2344739"/>
              <a:gd name="connsiteX18" fmla="*/ 11895048 w 12193149"/>
              <a:gd name="connsiteY18" fmla="*/ 744791 h 2344739"/>
              <a:gd name="connsiteX19" fmla="*/ 11891968 w 12193149"/>
              <a:gd name="connsiteY19" fmla="*/ 755729 h 2344739"/>
              <a:gd name="connsiteX20" fmla="*/ 11870776 w 12193149"/>
              <a:gd name="connsiteY20" fmla="*/ 777816 h 2344739"/>
              <a:gd name="connsiteX21" fmla="*/ 11813376 w 12193149"/>
              <a:gd name="connsiteY21" fmla="*/ 797659 h 2344739"/>
              <a:gd name="connsiteX22" fmla="*/ 11590693 w 12193149"/>
              <a:gd name="connsiteY22" fmla="*/ 963777 h 2344739"/>
              <a:gd name="connsiteX23" fmla="*/ 11506817 w 12193149"/>
              <a:gd name="connsiteY23" fmla="*/ 1033623 h 2344739"/>
              <a:gd name="connsiteX24" fmla="*/ 11280332 w 12193149"/>
              <a:gd name="connsiteY24" fmla="*/ 1223571 h 2344739"/>
              <a:gd name="connsiteX25" fmla="*/ 11228309 w 12193149"/>
              <a:gd name="connsiteY25" fmla="*/ 1276236 h 2344739"/>
              <a:gd name="connsiteX26" fmla="*/ 11218087 w 12193149"/>
              <a:gd name="connsiteY26" fmla="*/ 1275961 h 2344739"/>
              <a:gd name="connsiteX27" fmla="*/ 11217184 w 12193149"/>
              <a:gd name="connsiteY27" fmla="*/ 1275018 h 2344739"/>
              <a:gd name="connsiteX28" fmla="*/ 11188885 w 12193149"/>
              <a:gd name="connsiteY28" fmla="*/ 1292383 h 2344739"/>
              <a:gd name="connsiteX29" fmla="*/ 11184501 w 12193149"/>
              <a:gd name="connsiteY29" fmla="*/ 1292525 h 2344739"/>
              <a:gd name="connsiteX30" fmla="*/ 11166854 w 12193149"/>
              <a:gd name="connsiteY30" fmla="*/ 1306612 h 2344739"/>
              <a:gd name="connsiteX31" fmla="*/ 11157311 w 12193149"/>
              <a:gd name="connsiteY31" fmla="*/ 1312414 h 2344739"/>
              <a:gd name="connsiteX32" fmla="*/ 11155496 w 12193149"/>
              <a:gd name="connsiteY32" fmla="*/ 1317097 h 2344739"/>
              <a:gd name="connsiteX33" fmla="*/ 11140961 w 12193149"/>
              <a:gd name="connsiteY33" fmla="*/ 1324115 h 2344739"/>
              <a:gd name="connsiteX34" fmla="*/ 11138961 w 12193149"/>
              <a:gd name="connsiteY34" fmla="*/ 1323772 h 2344739"/>
              <a:gd name="connsiteX35" fmla="*/ 11128208 w 12193149"/>
              <a:gd name="connsiteY35" fmla="*/ 1333832 h 2344739"/>
              <a:gd name="connsiteX36" fmla="*/ 11120691 w 12193149"/>
              <a:gd name="connsiteY36" fmla="*/ 1347424 h 2344739"/>
              <a:gd name="connsiteX37" fmla="*/ 10894683 w 12193149"/>
              <a:gd name="connsiteY37" fmla="*/ 1473399 h 2344739"/>
              <a:gd name="connsiteX38" fmla="*/ 10773300 w 12193149"/>
              <a:gd name="connsiteY38" fmla="*/ 1523191 h 2344739"/>
              <a:gd name="connsiteX39" fmla="*/ 10627668 w 12193149"/>
              <a:gd name="connsiteY39" fmla="*/ 1559229 h 2344739"/>
              <a:gd name="connsiteX40" fmla="*/ 10581895 w 12193149"/>
              <a:gd name="connsiteY40" fmla="*/ 1568689 h 2344739"/>
              <a:gd name="connsiteX41" fmla="*/ 10547790 w 12193149"/>
              <a:gd name="connsiteY41" fmla="*/ 1598423 h 2344739"/>
              <a:gd name="connsiteX42" fmla="*/ 10529643 w 12193149"/>
              <a:gd name="connsiteY42" fmla="*/ 1596907 h 2344739"/>
              <a:gd name="connsiteX43" fmla="*/ 10526446 w 12193149"/>
              <a:gd name="connsiteY43" fmla="*/ 1596411 h 2344739"/>
              <a:gd name="connsiteX44" fmla="*/ 10515129 w 12193149"/>
              <a:gd name="connsiteY44" fmla="*/ 1599537 h 2344739"/>
              <a:gd name="connsiteX45" fmla="*/ 10491735 w 12193149"/>
              <a:gd name="connsiteY45" fmla="*/ 1594156 h 2344739"/>
              <a:gd name="connsiteX46" fmla="*/ 10471418 w 12193149"/>
              <a:gd name="connsiteY46" fmla="*/ 1601693 h 2344739"/>
              <a:gd name="connsiteX47" fmla="*/ 10377042 w 12193149"/>
              <a:gd name="connsiteY47" fmla="*/ 1644598 h 2344739"/>
              <a:gd name="connsiteX48" fmla="*/ 10319338 w 12193149"/>
              <a:gd name="connsiteY48" fmla="*/ 1666221 h 2344739"/>
              <a:gd name="connsiteX49" fmla="*/ 10295467 w 12193149"/>
              <a:gd name="connsiteY49" fmla="*/ 1668079 h 2344739"/>
              <a:gd name="connsiteX50" fmla="*/ 10263443 w 12193149"/>
              <a:gd name="connsiteY50" fmla="*/ 1674948 h 2344739"/>
              <a:gd name="connsiteX51" fmla="*/ 10205418 w 12193149"/>
              <a:gd name="connsiteY51" fmla="*/ 1682149 h 2344739"/>
              <a:gd name="connsiteX52" fmla="*/ 10177759 w 12193149"/>
              <a:gd name="connsiteY52" fmla="*/ 1692943 h 2344739"/>
              <a:gd name="connsiteX53" fmla="*/ 10165070 w 12193149"/>
              <a:gd name="connsiteY53" fmla="*/ 1693739 h 2344739"/>
              <a:gd name="connsiteX54" fmla="*/ 10156308 w 12193149"/>
              <a:gd name="connsiteY54" fmla="*/ 1707487 h 2344739"/>
              <a:gd name="connsiteX55" fmla="*/ 10118267 w 12193149"/>
              <a:gd name="connsiteY55" fmla="*/ 1731142 h 2344739"/>
              <a:gd name="connsiteX56" fmla="*/ 10083317 w 12193149"/>
              <a:gd name="connsiteY56" fmla="*/ 1743296 h 2344739"/>
              <a:gd name="connsiteX57" fmla="*/ 10040388 w 12193149"/>
              <a:gd name="connsiteY57" fmla="*/ 1741632 h 2344739"/>
              <a:gd name="connsiteX58" fmla="*/ 9961167 w 12193149"/>
              <a:gd name="connsiteY58" fmla="*/ 1757147 h 2344739"/>
              <a:gd name="connsiteX59" fmla="*/ 9848940 w 12193149"/>
              <a:gd name="connsiteY59" fmla="*/ 1763915 h 2344739"/>
              <a:gd name="connsiteX60" fmla="*/ 9729457 w 12193149"/>
              <a:gd name="connsiteY60" fmla="*/ 1784122 h 2344739"/>
              <a:gd name="connsiteX61" fmla="*/ 9613704 w 12193149"/>
              <a:gd name="connsiteY61" fmla="*/ 1812371 h 2344739"/>
              <a:gd name="connsiteX62" fmla="*/ 9338590 w 12193149"/>
              <a:gd name="connsiteY62" fmla="*/ 1869293 h 2344739"/>
              <a:gd name="connsiteX63" fmla="*/ 9232518 w 12193149"/>
              <a:gd name="connsiteY63" fmla="*/ 1893149 h 2344739"/>
              <a:gd name="connsiteX64" fmla="*/ 9156690 w 12193149"/>
              <a:gd name="connsiteY64" fmla="*/ 1903228 h 2344739"/>
              <a:gd name="connsiteX65" fmla="*/ 9054601 w 12193149"/>
              <a:gd name="connsiteY65" fmla="*/ 1910755 h 2344739"/>
              <a:gd name="connsiteX66" fmla="*/ 9006634 w 12193149"/>
              <a:gd name="connsiteY66" fmla="*/ 1914040 h 2344739"/>
              <a:gd name="connsiteX67" fmla="*/ 9006349 w 12193149"/>
              <a:gd name="connsiteY67" fmla="*/ 1913800 h 2344739"/>
              <a:gd name="connsiteX68" fmla="*/ 8997380 w 12193149"/>
              <a:gd name="connsiteY68" fmla="*/ 1915011 h 2344739"/>
              <a:gd name="connsiteX69" fmla="*/ 8991542 w 12193149"/>
              <a:gd name="connsiteY69" fmla="*/ 1917072 h 2344739"/>
              <a:gd name="connsiteX70" fmla="*/ 8975485 w 12193149"/>
              <a:gd name="connsiteY70" fmla="*/ 1920298 h 2344739"/>
              <a:gd name="connsiteX71" fmla="*/ 8969159 w 12193149"/>
              <a:gd name="connsiteY71" fmla="*/ 1919598 h 2344739"/>
              <a:gd name="connsiteX72" fmla="*/ 8964196 w 12193149"/>
              <a:gd name="connsiteY72" fmla="*/ 1917373 h 2344739"/>
              <a:gd name="connsiteX73" fmla="*/ 8930136 w 12193149"/>
              <a:gd name="connsiteY73" fmla="*/ 1914185 h 2344739"/>
              <a:gd name="connsiteX74" fmla="*/ 8753592 w 12193149"/>
              <a:gd name="connsiteY74" fmla="*/ 1933417 h 2344739"/>
              <a:gd name="connsiteX75" fmla="*/ 8708995 w 12193149"/>
              <a:gd name="connsiteY75" fmla="*/ 1935518 h 2344739"/>
              <a:gd name="connsiteX76" fmla="*/ 8597219 w 12193149"/>
              <a:gd name="connsiteY76" fmla="*/ 1944090 h 2344739"/>
              <a:gd name="connsiteX77" fmla="*/ 8526378 w 12193149"/>
              <a:gd name="connsiteY77" fmla="*/ 1929248 h 2344739"/>
              <a:gd name="connsiteX78" fmla="*/ 8512131 w 12193149"/>
              <a:gd name="connsiteY78" fmla="*/ 1935163 h 2344739"/>
              <a:gd name="connsiteX79" fmla="*/ 8507315 w 12193149"/>
              <a:gd name="connsiteY79" fmla="*/ 1938164 h 2344739"/>
              <a:gd name="connsiteX80" fmla="*/ 8499116 w 12193149"/>
              <a:gd name="connsiteY80" fmla="*/ 1940902 h 2344739"/>
              <a:gd name="connsiteX81" fmla="*/ 8498742 w 12193149"/>
              <a:gd name="connsiteY81" fmla="*/ 1940723 h 2344739"/>
              <a:gd name="connsiteX82" fmla="*/ 8491397 w 12193149"/>
              <a:gd name="connsiteY82" fmla="*/ 1943773 h 2344739"/>
              <a:gd name="connsiteX83" fmla="*/ 8368330 w 12193149"/>
              <a:gd name="connsiteY83" fmla="*/ 1957815 h 2344739"/>
              <a:gd name="connsiteX84" fmla="*/ 8354947 w 12193149"/>
              <a:gd name="connsiteY84" fmla="*/ 1958009 h 2344739"/>
              <a:gd name="connsiteX85" fmla="*/ 8321252 w 12193149"/>
              <a:gd name="connsiteY85" fmla="*/ 1974587 h 2344739"/>
              <a:gd name="connsiteX86" fmla="*/ 8315581 w 12193149"/>
              <a:gd name="connsiteY86" fmla="*/ 1974913 h 2344739"/>
              <a:gd name="connsiteX87" fmla="*/ 8296322 w 12193149"/>
              <a:gd name="connsiteY87" fmla="*/ 1988808 h 2344739"/>
              <a:gd name="connsiteX88" fmla="*/ 8285424 w 12193149"/>
              <a:gd name="connsiteY88" fmla="*/ 1994631 h 2344739"/>
              <a:gd name="connsiteX89" fmla="*/ 8284298 w 12193149"/>
              <a:gd name="connsiteY89" fmla="*/ 1999074 h 2344739"/>
              <a:gd name="connsiteX90" fmla="*/ 8267224 w 12193149"/>
              <a:gd name="connsiteY90" fmla="*/ 2006249 h 2344739"/>
              <a:gd name="connsiteX91" fmla="*/ 8264525 w 12193149"/>
              <a:gd name="connsiteY91" fmla="*/ 2006019 h 2344739"/>
              <a:gd name="connsiteX92" fmla="*/ 8253181 w 12193149"/>
              <a:gd name="connsiteY92" fmla="*/ 2015862 h 2344739"/>
              <a:gd name="connsiteX93" fmla="*/ 8246982 w 12193149"/>
              <a:gd name="connsiteY93" fmla="*/ 2028854 h 2344739"/>
              <a:gd name="connsiteX94" fmla="*/ 8091420 w 12193149"/>
              <a:gd name="connsiteY94" fmla="*/ 2075015 h 2344739"/>
              <a:gd name="connsiteX95" fmla="*/ 7906555 w 12193149"/>
              <a:gd name="connsiteY95" fmla="*/ 2116988 h 2344739"/>
              <a:gd name="connsiteX96" fmla="*/ 7719893 w 12193149"/>
              <a:gd name="connsiteY96" fmla="*/ 2142703 h 2344739"/>
              <a:gd name="connsiteX97" fmla="*/ 7615495 w 12193149"/>
              <a:gd name="connsiteY97" fmla="*/ 2139232 h 2344739"/>
              <a:gd name="connsiteX98" fmla="*/ 7528691 w 12193149"/>
              <a:gd name="connsiteY98" fmla="*/ 2145060 h 2344739"/>
              <a:gd name="connsiteX99" fmla="*/ 7520719 w 12193149"/>
              <a:gd name="connsiteY99" fmla="*/ 2147613 h 2344739"/>
              <a:gd name="connsiteX100" fmla="*/ 7508559 w 12193149"/>
              <a:gd name="connsiteY100" fmla="*/ 2148948 h 2344739"/>
              <a:gd name="connsiteX101" fmla="*/ 7508188 w 12193149"/>
              <a:gd name="connsiteY101" fmla="*/ 2148621 h 2344739"/>
              <a:gd name="connsiteX102" fmla="*/ 7496943 w 12193149"/>
              <a:gd name="connsiteY102" fmla="*/ 2150573 h 2344739"/>
              <a:gd name="connsiteX103" fmla="*/ 7219707 w 12193149"/>
              <a:gd name="connsiteY103" fmla="*/ 2156680 h 2344739"/>
              <a:gd name="connsiteX104" fmla="*/ 7202249 w 12193149"/>
              <a:gd name="connsiteY104" fmla="*/ 2161230 h 2344739"/>
              <a:gd name="connsiteX105" fmla="*/ 7198152 w 12193149"/>
              <a:gd name="connsiteY105" fmla="*/ 2166588 h 2344739"/>
              <a:gd name="connsiteX106" fmla="*/ 7171956 w 12193149"/>
              <a:gd name="connsiteY106" fmla="*/ 2171236 h 2344739"/>
              <a:gd name="connsiteX107" fmla="*/ 7098136 w 12193149"/>
              <a:gd name="connsiteY107" fmla="*/ 2183464 h 2344739"/>
              <a:gd name="connsiteX108" fmla="*/ 7019644 w 12193149"/>
              <a:gd name="connsiteY108" fmla="*/ 2183090 h 2344739"/>
              <a:gd name="connsiteX109" fmla="*/ 6905294 w 12193149"/>
              <a:gd name="connsiteY109" fmla="*/ 2212596 h 2344739"/>
              <a:gd name="connsiteX110" fmla="*/ 6709370 w 12193149"/>
              <a:gd name="connsiteY110" fmla="*/ 2240551 h 2344739"/>
              <a:gd name="connsiteX111" fmla="*/ 6550602 w 12193149"/>
              <a:gd name="connsiteY111" fmla="*/ 2269327 h 2344739"/>
              <a:gd name="connsiteX112" fmla="*/ 6318708 w 12193149"/>
              <a:gd name="connsiteY112" fmla="*/ 2316127 h 2344739"/>
              <a:gd name="connsiteX113" fmla="*/ 6169822 w 12193149"/>
              <a:gd name="connsiteY113" fmla="*/ 2318214 h 2344739"/>
              <a:gd name="connsiteX114" fmla="*/ 6074996 w 12193149"/>
              <a:gd name="connsiteY114" fmla="*/ 2338676 h 2344739"/>
              <a:gd name="connsiteX115" fmla="*/ 6069677 w 12193149"/>
              <a:gd name="connsiteY115" fmla="*/ 2337139 h 2344739"/>
              <a:gd name="connsiteX116" fmla="*/ 6049786 w 12193149"/>
              <a:gd name="connsiteY116" fmla="*/ 2337822 h 2344739"/>
              <a:gd name="connsiteX117" fmla="*/ 6042433 w 12193149"/>
              <a:gd name="connsiteY117" fmla="*/ 2329473 h 2344739"/>
              <a:gd name="connsiteX118" fmla="*/ 6011238 w 12193149"/>
              <a:gd name="connsiteY118" fmla="*/ 2324380 h 2344739"/>
              <a:gd name="connsiteX119" fmla="*/ 5958523 w 12193149"/>
              <a:gd name="connsiteY119" fmla="*/ 2328024 h 2344739"/>
              <a:gd name="connsiteX120" fmla="*/ 5760067 w 12193149"/>
              <a:gd name="connsiteY120" fmla="*/ 2343716 h 2344739"/>
              <a:gd name="connsiteX121" fmla="*/ 5628108 w 12193149"/>
              <a:gd name="connsiteY121" fmla="*/ 2344739 h 2344739"/>
              <a:gd name="connsiteX122" fmla="*/ 5472054 w 12193149"/>
              <a:gd name="connsiteY122" fmla="*/ 2330719 h 2344739"/>
              <a:gd name="connsiteX123" fmla="*/ 5433909 w 12193149"/>
              <a:gd name="connsiteY123" fmla="*/ 2319466 h 2344739"/>
              <a:gd name="connsiteX124" fmla="*/ 5382817 w 12193149"/>
              <a:gd name="connsiteY124" fmla="*/ 2301764 h 2344739"/>
              <a:gd name="connsiteX125" fmla="*/ 5262912 w 12193149"/>
              <a:gd name="connsiteY125" fmla="*/ 2281347 h 2344739"/>
              <a:gd name="connsiteX126" fmla="*/ 5224109 w 12193149"/>
              <a:gd name="connsiteY126" fmla="*/ 2270223 h 2344739"/>
              <a:gd name="connsiteX127" fmla="*/ 5175808 w 12193149"/>
              <a:gd name="connsiteY127" fmla="*/ 2267233 h 2344739"/>
              <a:gd name="connsiteX128" fmla="*/ 5157702 w 12193149"/>
              <a:gd name="connsiteY128" fmla="*/ 2260010 h 2344739"/>
              <a:gd name="connsiteX129" fmla="*/ 5143747 w 12193149"/>
              <a:gd name="connsiteY129" fmla="*/ 2256610 h 2344739"/>
              <a:gd name="connsiteX130" fmla="*/ 5140744 w 12193149"/>
              <a:gd name="connsiteY130" fmla="*/ 2254509 h 2344739"/>
              <a:gd name="connsiteX131" fmla="*/ 5122807 w 12193149"/>
              <a:gd name="connsiteY131" fmla="*/ 2243656 h 2344739"/>
              <a:gd name="connsiteX132" fmla="*/ 5066938 w 12193149"/>
              <a:gd name="connsiteY132" fmla="*/ 2250227 h 2344739"/>
              <a:gd name="connsiteX133" fmla="*/ 5012662 w 12193149"/>
              <a:gd name="connsiteY133" fmla="*/ 2233846 h 2344739"/>
              <a:gd name="connsiteX134" fmla="*/ 4841589 w 12193149"/>
              <a:gd name="connsiteY134" fmla="*/ 2209829 h 2344739"/>
              <a:gd name="connsiteX135" fmla="*/ 4763595 w 12193149"/>
              <a:gd name="connsiteY135" fmla="*/ 2182061 h 2344739"/>
              <a:gd name="connsiteX136" fmla="*/ 4724334 w 12193149"/>
              <a:gd name="connsiteY136" fmla="*/ 2173047 h 2344739"/>
              <a:gd name="connsiteX137" fmla="*/ 4722324 w 12193149"/>
              <a:gd name="connsiteY137" fmla="*/ 2172298 h 2344739"/>
              <a:gd name="connsiteX138" fmla="*/ 4723259 w 12193149"/>
              <a:gd name="connsiteY138" fmla="*/ 2172087 h 2344739"/>
              <a:gd name="connsiteX139" fmla="*/ 4718350 w 12193149"/>
              <a:gd name="connsiteY139" fmla="*/ 2170817 h 2344739"/>
              <a:gd name="connsiteX140" fmla="*/ 4722324 w 12193149"/>
              <a:gd name="connsiteY140" fmla="*/ 2172298 h 2344739"/>
              <a:gd name="connsiteX141" fmla="*/ 4716674 w 12193149"/>
              <a:gd name="connsiteY141" fmla="*/ 2173573 h 2344739"/>
              <a:gd name="connsiteX142" fmla="*/ 4516962 w 12193149"/>
              <a:gd name="connsiteY142" fmla="*/ 2163671 h 2344739"/>
              <a:gd name="connsiteX143" fmla="*/ 4429691 w 12193149"/>
              <a:gd name="connsiteY143" fmla="*/ 2153020 h 2344739"/>
              <a:gd name="connsiteX144" fmla="*/ 4364023 w 12193149"/>
              <a:gd name="connsiteY144" fmla="*/ 2151674 h 2344739"/>
              <a:gd name="connsiteX145" fmla="*/ 4318114 w 12193149"/>
              <a:gd name="connsiteY145" fmla="*/ 2158289 h 2344739"/>
              <a:gd name="connsiteX146" fmla="*/ 4316258 w 12193149"/>
              <a:gd name="connsiteY146" fmla="*/ 2156948 h 2344739"/>
              <a:gd name="connsiteX147" fmla="*/ 4296292 w 12193149"/>
              <a:gd name="connsiteY147" fmla="*/ 2155069 h 2344739"/>
              <a:gd name="connsiteX148" fmla="*/ 4291212 w 12193149"/>
              <a:gd name="connsiteY148" fmla="*/ 2157986 h 2344739"/>
              <a:gd name="connsiteX149" fmla="*/ 4277290 w 12193149"/>
              <a:gd name="connsiteY149" fmla="*/ 2157740 h 2344739"/>
              <a:gd name="connsiteX150" fmla="*/ 4249265 w 12193149"/>
              <a:gd name="connsiteY150" fmla="*/ 2160064 h 2344739"/>
              <a:gd name="connsiteX151" fmla="*/ 4203199 w 12193149"/>
              <a:gd name="connsiteY151" fmla="*/ 2157269 h 2344739"/>
              <a:gd name="connsiteX152" fmla="*/ 4202893 w 12193149"/>
              <a:gd name="connsiteY152" fmla="*/ 2156010 h 2344739"/>
              <a:gd name="connsiteX153" fmla="*/ 4192396 w 12193149"/>
              <a:gd name="connsiteY153" fmla="*/ 2150376 h 2344739"/>
              <a:gd name="connsiteX154" fmla="*/ 4143893 w 12193149"/>
              <a:gd name="connsiteY154" fmla="*/ 2134511 h 2344739"/>
              <a:gd name="connsiteX155" fmla="*/ 4084245 w 12193149"/>
              <a:gd name="connsiteY155" fmla="*/ 2107978 h 2344739"/>
              <a:gd name="connsiteX156" fmla="*/ 4075694 w 12193149"/>
              <a:gd name="connsiteY156" fmla="*/ 2107143 h 2344739"/>
              <a:gd name="connsiteX157" fmla="*/ 4075575 w 12193149"/>
              <a:gd name="connsiteY157" fmla="*/ 2106844 h 2344739"/>
              <a:gd name="connsiteX158" fmla="*/ 4066658 w 12193149"/>
              <a:gd name="connsiteY158" fmla="*/ 2105400 h 2344739"/>
              <a:gd name="connsiteX159" fmla="*/ 4060102 w 12193149"/>
              <a:gd name="connsiteY159" fmla="*/ 2105618 h 2344739"/>
              <a:gd name="connsiteX160" fmla="*/ 4043512 w 12193149"/>
              <a:gd name="connsiteY160" fmla="*/ 2103997 h 2344739"/>
              <a:gd name="connsiteX161" fmla="*/ 4038145 w 12193149"/>
              <a:gd name="connsiteY161" fmla="*/ 2101563 h 2344739"/>
              <a:gd name="connsiteX162" fmla="*/ 4036511 w 12193149"/>
              <a:gd name="connsiteY162" fmla="*/ 2097896 h 2344739"/>
              <a:gd name="connsiteX163" fmla="*/ 4034926 w 12193149"/>
              <a:gd name="connsiteY163" fmla="*/ 2098131 h 2344739"/>
              <a:gd name="connsiteX164" fmla="*/ 4005686 w 12193149"/>
              <a:gd name="connsiteY164" fmla="*/ 2085563 h 2344739"/>
              <a:gd name="connsiteX165" fmla="*/ 3937994 w 12193149"/>
              <a:gd name="connsiteY165" fmla="*/ 2068106 h 2344739"/>
              <a:gd name="connsiteX166" fmla="*/ 3898423 w 12193149"/>
              <a:gd name="connsiteY166" fmla="*/ 2062451 h 2344739"/>
              <a:gd name="connsiteX167" fmla="*/ 3790908 w 12193149"/>
              <a:gd name="connsiteY167" fmla="*/ 2042213 h 2344739"/>
              <a:gd name="connsiteX168" fmla="*/ 3683661 w 12193149"/>
              <a:gd name="connsiteY168" fmla="*/ 2018290 h 2344739"/>
              <a:gd name="connsiteX169" fmla="*/ 3611183 w 12193149"/>
              <a:gd name="connsiteY169" fmla="*/ 1986019 h 2344739"/>
              <a:gd name="connsiteX170" fmla="*/ 3605003 w 12193149"/>
              <a:gd name="connsiteY170" fmla="*/ 1987381 h 2344739"/>
              <a:gd name="connsiteX171" fmla="*/ 3595884 w 12193149"/>
              <a:gd name="connsiteY171" fmla="*/ 1987545 h 2344739"/>
              <a:gd name="connsiteX172" fmla="*/ 3595649 w 12193149"/>
              <a:gd name="connsiteY172" fmla="*/ 1987276 h 2344739"/>
              <a:gd name="connsiteX173" fmla="*/ 3587126 w 12193149"/>
              <a:gd name="connsiteY173" fmla="*/ 1987966 h 2344739"/>
              <a:gd name="connsiteX174" fmla="*/ 3537283 w 12193149"/>
              <a:gd name="connsiteY174" fmla="*/ 1978267 h 2344739"/>
              <a:gd name="connsiteX175" fmla="*/ 3474371 w 12193149"/>
              <a:gd name="connsiteY175" fmla="*/ 1974606 h 2344739"/>
              <a:gd name="connsiteX176" fmla="*/ 3401876 w 12193149"/>
              <a:gd name="connsiteY176" fmla="*/ 1962558 h 2344739"/>
              <a:gd name="connsiteX177" fmla="*/ 3365036 w 12193149"/>
              <a:gd name="connsiteY177" fmla="*/ 1979510 h 2344739"/>
              <a:gd name="connsiteX178" fmla="*/ 3345174 w 12193149"/>
              <a:gd name="connsiteY178" fmla="*/ 1981192 h 2344739"/>
              <a:gd name="connsiteX179" fmla="*/ 3342846 w 12193149"/>
              <a:gd name="connsiteY179" fmla="*/ 1980217 h 2344739"/>
              <a:gd name="connsiteX180" fmla="*/ 3263504 w 12193149"/>
              <a:gd name="connsiteY180" fmla="*/ 1986094 h 2344739"/>
              <a:gd name="connsiteX181" fmla="*/ 3143704 w 12193149"/>
              <a:gd name="connsiteY181" fmla="*/ 1993869 h 2344739"/>
              <a:gd name="connsiteX182" fmla="*/ 3031439 w 12193149"/>
              <a:gd name="connsiteY182" fmla="*/ 1996512 h 2344739"/>
              <a:gd name="connsiteX183" fmla="*/ 2782717 w 12193149"/>
              <a:gd name="connsiteY183" fmla="*/ 2018333 h 2344739"/>
              <a:gd name="connsiteX184" fmla="*/ 2647675 w 12193149"/>
              <a:gd name="connsiteY184" fmla="*/ 2028869 h 2344739"/>
              <a:gd name="connsiteX185" fmla="*/ 2569176 w 12193149"/>
              <a:gd name="connsiteY185" fmla="*/ 2002628 h 2344739"/>
              <a:gd name="connsiteX186" fmla="*/ 2444403 w 12193149"/>
              <a:gd name="connsiteY186" fmla="*/ 2016529 h 2344739"/>
              <a:gd name="connsiteX187" fmla="*/ 2316260 w 12193149"/>
              <a:gd name="connsiteY187" fmla="*/ 2024996 h 2344739"/>
              <a:gd name="connsiteX188" fmla="*/ 2209726 w 12193149"/>
              <a:gd name="connsiteY188" fmla="*/ 2019763 h 2344739"/>
              <a:gd name="connsiteX189" fmla="*/ 2095813 w 12193149"/>
              <a:gd name="connsiteY189" fmla="*/ 2003052 h 2344739"/>
              <a:gd name="connsiteX190" fmla="*/ 1998504 w 12193149"/>
              <a:gd name="connsiteY190" fmla="*/ 1995032 h 2344739"/>
              <a:gd name="connsiteX191" fmla="*/ 1929320 w 12193149"/>
              <a:gd name="connsiteY191" fmla="*/ 2016977 h 2344739"/>
              <a:gd name="connsiteX192" fmla="*/ 1922798 w 12193149"/>
              <a:gd name="connsiteY192" fmla="*/ 2012146 h 2344739"/>
              <a:gd name="connsiteX193" fmla="*/ 1874228 w 12193149"/>
              <a:gd name="connsiteY193" fmla="*/ 2013741 h 2344739"/>
              <a:gd name="connsiteX194" fmla="*/ 1787803 w 12193149"/>
              <a:gd name="connsiteY194" fmla="*/ 2041363 h 2344739"/>
              <a:gd name="connsiteX195" fmla="*/ 1739352 w 12193149"/>
              <a:gd name="connsiteY195" fmla="*/ 2036312 h 2344739"/>
              <a:gd name="connsiteX196" fmla="*/ 1676219 w 12193149"/>
              <a:gd name="connsiteY196" fmla="*/ 2019963 h 2344739"/>
              <a:gd name="connsiteX197" fmla="*/ 1609817 w 12193149"/>
              <a:gd name="connsiteY197" fmla="*/ 2013066 h 2344739"/>
              <a:gd name="connsiteX198" fmla="*/ 1497258 w 12193149"/>
              <a:gd name="connsiteY198" fmla="*/ 1987476 h 2344739"/>
              <a:gd name="connsiteX199" fmla="*/ 1151127 w 12193149"/>
              <a:gd name="connsiteY199" fmla="*/ 1938041 h 2344739"/>
              <a:gd name="connsiteX200" fmla="*/ 859417 w 12193149"/>
              <a:gd name="connsiteY200" fmla="*/ 1928608 h 2344739"/>
              <a:gd name="connsiteX201" fmla="*/ 838688 w 12193149"/>
              <a:gd name="connsiteY201" fmla="*/ 1929821 h 2344739"/>
              <a:gd name="connsiteX202" fmla="*/ 817957 w 12193149"/>
              <a:gd name="connsiteY202" fmla="*/ 1927857 h 2344739"/>
              <a:gd name="connsiteX203" fmla="*/ 812654 w 12193149"/>
              <a:gd name="connsiteY203" fmla="*/ 1930751 h 2344739"/>
              <a:gd name="connsiteX204" fmla="*/ 721195 w 12193149"/>
              <a:gd name="connsiteY204" fmla="*/ 1929661 h 2344739"/>
              <a:gd name="connsiteX205" fmla="*/ 720890 w 12193149"/>
              <a:gd name="connsiteY205" fmla="*/ 1928399 h 2344739"/>
              <a:gd name="connsiteX206" fmla="*/ 710023 w 12193149"/>
              <a:gd name="connsiteY206" fmla="*/ 1922722 h 2344739"/>
              <a:gd name="connsiteX207" fmla="*/ 597940 w 12193149"/>
              <a:gd name="connsiteY207" fmla="*/ 1879864 h 2344739"/>
              <a:gd name="connsiteX208" fmla="*/ 579683 w 12193149"/>
              <a:gd name="connsiteY208" fmla="*/ 1877212 h 2344739"/>
              <a:gd name="connsiteX209" fmla="*/ 572865 w 12193149"/>
              <a:gd name="connsiteY209" fmla="*/ 1877401 h 2344739"/>
              <a:gd name="connsiteX210" fmla="*/ 446247 w 12193149"/>
              <a:gd name="connsiteY210" fmla="*/ 1839371 h 2344739"/>
              <a:gd name="connsiteX211" fmla="*/ 405163 w 12193149"/>
              <a:gd name="connsiteY211" fmla="*/ 1833548 h 2344739"/>
              <a:gd name="connsiteX212" fmla="*/ 293583 w 12193149"/>
              <a:gd name="connsiteY212" fmla="*/ 1812852 h 2344739"/>
              <a:gd name="connsiteX213" fmla="*/ 119529 w 12193149"/>
              <a:gd name="connsiteY213" fmla="*/ 1761047 h 2344739"/>
              <a:gd name="connsiteX214" fmla="*/ 16674 w 12193149"/>
              <a:gd name="connsiteY214" fmla="*/ 1758191 h 2344739"/>
              <a:gd name="connsiteX215" fmla="*/ 1150 w 12193149"/>
              <a:gd name="connsiteY215" fmla="*/ 1752722 h 2344739"/>
              <a:gd name="connsiteX216" fmla="*/ 1148 w 12193149"/>
              <a:gd name="connsiteY216" fmla="*/ 222213 h 2344739"/>
              <a:gd name="connsiteX217" fmla="*/ 1148 w 12193149"/>
              <a:gd name="connsiteY217" fmla="*/ 0 h 2344739"/>
              <a:gd name="connsiteX0" fmla="*/ 1148 w 12193149"/>
              <a:gd name="connsiteY0" fmla="*/ 0 h 2344739"/>
              <a:gd name="connsiteX1" fmla="*/ 12193148 w 12193149"/>
              <a:gd name="connsiteY1" fmla="*/ 0 h 2344739"/>
              <a:gd name="connsiteX2" fmla="*/ 12193149 w 12193149"/>
              <a:gd name="connsiteY2" fmla="*/ 579739 h 2344739"/>
              <a:gd name="connsiteX3" fmla="*/ 12185986 w 12193149"/>
              <a:gd name="connsiteY3" fmla="*/ 584189 h 2344739"/>
              <a:gd name="connsiteX4" fmla="*/ 12156363 w 12193149"/>
              <a:gd name="connsiteY4" fmla="*/ 597366 h 2344739"/>
              <a:gd name="connsiteX5" fmla="*/ 12139215 w 12193149"/>
              <a:gd name="connsiteY5" fmla="*/ 623179 h 2344739"/>
              <a:gd name="connsiteX6" fmla="*/ 12126327 w 12193149"/>
              <a:gd name="connsiteY6" fmla="*/ 624690 h 2344739"/>
              <a:gd name="connsiteX7" fmla="*/ 12124007 w 12193149"/>
              <a:gd name="connsiteY7" fmla="*/ 624794 h 2344739"/>
              <a:gd name="connsiteX8" fmla="*/ 12116854 w 12193149"/>
              <a:gd name="connsiteY8" fmla="*/ 628608 h 2344739"/>
              <a:gd name="connsiteX9" fmla="*/ 12099497 w 12193149"/>
              <a:gd name="connsiteY9" fmla="*/ 628139 h 2344739"/>
              <a:gd name="connsiteX10" fmla="*/ 12087073 w 12193149"/>
              <a:gd name="connsiteY10" fmla="*/ 636341 h 2344739"/>
              <a:gd name="connsiteX11" fmla="*/ 12031073 w 12193149"/>
              <a:gd name="connsiteY11" fmla="*/ 680009 h 2344739"/>
              <a:gd name="connsiteX12" fmla="*/ 11995833 w 12193149"/>
              <a:gd name="connsiteY12" fmla="*/ 703458 h 2344739"/>
              <a:gd name="connsiteX13" fmla="*/ 11979717 w 12193149"/>
              <a:gd name="connsiteY13" fmla="*/ 708161 h 2344739"/>
              <a:gd name="connsiteX14" fmla="*/ 11959046 w 12193149"/>
              <a:gd name="connsiteY14" fmla="*/ 717558 h 2344739"/>
              <a:gd name="connsiteX15" fmla="*/ 11920454 w 12193149"/>
              <a:gd name="connsiteY15" fmla="*/ 730883 h 2344739"/>
              <a:gd name="connsiteX16" fmla="*/ 11903656 w 12193149"/>
              <a:gd name="connsiteY16" fmla="*/ 742426 h 2344739"/>
              <a:gd name="connsiteX17" fmla="*/ 11895048 w 12193149"/>
              <a:gd name="connsiteY17" fmla="*/ 744791 h 2344739"/>
              <a:gd name="connsiteX18" fmla="*/ 11891968 w 12193149"/>
              <a:gd name="connsiteY18" fmla="*/ 755729 h 2344739"/>
              <a:gd name="connsiteX19" fmla="*/ 11870776 w 12193149"/>
              <a:gd name="connsiteY19" fmla="*/ 777816 h 2344739"/>
              <a:gd name="connsiteX20" fmla="*/ 11813376 w 12193149"/>
              <a:gd name="connsiteY20" fmla="*/ 797659 h 2344739"/>
              <a:gd name="connsiteX21" fmla="*/ 11590693 w 12193149"/>
              <a:gd name="connsiteY21" fmla="*/ 963777 h 2344739"/>
              <a:gd name="connsiteX22" fmla="*/ 11506817 w 12193149"/>
              <a:gd name="connsiteY22" fmla="*/ 1033623 h 2344739"/>
              <a:gd name="connsiteX23" fmla="*/ 11280332 w 12193149"/>
              <a:gd name="connsiteY23" fmla="*/ 1223571 h 2344739"/>
              <a:gd name="connsiteX24" fmla="*/ 11228309 w 12193149"/>
              <a:gd name="connsiteY24" fmla="*/ 1276236 h 2344739"/>
              <a:gd name="connsiteX25" fmla="*/ 11218087 w 12193149"/>
              <a:gd name="connsiteY25" fmla="*/ 1275961 h 2344739"/>
              <a:gd name="connsiteX26" fmla="*/ 11217184 w 12193149"/>
              <a:gd name="connsiteY26" fmla="*/ 1275018 h 2344739"/>
              <a:gd name="connsiteX27" fmla="*/ 11188885 w 12193149"/>
              <a:gd name="connsiteY27" fmla="*/ 1292383 h 2344739"/>
              <a:gd name="connsiteX28" fmla="*/ 11184501 w 12193149"/>
              <a:gd name="connsiteY28" fmla="*/ 1292525 h 2344739"/>
              <a:gd name="connsiteX29" fmla="*/ 11166854 w 12193149"/>
              <a:gd name="connsiteY29" fmla="*/ 1306612 h 2344739"/>
              <a:gd name="connsiteX30" fmla="*/ 11157311 w 12193149"/>
              <a:gd name="connsiteY30" fmla="*/ 1312414 h 2344739"/>
              <a:gd name="connsiteX31" fmla="*/ 11155496 w 12193149"/>
              <a:gd name="connsiteY31" fmla="*/ 1317097 h 2344739"/>
              <a:gd name="connsiteX32" fmla="*/ 11140961 w 12193149"/>
              <a:gd name="connsiteY32" fmla="*/ 1324115 h 2344739"/>
              <a:gd name="connsiteX33" fmla="*/ 11138961 w 12193149"/>
              <a:gd name="connsiteY33" fmla="*/ 1323772 h 2344739"/>
              <a:gd name="connsiteX34" fmla="*/ 11128208 w 12193149"/>
              <a:gd name="connsiteY34" fmla="*/ 1333832 h 2344739"/>
              <a:gd name="connsiteX35" fmla="*/ 11120691 w 12193149"/>
              <a:gd name="connsiteY35" fmla="*/ 1347424 h 2344739"/>
              <a:gd name="connsiteX36" fmla="*/ 10894683 w 12193149"/>
              <a:gd name="connsiteY36" fmla="*/ 1473399 h 2344739"/>
              <a:gd name="connsiteX37" fmla="*/ 10773300 w 12193149"/>
              <a:gd name="connsiteY37" fmla="*/ 1523191 h 2344739"/>
              <a:gd name="connsiteX38" fmla="*/ 10627668 w 12193149"/>
              <a:gd name="connsiteY38" fmla="*/ 1559229 h 2344739"/>
              <a:gd name="connsiteX39" fmla="*/ 10581895 w 12193149"/>
              <a:gd name="connsiteY39" fmla="*/ 1568689 h 2344739"/>
              <a:gd name="connsiteX40" fmla="*/ 10547790 w 12193149"/>
              <a:gd name="connsiteY40" fmla="*/ 1598423 h 2344739"/>
              <a:gd name="connsiteX41" fmla="*/ 10529643 w 12193149"/>
              <a:gd name="connsiteY41" fmla="*/ 1596907 h 2344739"/>
              <a:gd name="connsiteX42" fmla="*/ 10526446 w 12193149"/>
              <a:gd name="connsiteY42" fmla="*/ 1596411 h 2344739"/>
              <a:gd name="connsiteX43" fmla="*/ 10515129 w 12193149"/>
              <a:gd name="connsiteY43" fmla="*/ 1599537 h 2344739"/>
              <a:gd name="connsiteX44" fmla="*/ 10491735 w 12193149"/>
              <a:gd name="connsiteY44" fmla="*/ 1594156 h 2344739"/>
              <a:gd name="connsiteX45" fmla="*/ 10471418 w 12193149"/>
              <a:gd name="connsiteY45" fmla="*/ 1601693 h 2344739"/>
              <a:gd name="connsiteX46" fmla="*/ 10377042 w 12193149"/>
              <a:gd name="connsiteY46" fmla="*/ 1644598 h 2344739"/>
              <a:gd name="connsiteX47" fmla="*/ 10319338 w 12193149"/>
              <a:gd name="connsiteY47" fmla="*/ 1666221 h 2344739"/>
              <a:gd name="connsiteX48" fmla="*/ 10295467 w 12193149"/>
              <a:gd name="connsiteY48" fmla="*/ 1668079 h 2344739"/>
              <a:gd name="connsiteX49" fmla="*/ 10263443 w 12193149"/>
              <a:gd name="connsiteY49" fmla="*/ 1674948 h 2344739"/>
              <a:gd name="connsiteX50" fmla="*/ 10205418 w 12193149"/>
              <a:gd name="connsiteY50" fmla="*/ 1682149 h 2344739"/>
              <a:gd name="connsiteX51" fmla="*/ 10177759 w 12193149"/>
              <a:gd name="connsiteY51" fmla="*/ 1692943 h 2344739"/>
              <a:gd name="connsiteX52" fmla="*/ 10165070 w 12193149"/>
              <a:gd name="connsiteY52" fmla="*/ 1693739 h 2344739"/>
              <a:gd name="connsiteX53" fmla="*/ 10156308 w 12193149"/>
              <a:gd name="connsiteY53" fmla="*/ 1707487 h 2344739"/>
              <a:gd name="connsiteX54" fmla="*/ 10118267 w 12193149"/>
              <a:gd name="connsiteY54" fmla="*/ 1731142 h 2344739"/>
              <a:gd name="connsiteX55" fmla="*/ 10083317 w 12193149"/>
              <a:gd name="connsiteY55" fmla="*/ 1743296 h 2344739"/>
              <a:gd name="connsiteX56" fmla="*/ 10040388 w 12193149"/>
              <a:gd name="connsiteY56" fmla="*/ 1741632 h 2344739"/>
              <a:gd name="connsiteX57" fmla="*/ 9961167 w 12193149"/>
              <a:gd name="connsiteY57" fmla="*/ 1757147 h 2344739"/>
              <a:gd name="connsiteX58" fmla="*/ 9848940 w 12193149"/>
              <a:gd name="connsiteY58" fmla="*/ 1763915 h 2344739"/>
              <a:gd name="connsiteX59" fmla="*/ 9729457 w 12193149"/>
              <a:gd name="connsiteY59" fmla="*/ 1784122 h 2344739"/>
              <a:gd name="connsiteX60" fmla="*/ 9613704 w 12193149"/>
              <a:gd name="connsiteY60" fmla="*/ 1812371 h 2344739"/>
              <a:gd name="connsiteX61" fmla="*/ 9338590 w 12193149"/>
              <a:gd name="connsiteY61" fmla="*/ 1869293 h 2344739"/>
              <a:gd name="connsiteX62" fmla="*/ 9232518 w 12193149"/>
              <a:gd name="connsiteY62" fmla="*/ 1893149 h 2344739"/>
              <a:gd name="connsiteX63" fmla="*/ 9156690 w 12193149"/>
              <a:gd name="connsiteY63" fmla="*/ 1903228 h 2344739"/>
              <a:gd name="connsiteX64" fmla="*/ 9054601 w 12193149"/>
              <a:gd name="connsiteY64" fmla="*/ 1910755 h 2344739"/>
              <a:gd name="connsiteX65" fmla="*/ 9006634 w 12193149"/>
              <a:gd name="connsiteY65" fmla="*/ 1914040 h 2344739"/>
              <a:gd name="connsiteX66" fmla="*/ 9006349 w 12193149"/>
              <a:gd name="connsiteY66" fmla="*/ 1913800 h 2344739"/>
              <a:gd name="connsiteX67" fmla="*/ 8997380 w 12193149"/>
              <a:gd name="connsiteY67" fmla="*/ 1915011 h 2344739"/>
              <a:gd name="connsiteX68" fmla="*/ 8991542 w 12193149"/>
              <a:gd name="connsiteY68" fmla="*/ 1917072 h 2344739"/>
              <a:gd name="connsiteX69" fmla="*/ 8975485 w 12193149"/>
              <a:gd name="connsiteY69" fmla="*/ 1920298 h 2344739"/>
              <a:gd name="connsiteX70" fmla="*/ 8969159 w 12193149"/>
              <a:gd name="connsiteY70" fmla="*/ 1919598 h 2344739"/>
              <a:gd name="connsiteX71" fmla="*/ 8964196 w 12193149"/>
              <a:gd name="connsiteY71" fmla="*/ 1917373 h 2344739"/>
              <a:gd name="connsiteX72" fmla="*/ 8930136 w 12193149"/>
              <a:gd name="connsiteY72" fmla="*/ 1914185 h 2344739"/>
              <a:gd name="connsiteX73" fmla="*/ 8753592 w 12193149"/>
              <a:gd name="connsiteY73" fmla="*/ 1933417 h 2344739"/>
              <a:gd name="connsiteX74" fmla="*/ 8708995 w 12193149"/>
              <a:gd name="connsiteY74" fmla="*/ 1935518 h 2344739"/>
              <a:gd name="connsiteX75" fmla="*/ 8597219 w 12193149"/>
              <a:gd name="connsiteY75" fmla="*/ 1944090 h 2344739"/>
              <a:gd name="connsiteX76" fmla="*/ 8526378 w 12193149"/>
              <a:gd name="connsiteY76" fmla="*/ 1929248 h 2344739"/>
              <a:gd name="connsiteX77" fmla="*/ 8512131 w 12193149"/>
              <a:gd name="connsiteY77" fmla="*/ 1935163 h 2344739"/>
              <a:gd name="connsiteX78" fmla="*/ 8507315 w 12193149"/>
              <a:gd name="connsiteY78" fmla="*/ 1938164 h 2344739"/>
              <a:gd name="connsiteX79" fmla="*/ 8499116 w 12193149"/>
              <a:gd name="connsiteY79" fmla="*/ 1940902 h 2344739"/>
              <a:gd name="connsiteX80" fmla="*/ 8498742 w 12193149"/>
              <a:gd name="connsiteY80" fmla="*/ 1940723 h 2344739"/>
              <a:gd name="connsiteX81" fmla="*/ 8491397 w 12193149"/>
              <a:gd name="connsiteY81" fmla="*/ 1943773 h 2344739"/>
              <a:gd name="connsiteX82" fmla="*/ 8368330 w 12193149"/>
              <a:gd name="connsiteY82" fmla="*/ 1957815 h 2344739"/>
              <a:gd name="connsiteX83" fmla="*/ 8354947 w 12193149"/>
              <a:gd name="connsiteY83" fmla="*/ 1958009 h 2344739"/>
              <a:gd name="connsiteX84" fmla="*/ 8321252 w 12193149"/>
              <a:gd name="connsiteY84" fmla="*/ 1974587 h 2344739"/>
              <a:gd name="connsiteX85" fmla="*/ 8315581 w 12193149"/>
              <a:gd name="connsiteY85" fmla="*/ 1974913 h 2344739"/>
              <a:gd name="connsiteX86" fmla="*/ 8296322 w 12193149"/>
              <a:gd name="connsiteY86" fmla="*/ 1988808 h 2344739"/>
              <a:gd name="connsiteX87" fmla="*/ 8285424 w 12193149"/>
              <a:gd name="connsiteY87" fmla="*/ 1994631 h 2344739"/>
              <a:gd name="connsiteX88" fmla="*/ 8284298 w 12193149"/>
              <a:gd name="connsiteY88" fmla="*/ 1999074 h 2344739"/>
              <a:gd name="connsiteX89" fmla="*/ 8267224 w 12193149"/>
              <a:gd name="connsiteY89" fmla="*/ 2006249 h 2344739"/>
              <a:gd name="connsiteX90" fmla="*/ 8264525 w 12193149"/>
              <a:gd name="connsiteY90" fmla="*/ 2006019 h 2344739"/>
              <a:gd name="connsiteX91" fmla="*/ 8253181 w 12193149"/>
              <a:gd name="connsiteY91" fmla="*/ 2015862 h 2344739"/>
              <a:gd name="connsiteX92" fmla="*/ 8246982 w 12193149"/>
              <a:gd name="connsiteY92" fmla="*/ 2028854 h 2344739"/>
              <a:gd name="connsiteX93" fmla="*/ 8091420 w 12193149"/>
              <a:gd name="connsiteY93" fmla="*/ 2075015 h 2344739"/>
              <a:gd name="connsiteX94" fmla="*/ 7906555 w 12193149"/>
              <a:gd name="connsiteY94" fmla="*/ 2116988 h 2344739"/>
              <a:gd name="connsiteX95" fmla="*/ 7719893 w 12193149"/>
              <a:gd name="connsiteY95" fmla="*/ 2142703 h 2344739"/>
              <a:gd name="connsiteX96" fmla="*/ 7615495 w 12193149"/>
              <a:gd name="connsiteY96" fmla="*/ 2139232 h 2344739"/>
              <a:gd name="connsiteX97" fmla="*/ 7528691 w 12193149"/>
              <a:gd name="connsiteY97" fmla="*/ 2145060 h 2344739"/>
              <a:gd name="connsiteX98" fmla="*/ 7520719 w 12193149"/>
              <a:gd name="connsiteY98" fmla="*/ 2147613 h 2344739"/>
              <a:gd name="connsiteX99" fmla="*/ 7508559 w 12193149"/>
              <a:gd name="connsiteY99" fmla="*/ 2148948 h 2344739"/>
              <a:gd name="connsiteX100" fmla="*/ 7508188 w 12193149"/>
              <a:gd name="connsiteY100" fmla="*/ 2148621 h 2344739"/>
              <a:gd name="connsiteX101" fmla="*/ 7496943 w 12193149"/>
              <a:gd name="connsiteY101" fmla="*/ 2150573 h 2344739"/>
              <a:gd name="connsiteX102" fmla="*/ 7219707 w 12193149"/>
              <a:gd name="connsiteY102" fmla="*/ 2156680 h 2344739"/>
              <a:gd name="connsiteX103" fmla="*/ 7202249 w 12193149"/>
              <a:gd name="connsiteY103" fmla="*/ 2161230 h 2344739"/>
              <a:gd name="connsiteX104" fmla="*/ 7198152 w 12193149"/>
              <a:gd name="connsiteY104" fmla="*/ 2166588 h 2344739"/>
              <a:gd name="connsiteX105" fmla="*/ 7171956 w 12193149"/>
              <a:gd name="connsiteY105" fmla="*/ 2171236 h 2344739"/>
              <a:gd name="connsiteX106" fmla="*/ 7098136 w 12193149"/>
              <a:gd name="connsiteY106" fmla="*/ 2183464 h 2344739"/>
              <a:gd name="connsiteX107" fmla="*/ 7019644 w 12193149"/>
              <a:gd name="connsiteY107" fmla="*/ 2183090 h 2344739"/>
              <a:gd name="connsiteX108" fmla="*/ 6905294 w 12193149"/>
              <a:gd name="connsiteY108" fmla="*/ 2212596 h 2344739"/>
              <a:gd name="connsiteX109" fmla="*/ 6709370 w 12193149"/>
              <a:gd name="connsiteY109" fmla="*/ 2240551 h 2344739"/>
              <a:gd name="connsiteX110" fmla="*/ 6550602 w 12193149"/>
              <a:gd name="connsiteY110" fmla="*/ 2269327 h 2344739"/>
              <a:gd name="connsiteX111" fmla="*/ 6318708 w 12193149"/>
              <a:gd name="connsiteY111" fmla="*/ 2316127 h 2344739"/>
              <a:gd name="connsiteX112" fmla="*/ 6169822 w 12193149"/>
              <a:gd name="connsiteY112" fmla="*/ 2318214 h 2344739"/>
              <a:gd name="connsiteX113" fmla="*/ 6074996 w 12193149"/>
              <a:gd name="connsiteY113" fmla="*/ 2338676 h 2344739"/>
              <a:gd name="connsiteX114" fmla="*/ 6069677 w 12193149"/>
              <a:gd name="connsiteY114" fmla="*/ 2337139 h 2344739"/>
              <a:gd name="connsiteX115" fmla="*/ 6049786 w 12193149"/>
              <a:gd name="connsiteY115" fmla="*/ 2337822 h 2344739"/>
              <a:gd name="connsiteX116" fmla="*/ 6042433 w 12193149"/>
              <a:gd name="connsiteY116" fmla="*/ 2329473 h 2344739"/>
              <a:gd name="connsiteX117" fmla="*/ 6011238 w 12193149"/>
              <a:gd name="connsiteY117" fmla="*/ 2324380 h 2344739"/>
              <a:gd name="connsiteX118" fmla="*/ 5958523 w 12193149"/>
              <a:gd name="connsiteY118" fmla="*/ 2328024 h 2344739"/>
              <a:gd name="connsiteX119" fmla="*/ 5760067 w 12193149"/>
              <a:gd name="connsiteY119" fmla="*/ 2343716 h 2344739"/>
              <a:gd name="connsiteX120" fmla="*/ 5628108 w 12193149"/>
              <a:gd name="connsiteY120" fmla="*/ 2344739 h 2344739"/>
              <a:gd name="connsiteX121" fmla="*/ 5472054 w 12193149"/>
              <a:gd name="connsiteY121" fmla="*/ 2330719 h 2344739"/>
              <a:gd name="connsiteX122" fmla="*/ 5433909 w 12193149"/>
              <a:gd name="connsiteY122" fmla="*/ 2319466 h 2344739"/>
              <a:gd name="connsiteX123" fmla="*/ 5382817 w 12193149"/>
              <a:gd name="connsiteY123" fmla="*/ 2301764 h 2344739"/>
              <a:gd name="connsiteX124" fmla="*/ 5262912 w 12193149"/>
              <a:gd name="connsiteY124" fmla="*/ 2281347 h 2344739"/>
              <a:gd name="connsiteX125" fmla="*/ 5224109 w 12193149"/>
              <a:gd name="connsiteY125" fmla="*/ 2270223 h 2344739"/>
              <a:gd name="connsiteX126" fmla="*/ 5175808 w 12193149"/>
              <a:gd name="connsiteY126" fmla="*/ 2267233 h 2344739"/>
              <a:gd name="connsiteX127" fmla="*/ 5157702 w 12193149"/>
              <a:gd name="connsiteY127" fmla="*/ 2260010 h 2344739"/>
              <a:gd name="connsiteX128" fmla="*/ 5143747 w 12193149"/>
              <a:gd name="connsiteY128" fmla="*/ 2256610 h 2344739"/>
              <a:gd name="connsiteX129" fmla="*/ 5140744 w 12193149"/>
              <a:gd name="connsiteY129" fmla="*/ 2254509 h 2344739"/>
              <a:gd name="connsiteX130" fmla="*/ 5122807 w 12193149"/>
              <a:gd name="connsiteY130" fmla="*/ 2243656 h 2344739"/>
              <a:gd name="connsiteX131" fmla="*/ 5066938 w 12193149"/>
              <a:gd name="connsiteY131" fmla="*/ 2250227 h 2344739"/>
              <a:gd name="connsiteX132" fmla="*/ 5012662 w 12193149"/>
              <a:gd name="connsiteY132" fmla="*/ 2233846 h 2344739"/>
              <a:gd name="connsiteX133" fmla="*/ 4841589 w 12193149"/>
              <a:gd name="connsiteY133" fmla="*/ 2209829 h 2344739"/>
              <a:gd name="connsiteX134" fmla="*/ 4763595 w 12193149"/>
              <a:gd name="connsiteY134" fmla="*/ 2182061 h 2344739"/>
              <a:gd name="connsiteX135" fmla="*/ 4724334 w 12193149"/>
              <a:gd name="connsiteY135" fmla="*/ 2173047 h 2344739"/>
              <a:gd name="connsiteX136" fmla="*/ 4722324 w 12193149"/>
              <a:gd name="connsiteY136" fmla="*/ 2172298 h 2344739"/>
              <a:gd name="connsiteX137" fmla="*/ 4723259 w 12193149"/>
              <a:gd name="connsiteY137" fmla="*/ 2172087 h 2344739"/>
              <a:gd name="connsiteX138" fmla="*/ 4718350 w 12193149"/>
              <a:gd name="connsiteY138" fmla="*/ 2170817 h 2344739"/>
              <a:gd name="connsiteX139" fmla="*/ 4722324 w 12193149"/>
              <a:gd name="connsiteY139" fmla="*/ 2172298 h 2344739"/>
              <a:gd name="connsiteX140" fmla="*/ 4716674 w 12193149"/>
              <a:gd name="connsiteY140" fmla="*/ 2173573 h 2344739"/>
              <a:gd name="connsiteX141" fmla="*/ 4516962 w 12193149"/>
              <a:gd name="connsiteY141" fmla="*/ 2163671 h 2344739"/>
              <a:gd name="connsiteX142" fmla="*/ 4429691 w 12193149"/>
              <a:gd name="connsiteY142" fmla="*/ 2153020 h 2344739"/>
              <a:gd name="connsiteX143" fmla="*/ 4364023 w 12193149"/>
              <a:gd name="connsiteY143" fmla="*/ 2151674 h 2344739"/>
              <a:gd name="connsiteX144" fmla="*/ 4318114 w 12193149"/>
              <a:gd name="connsiteY144" fmla="*/ 2158289 h 2344739"/>
              <a:gd name="connsiteX145" fmla="*/ 4316258 w 12193149"/>
              <a:gd name="connsiteY145" fmla="*/ 2156948 h 2344739"/>
              <a:gd name="connsiteX146" fmla="*/ 4296292 w 12193149"/>
              <a:gd name="connsiteY146" fmla="*/ 2155069 h 2344739"/>
              <a:gd name="connsiteX147" fmla="*/ 4291212 w 12193149"/>
              <a:gd name="connsiteY147" fmla="*/ 2157986 h 2344739"/>
              <a:gd name="connsiteX148" fmla="*/ 4277290 w 12193149"/>
              <a:gd name="connsiteY148" fmla="*/ 2157740 h 2344739"/>
              <a:gd name="connsiteX149" fmla="*/ 4249265 w 12193149"/>
              <a:gd name="connsiteY149" fmla="*/ 2160064 h 2344739"/>
              <a:gd name="connsiteX150" fmla="*/ 4203199 w 12193149"/>
              <a:gd name="connsiteY150" fmla="*/ 2157269 h 2344739"/>
              <a:gd name="connsiteX151" fmla="*/ 4202893 w 12193149"/>
              <a:gd name="connsiteY151" fmla="*/ 2156010 h 2344739"/>
              <a:gd name="connsiteX152" fmla="*/ 4192396 w 12193149"/>
              <a:gd name="connsiteY152" fmla="*/ 2150376 h 2344739"/>
              <a:gd name="connsiteX153" fmla="*/ 4143893 w 12193149"/>
              <a:gd name="connsiteY153" fmla="*/ 2134511 h 2344739"/>
              <a:gd name="connsiteX154" fmla="*/ 4084245 w 12193149"/>
              <a:gd name="connsiteY154" fmla="*/ 2107978 h 2344739"/>
              <a:gd name="connsiteX155" fmla="*/ 4075694 w 12193149"/>
              <a:gd name="connsiteY155" fmla="*/ 2107143 h 2344739"/>
              <a:gd name="connsiteX156" fmla="*/ 4075575 w 12193149"/>
              <a:gd name="connsiteY156" fmla="*/ 2106844 h 2344739"/>
              <a:gd name="connsiteX157" fmla="*/ 4066658 w 12193149"/>
              <a:gd name="connsiteY157" fmla="*/ 2105400 h 2344739"/>
              <a:gd name="connsiteX158" fmla="*/ 4060102 w 12193149"/>
              <a:gd name="connsiteY158" fmla="*/ 2105618 h 2344739"/>
              <a:gd name="connsiteX159" fmla="*/ 4043512 w 12193149"/>
              <a:gd name="connsiteY159" fmla="*/ 2103997 h 2344739"/>
              <a:gd name="connsiteX160" fmla="*/ 4038145 w 12193149"/>
              <a:gd name="connsiteY160" fmla="*/ 2101563 h 2344739"/>
              <a:gd name="connsiteX161" fmla="*/ 4036511 w 12193149"/>
              <a:gd name="connsiteY161" fmla="*/ 2097896 h 2344739"/>
              <a:gd name="connsiteX162" fmla="*/ 4034926 w 12193149"/>
              <a:gd name="connsiteY162" fmla="*/ 2098131 h 2344739"/>
              <a:gd name="connsiteX163" fmla="*/ 4005686 w 12193149"/>
              <a:gd name="connsiteY163" fmla="*/ 2085563 h 2344739"/>
              <a:gd name="connsiteX164" fmla="*/ 3937994 w 12193149"/>
              <a:gd name="connsiteY164" fmla="*/ 2068106 h 2344739"/>
              <a:gd name="connsiteX165" fmla="*/ 3898423 w 12193149"/>
              <a:gd name="connsiteY165" fmla="*/ 2062451 h 2344739"/>
              <a:gd name="connsiteX166" fmla="*/ 3790908 w 12193149"/>
              <a:gd name="connsiteY166" fmla="*/ 2042213 h 2344739"/>
              <a:gd name="connsiteX167" fmla="*/ 3683661 w 12193149"/>
              <a:gd name="connsiteY167" fmla="*/ 2018290 h 2344739"/>
              <a:gd name="connsiteX168" fmla="*/ 3611183 w 12193149"/>
              <a:gd name="connsiteY168" fmla="*/ 1986019 h 2344739"/>
              <a:gd name="connsiteX169" fmla="*/ 3605003 w 12193149"/>
              <a:gd name="connsiteY169" fmla="*/ 1987381 h 2344739"/>
              <a:gd name="connsiteX170" fmla="*/ 3595884 w 12193149"/>
              <a:gd name="connsiteY170" fmla="*/ 1987545 h 2344739"/>
              <a:gd name="connsiteX171" fmla="*/ 3595649 w 12193149"/>
              <a:gd name="connsiteY171" fmla="*/ 1987276 h 2344739"/>
              <a:gd name="connsiteX172" fmla="*/ 3587126 w 12193149"/>
              <a:gd name="connsiteY172" fmla="*/ 1987966 h 2344739"/>
              <a:gd name="connsiteX173" fmla="*/ 3537283 w 12193149"/>
              <a:gd name="connsiteY173" fmla="*/ 1978267 h 2344739"/>
              <a:gd name="connsiteX174" fmla="*/ 3474371 w 12193149"/>
              <a:gd name="connsiteY174" fmla="*/ 1974606 h 2344739"/>
              <a:gd name="connsiteX175" fmla="*/ 3401876 w 12193149"/>
              <a:gd name="connsiteY175" fmla="*/ 1962558 h 2344739"/>
              <a:gd name="connsiteX176" fmla="*/ 3365036 w 12193149"/>
              <a:gd name="connsiteY176" fmla="*/ 1979510 h 2344739"/>
              <a:gd name="connsiteX177" fmla="*/ 3345174 w 12193149"/>
              <a:gd name="connsiteY177" fmla="*/ 1981192 h 2344739"/>
              <a:gd name="connsiteX178" fmla="*/ 3342846 w 12193149"/>
              <a:gd name="connsiteY178" fmla="*/ 1980217 h 2344739"/>
              <a:gd name="connsiteX179" fmla="*/ 3263504 w 12193149"/>
              <a:gd name="connsiteY179" fmla="*/ 1986094 h 2344739"/>
              <a:gd name="connsiteX180" fmla="*/ 3143704 w 12193149"/>
              <a:gd name="connsiteY180" fmla="*/ 1993869 h 2344739"/>
              <a:gd name="connsiteX181" fmla="*/ 3031439 w 12193149"/>
              <a:gd name="connsiteY181" fmla="*/ 1996512 h 2344739"/>
              <a:gd name="connsiteX182" fmla="*/ 2782717 w 12193149"/>
              <a:gd name="connsiteY182" fmla="*/ 2018333 h 2344739"/>
              <a:gd name="connsiteX183" fmla="*/ 2647675 w 12193149"/>
              <a:gd name="connsiteY183" fmla="*/ 2028869 h 2344739"/>
              <a:gd name="connsiteX184" fmla="*/ 2569176 w 12193149"/>
              <a:gd name="connsiteY184" fmla="*/ 2002628 h 2344739"/>
              <a:gd name="connsiteX185" fmla="*/ 2444403 w 12193149"/>
              <a:gd name="connsiteY185" fmla="*/ 2016529 h 2344739"/>
              <a:gd name="connsiteX186" fmla="*/ 2316260 w 12193149"/>
              <a:gd name="connsiteY186" fmla="*/ 2024996 h 2344739"/>
              <a:gd name="connsiteX187" fmla="*/ 2209726 w 12193149"/>
              <a:gd name="connsiteY187" fmla="*/ 2019763 h 2344739"/>
              <a:gd name="connsiteX188" fmla="*/ 2095813 w 12193149"/>
              <a:gd name="connsiteY188" fmla="*/ 2003052 h 2344739"/>
              <a:gd name="connsiteX189" fmla="*/ 1998504 w 12193149"/>
              <a:gd name="connsiteY189" fmla="*/ 1995032 h 2344739"/>
              <a:gd name="connsiteX190" fmla="*/ 1929320 w 12193149"/>
              <a:gd name="connsiteY190" fmla="*/ 2016977 h 2344739"/>
              <a:gd name="connsiteX191" fmla="*/ 1922798 w 12193149"/>
              <a:gd name="connsiteY191" fmla="*/ 2012146 h 2344739"/>
              <a:gd name="connsiteX192" fmla="*/ 1874228 w 12193149"/>
              <a:gd name="connsiteY192" fmla="*/ 2013741 h 2344739"/>
              <a:gd name="connsiteX193" fmla="*/ 1787803 w 12193149"/>
              <a:gd name="connsiteY193" fmla="*/ 2041363 h 2344739"/>
              <a:gd name="connsiteX194" fmla="*/ 1739352 w 12193149"/>
              <a:gd name="connsiteY194" fmla="*/ 2036312 h 2344739"/>
              <a:gd name="connsiteX195" fmla="*/ 1676219 w 12193149"/>
              <a:gd name="connsiteY195" fmla="*/ 2019963 h 2344739"/>
              <a:gd name="connsiteX196" fmla="*/ 1609817 w 12193149"/>
              <a:gd name="connsiteY196" fmla="*/ 2013066 h 2344739"/>
              <a:gd name="connsiteX197" fmla="*/ 1497258 w 12193149"/>
              <a:gd name="connsiteY197" fmla="*/ 1987476 h 2344739"/>
              <a:gd name="connsiteX198" fmla="*/ 1151127 w 12193149"/>
              <a:gd name="connsiteY198" fmla="*/ 1938041 h 2344739"/>
              <a:gd name="connsiteX199" fmla="*/ 859417 w 12193149"/>
              <a:gd name="connsiteY199" fmla="*/ 1928608 h 2344739"/>
              <a:gd name="connsiteX200" fmla="*/ 838688 w 12193149"/>
              <a:gd name="connsiteY200" fmla="*/ 1929821 h 2344739"/>
              <a:gd name="connsiteX201" fmla="*/ 817957 w 12193149"/>
              <a:gd name="connsiteY201" fmla="*/ 1927857 h 2344739"/>
              <a:gd name="connsiteX202" fmla="*/ 812654 w 12193149"/>
              <a:gd name="connsiteY202" fmla="*/ 1930751 h 2344739"/>
              <a:gd name="connsiteX203" fmla="*/ 721195 w 12193149"/>
              <a:gd name="connsiteY203" fmla="*/ 1929661 h 2344739"/>
              <a:gd name="connsiteX204" fmla="*/ 720890 w 12193149"/>
              <a:gd name="connsiteY204" fmla="*/ 1928399 h 2344739"/>
              <a:gd name="connsiteX205" fmla="*/ 710023 w 12193149"/>
              <a:gd name="connsiteY205" fmla="*/ 1922722 h 2344739"/>
              <a:gd name="connsiteX206" fmla="*/ 597940 w 12193149"/>
              <a:gd name="connsiteY206" fmla="*/ 1879864 h 2344739"/>
              <a:gd name="connsiteX207" fmla="*/ 579683 w 12193149"/>
              <a:gd name="connsiteY207" fmla="*/ 1877212 h 2344739"/>
              <a:gd name="connsiteX208" fmla="*/ 572865 w 12193149"/>
              <a:gd name="connsiteY208" fmla="*/ 1877401 h 2344739"/>
              <a:gd name="connsiteX209" fmla="*/ 446247 w 12193149"/>
              <a:gd name="connsiteY209" fmla="*/ 1839371 h 2344739"/>
              <a:gd name="connsiteX210" fmla="*/ 405163 w 12193149"/>
              <a:gd name="connsiteY210" fmla="*/ 1833548 h 2344739"/>
              <a:gd name="connsiteX211" fmla="*/ 293583 w 12193149"/>
              <a:gd name="connsiteY211" fmla="*/ 1812852 h 2344739"/>
              <a:gd name="connsiteX212" fmla="*/ 119529 w 12193149"/>
              <a:gd name="connsiteY212" fmla="*/ 1761047 h 2344739"/>
              <a:gd name="connsiteX213" fmla="*/ 16674 w 12193149"/>
              <a:gd name="connsiteY213" fmla="*/ 1758191 h 2344739"/>
              <a:gd name="connsiteX214" fmla="*/ 1150 w 12193149"/>
              <a:gd name="connsiteY214" fmla="*/ 1752722 h 2344739"/>
              <a:gd name="connsiteX215" fmla="*/ 1148 w 12193149"/>
              <a:gd name="connsiteY215" fmla="*/ 222213 h 2344739"/>
              <a:gd name="connsiteX216" fmla="*/ 1148 w 12193149"/>
              <a:gd name="connsiteY216" fmla="*/ 0 h 23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2193149" h="2344739">
                <a:moveTo>
                  <a:pt x="1148" y="0"/>
                </a:moveTo>
                <a:lnTo>
                  <a:pt x="12193148" y="0"/>
                </a:lnTo>
                <a:cubicBezTo>
                  <a:pt x="12193148" y="193246"/>
                  <a:pt x="12193149" y="386493"/>
                  <a:pt x="12193149" y="579739"/>
                </a:cubicBezTo>
                <a:lnTo>
                  <a:pt x="12185986" y="584189"/>
                </a:lnTo>
                <a:cubicBezTo>
                  <a:pt x="12156393" y="577430"/>
                  <a:pt x="12176978" y="588328"/>
                  <a:pt x="12156363" y="597366"/>
                </a:cubicBezTo>
                <a:cubicBezTo>
                  <a:pt x="12172308" y="611308"/>
                  <a:pt x="12127905" y="602876"/>
                  <a:pt x="12139215" y="623179"/>
                </a:cubicBezTo>
                <a:cubicBezTo>
                  <a:pt x="12135103" y="624180"/>
                  <a:pt x="12130766" y="624512"/>
                  <a:pt x="12126327" y="624690"/>
                </a:cubicBezTo>
                <a:lnTo>
                  <a:pt x="12124007" y="624794"/>
                </a:lnTo>
                <a:lnTo>
                  <a:pt x="12116854" y="628608"/>
                </a:lnTo>
                <a:lnTo>
                  <a:pt x="12099497" y="628139"/>
                </a:lnTo>
                <a:cubicBezTo>
                  <a:pt x="12095162" y="629804"/>
                  <a:pt x="12090978" y="632365"/>
                  <a:pt x="12087073" y="636341"/>
                </a:cubicBezTo>
                <a:cubicBezTo>
                  <a:pt x="12078890" y="656743"/>
                  <a:pt x="12040481" y="653846"/>
                  <a:pt x="12031073" y="680009"/>
                </a:cubicBezTo>
                <a:cubicBezTo>
                  <a:pt x="12026399" y="688254"/>
                  <a:pt x="12004497" y="705355"/>
                  <a:pt x="11995833" y="703458"/>
                </a:cubicBezTo>
                <a:cubicBezTo>
                  <a:pt x="11990333" y="705967"/>
                  <a:pt x="11986699" y="712045"/>
                  <a:pt x="11979717" y="708161"/>
                </a:cubicBezTo>
                <a:cubicBezTo>
                  <a:pt x="11970382" y="704240"/>
                  <a:pt x="11963763" y="727262"/>
                  <a:pt x="11959046" y="717558"/>
                </a:cubicBezTo>
                <a:lnTo>
                  <a:pt x="11920454" y="730883"/>
                </a:lnTo>
                <a:cubicBezTo>
                  <a:pt x="11919152" y="737943"/>
                  <a:pt x="11912619" y="740145"/>
                  <a:pt x="11903656" y="742426"/>
                </a:cubicBezTo>
                <a:lnTo>
                  <a:pt x="11895048" y="744791"/>
                </a:lnTo>
                <a:lnTo>
                  <a:pt x="11891968" y="755729"/>
                </a:lnTo>
                <a:cubicBezTo>
                  <a:pt x="11881074" y="746401"/>
                  <a:pt x="11884523" y="777742"/>
                  <a:pt x="11870776" y="777816"/>
                </a:cubicBezTo>
                <a:lnTo>
                  <a:pt x="11813376" y="797659"/>
                </a:lnTo>
                <a:lnTo>
                  <a:pt x="11590693" y="963777"/>
                </a:lnTo>
                <a:cubicBezTo>
                  <a:pt x="11550201" y="990714"/>
                  <a:pt x="11542649" y="940770"/>
                  <a:pt x="11506817" y="1033623"/>
                </a:cubicBezTo>
                <a:cubicBezTo>
                  <a:pt x="11450023" y="1089460"/>
                  <a:pt x="11337127" y="1190174"/>
                  <a:pt x="11280332" y="1223571"/>
                </a:cubicBezTo>
                <a:cubicBezTo>
                  <a:pt x="11267547" y="1231171"/>
                  <a:pt x="11229147" y="1296589"/>
                  <a:pt x="11228309" y="1276236"/>
                </a:cubicBezTo>
                <a:cubicBezTo>
                  <a:pt x="11223950" y="1278203"/>
                  <a:pt x="11220761" y="1277680"/>
                  <a:pt x="11218087" y="1275961"/>
                </a:cubicBezTo>
                <a:lnTo>
                  <a:pt x="11217184" y="1275018"/>
                </a:lnTo>
                <a:lnTo>
                  <a:pt x="11188885" y="1292383"/>
                </a:lnTo>
                <a:lnTo>
                  <a:pt x="11184501" y="1292525"/>
                </a:lnTo>
                <a:lnTo>
                  <a:pt x="11166854" y="1306612"/>
                </a:lnTo>
                <a:lnTo>
                  <a:pt x="11157311" y="1312414"/>
                </a:lnTo>
                <a:lnTo>
                  <a:pt x="11155496" y="1317097"/>
                </a:lnTo>
                <a:cubicBezTo>
                  <a:pt x="11153045" y="1320465"/>
                  <a:pt x="11148902" y="1323112"/>
                  <a:pt x="11140961" y="1324115"/>
                </a:cubicBezTo>
                <a:lnTo>
                  <a:pt x="11138961" y="1323772"/>
                </a:lnTo>
                <a:lnTo>
                  <a:pt x="11128208" y="1333832"/>
                </a:lnTo>
                <a:cubicBezTo>
                  <a:pt x="11124962" y="1337814"/>
                  <a:pt x="11122359" y="1342287"/>
                  <a:pt x="11120691" y="1347424"/>
                </a:cubicBezTo>
                <a:cubicBezTo>
                  <a:pt x="11081770" y="1370685"/>
                  <a:pt x="10952581" y="1444106"/>
                  <a:pt x="10894683" y="1473399"/>
                </a:cubicBezTo>
                <a:cubicBezTo>
                  <a:pt x="10861781" y="1488434"/>
                  <a:pt x="10817803" y="1508886"/>
                  <a:pt x="10773300" y="1523191"/>
                </a:cubicBezTo>
                <a:cubicBezTo>
                  <a:pt x="10733414" y="1567419"/>
                  <a:pt x="10677791" y="1526735"/>
                  <a:pt x="10627668" y="1559229"/>
                </a:cubicBezTo>
                <a:cubicBezTo>
                  <a:pt x="10590276" y="1542103"/>
                  <a:pt x="10613693" y="1562282"/>
                  <a:pt x="10581895" y="1568689"/>
                </a:cubicBezTo>
                <a:cubicBezTo>
                  <a:pt x="10597733" y="1591656"/>
                  <a:pt x="10540912" y="1568241"/>
                  <a:pt x="10547790" y="1598423"/>
                </a:cubicBezTo>
                <a:cubicBezTo>
                  <a:pt x="10541784" y="1598632"/>
                  <a:pt x="10535750" y="1597886"/>
                  <a:pt x="10529643" y="1596907"/>
                </a:cubicBezTo>
                <a:lnTo>
                  <a:pt x="10526446" y="1596411"/>
                </a:lnTo>
                <a:lnTo>
                  <a:pt x="10515129" y="1599537"/>
                </a:lnTo>
                <a:lnTo>
                  <a:pt x="10491735" y="1594156"/>
                </a:lnTo>
                <a:cubicBezTo>
                  <a:pt x="10485147" y="1595190"/>
                  <a:pt x="10478389" y="1597459"/>
                  <a:pt x="10471418" y="1601693"/>
                </a:cubicBezTo>
                <a:cubicBezTo>
                  <a:pt x="10451763" y="1626665"/>
                  <a:pt x="10400774" y="1612276"/>
                  <a:pt x="10377042" y="1644598"/>
                </a:cubicBezTo>
                <a:cubicBezTo>
                  <a:pt x="10367240" y="1654315"/>
                  <a:pt x="10330319" y="1671126"/>
                  <a:pt x="10319338" y="1666221"/>
                </a:cubicBezTo>
                <a:cubicBezTo>
                  <a:pt x="10310813" y="1668060"/>
                  <a:pt x="10303331" y="1675173"/>
                  <a:pt x="10295467" y="1668079"/>
                </a:cubicBezTo>
                <a:cubicBezTo>
                  <a:pt x="10284420" y="1660290"/>
                  <a:pt x="10265794" y="1689186"/>
                  <a:pt x="10263443" y="1674948"/>
                </a:cubicBezTo>
                <a:lnTo>
                  <a:pt x="10205418" y="1682149"/>
                </a:lnTo>
                <a:cubicBezTo>
                  <a:pt x="10200696" y="1691209"/>
                  <a:pt x="10190895" y="1692356"/>
                  <a:pt x="10177759" y="1692943"/>
                </a:cubicBezTo>
                <a:lnTo>
                  <a:pt x="10165070" y="1693739"/>
                </a:lnTo>
                <a:lnTo>
                  <a:pt x="10156308" y="1707487"/>
                </a:lnTo>
                <a:cubicBezTo>
                  <a:pt x="10145406" y="1692057"/>
                  <a:pt x="10136981" y="1734810"/>
                  <a:pt x="10118267" y="1731142"/>
                </a:cubicBezTo>
                <a:lnTo>
                  <a:pt x="10083317" y="1743296"/>
                </a:lnTo>
                <a:cubicBezTo>
                  <a:pt x="10075718" y="1741227"/>
                  <a:pt x="10048011" y="1742555"/>
                  <a:pt x="10040388" y="1741632"/>
                </a:cubicBezTo>
                <a:cubicBezTo>
                  <a:pt x="9999609" y="1751733"/>
                  <a:pt x="9985545" y="1752223"/>
                  <a:pt x="9961167" y="1757147"/>
                </a:cubicBezTo>
                <a:cubicBezTo>
                  <a:pt x="9920131" y="1757289"/>
                  <a:pt x="9889892" y="1754090"/>
                  <a:pt x="9848940" y="1763915"/>
                </a:cubicBezTo>
                <a:lnTo>
                  <a:pt x="9729457" y="1784122"/>
                </a:lnTo>
                <a:cubicBezTo>
                  <a:pt x="9676207" y="1774536"/>
                  <a:pt x="9631235" y="1799759"/>
                  <a:pt x="9613704" y="1812371"/>
                </a:cubicBezTo>
                <a:cubicBezTo>
                  <a:pt x="9548152" y="1826647"/>
                  <a:pt x="9410970" y="1863993"/>
                  <a:pt x="9338590" y="1869293"/>
                </a:cubicBezTo>
                <a:lnTo>
                  <a:pt x="9232518" y="1893149"/>
                </a:lnTo>
                <a:lnTo>
                  <a:pt x="9156690" y="1903228"/>
                </a:lnTo>
                <a:lnTo>
                  <a:pt x="9054601" y="1910755"/>
                </a:lnTo>
                <a:lnTo>
                  <a:pt x="9006634" y="1914040"/>
                </a:lnTo>
                <a:lnTo>
                  <a:pt x="9006349" y="1913800"/>
                </a:lnTo>
                <a:cubicBezTo>
                  <a:pt x="9004294" y="1913580"/>
                  <a:pt x="9001475" y="1913908"/>
                  <a:pt x="8997380" y="1915011"/>
                </a:cubicBezTo>
                <a:lnTo>
                  <a:pt x="8991542" y="1917072"/>
                </a:lnTo>
                <a:lnTo>
                  <a:pt x="8975485" y="1920298"/>
                </a:lnTo>
                <a:lnTo>
                  <a:pt x="8969159" y="1919598"/>
                </a:lnTo>
                <a:lnTo>
                  <a:pt x="8964196" y="1917373"/>
                </a:lnTo>
                <a:cubicBezTo>
                  <a:pt x="8955841" y="1925324"/>
                  <a:pt x="8956668" y="1934272"/>
                  <a:pt x="8930136" y="1914185"/>
                </a:cubicBezTo>
                <a:cubicBezTo>
                  <a:pt x="8899182" y="1915205"/>
                  <a:pt x="8790451" y="1929860"/>
                  <a:pt x="8753592" y="1933417"/>
                </a:cubicBezTo>
                <a:cubicBezTo>
                  <a:pt x="8720970" y="1944137"/>
                  <a:pt x="8749345" y="1930476"/>
                  <a:pt x="8708995" y="1935518"/>
                </a:cubicBezTo>
                <a:cubicBezTo>
                  <a:pt x="8672757" y="1955053"/>
                  <a:pt x="8640293" y="1938613"/>
                  <a:pt x="8597219" y="1944090"/>
                </a:cubicBezTo>
                <a:lnTo>
                  <a:pt x="8526378" y="1929248"/>
                </a:lnTo>
                <a:lnTo>
                  <a:pt x="8512131" y="1935163"/>
                </a:lnTo>
                <a:lnTo>
                  <a:pt x="8507315" y="1938164"/>
                </a:lnTo>
                <a:cubicBezTo>
                  <a:pt x="8503797" y="1939941"/>
                  <a:pt x="8501196" y="1940752"/>
                  <a:pt x="8499116" y="1940902"/>
                </a:cubicBezTo>
                <a:lnTo>
                  <a:pt x="8498742" y="1940723"/>
                </a:lnTo>
                <a:lnTo>
                  <a:pt x="8491397" y="1943773"/>
                </a:lnTo>
                <a:lnTo>
                  <a:pt x="8368330" y="1957815"/>
                </a:lnTo>
                <a:cubicBezTo>
                  <a:pt x="8363173" y="1959840"/>
                  <a:pt x="8358881" y="1959492"/>
                  <a:pt x="8354947" y="1958009"/>
                </a:cubicBezTo>
                <a:lnTo>
                  <a:pt x="8321252" y="1974587"/>
                </a:lnTo>
                <a:lnTo>
                  <a:pt x="8315581" y="1974913"/>
                </a:lnTo>
                <a:lnTo>
                  <a:pt x="8296322" y="1988808"/>
                </a:lnTo>
                <a:lnTo>
                  <a:pt x="8285424" y="1994631"/>
                </a:lnTo>
                <a:lnTo>
                  <a:pt x="8284298" y="1999074"/>
                </a:lnTo>
                <a:cubicBezTo>
                  <a:pt x="8281994" y="2002319"/>
                  <a:pt x="8277300" y="2004967"/>
                  <a:pt x="8267224" y="2006249"/>
                </a:cubicBezTo>
                <a:lnTo>
                  <a:pt x="8264525" y="2006019"/>
                </a:lnTo>
                <a:lnTo>
                  <a:pt x="8253181" y="2015862"/>
                </a:lnTo>
                <a:cubicBezTo>
                  <a:pt x="8250007" y="2019712"/>
                  <a:pt x="8247795" y="2023994"/>
                  <a:pt x="8246982" y="2028854"/>
                </a:cubicBezTo>
                <a:cubicBezTo>
                  <a:pt x="8182975" y="2025947"/>
                  <a:pt x="8148279" y="2060069"/>
                  <a:pt x="8091420" y="2075015"/>
                </a:cubicBezTo>
                <a:cubicBezTo>
                  <a:pt x="8026616" y="2098157"/>
                  <a:pt x="7968218" y="2119393"/>
                  <a:pt x="7906555" y="2116988"/>
                </a:cubicBezTo>
                <a:cubicBezTo>
                  <a:pt x="7836267" y="2131900"/>
                  <a:pt x="7782114" y="2134131"/>
                  <a:pt x="7719893" y="2142703"/>
                </a:cubicBezTo>
                <a:lnTo>
                  <a:pt x="7615495" y="2139232"/>
                </a:lnTo>
                <a:lnTo>
                  <a:pt x="7528691" y="2145060"/>
                </a:lnTo>
                <a:lnTo>
                  <a:pt x="7520719" y="2147613"/>
                </a:lnTo>
                <a:cubicBezTo>
                  <a:pt x="7515141" y="2148952"/>
                  <a:pt x="7511320" y="2149302"/>
                  <a:pt x="7508559" y="2148948"/>
                </a:cubicBezTo>
                <a:lnTo>
                  <a:pt x="7508188" y="2148621"/>
                </a:lnTo>
                <a:lnTo>
                  <a:pt x="7496943" y="2150573"/>
                </a:lnTo>
                <a:lnTo>
                  <a:pt x="7219707" y="2156680"/>
                </a:lnTo>
                <a:lnTo>
                  <a:pt x="7202249" y="2161230"/>
                </a:lnTo>
                <a:lnTo>
                  <a:pt x="7198152" y="2166588"/>
                </a:lnTo>
                <a:cubicBezTo>
                  <a:pt x="7193259" y="2170111"/>
                  <a:pt x="7185654" y="2172250"/>
                  <a:pt x="7171956" y="2171236"/>
                </a:cubicBezTo>
                <a:lnTo>
                  <a:pt x="7098136" y="2183464"/>
                </a:lnTo>
                <a:cubicBezTo>
                  <a:pt x="7062296" y="2184442"/>
                  <a:pt x="7051336" y="2185419"/>
                  <a:pt x="7019644" y="2183090"/>
                </a:cubicBezTo>
                <a:cubicBezTo>
                  <a:pt x="6938675" y="2194028"/>
                  <a:pt x="6944793" y="2218194"/>
                  <a:pt x="6905294" y="2212596"/>
                </a:cubicBezTo>
                <a:cubicBezTo>
                  <a:pt x="6873070" y="2207388"/>
                  <a:pt x="6789137" y="2226462"/>
                  <a:pt x="6709370" y="2240551"/>
                </a:cubicBezTo>
                <a:cubicBezTo>
                  <a:pt x="6650254" y="2250006"/>
                  <a:pt x="6629253" y="2264107"/>
                  <a:pt x="6550602" y="2269327"/>
                </a:cubicBezTo>
                <a:cubicBezTo>
                  <a:pt x="6473302" y="2313417"/>
                  <a:pt x="6410843" y="2289694"/>
                  <a:pt x="6318708" y="2316127"/>
                </a:cubicBezTo>
                <a:cubicBezTo>
                  <a:pt x="6298698" y="2331649"/>
                  <a:pt x="6210439" y="2314456"/>
                  <a:pt x="6169822" y="2318214"/>
                </a:cubicBezTo>
                <a:cubicBezTo>
                  <a:pt x="6129203" y="2321972"/>
                  <a:pt x="6091688" y="2335520"/>
                  <a:pt x="6074996" y="2338676"/>
                </a:cubicBezTo>
                <a:lnTo>
                  <a:pt x="6069677" y="2337139"/>
                </a:lnTo>
                <a:lnTo>
                  <a:pt x="6049786" y="2337822"/>
                </a:lnTo>
                <a:lnTo>
                  <a:pt x="6042433" y="2329473"/>
                </a:lnTo>
                <a:lnTo>
                  <a:pt x="6011238" y="2324380"/>
                </a:lnTo>
                <a:cubicBezTo>
                  <a:pt x="5999830" y="2323793"/>
                  <a:pt x="5971276" y="2324706"/>
                  <a:pt x="5958523" y="2328024"/>
                </a:cubicBezTo>
                <a:lnTo>
                  <a:pt x="5760067" y="2343716"/>
                </a:lnTo>
                <a:lnTo>
                  <a:pt x="5628108" y="2344739"/>
                </a:lnTo>
                <a:lnTo>
                  <a:pt x="5472054" y="2330719"/>
                </a:lnTo>
                <a:cubicBezTo>
                  <a:pt x="5479284" y="2317691"/>
                  <a:pt x="5440157" y="2331757"/>
                  <a:pt x="5433909" y="2319466"/>
                </a:cubicBezTo>
                <a:cubicBezTo>
                  <a:pt x="5430517" y="2309434"/>
                  <a:pt x="5392976" y="2304750"/>
                  <a:pt x="5382817" y="2301764"/>
                </a:cubicBezTo>
                <a:lnTo>
                  <a:pt x="5262912" y="2281347"/>
                </a:lnTo>
                <a:cubicBezTo>
                  <a:pt x="5252746" y="2281163"/>
                  <a:pt x="5231699" y="2272853"/>
                  <a:pt x="5224109" y="2270223"/>
                </a:cubicBezTo>
                <a:lnTo>
                  <a:pt x="5175808" y="2267233"/>
                </a:lnTo>
                <a:lnTo>
                  <a:pt x="5157702" y="2260010"/>
                </a:lnTo>
                <a:lnTo>
                  <a:pt x="5143747" y="2256610"/>
                </a:lnTo>
                <a:lnTo>
                  <a:pt x="5140744" y="2254509"/>
                </a:lnTo>
                <a:cubicBezTo>
                  <a:pt x="5135026" y="2250469"/>
                  <a:pt x="5129229" y="2246658"/>
                  <a:pt x="5122807" y="2243656"/>
                </a:cubicBezTo>
                <a:cubicBezTo>
                  <a:pt x="5109467" y="2272275"/>
                  <a:pt x="5066004" y="2222839"/>
                  <a:pt x="5066938" y="2250227"/>
                </a:cubicBezTo>
                <a:cubicBezTo>
                  <a:pt x="5029345" y="2238711"/>
                  <a:pt x="5040096" y="2267800"/>
                  <a:pt x="5012662" y="2233846"/>
                </a:cubicBezTo>
                <a:cubicBezTo>
                  <a:pt x="4938174" y="2234229"/>
                  <a:pt x="4917504" y="2247236"/>
                  <a:pt x="4841589" y="2209829"/>
                </a:cubicBezTo>
                <a:cubicBezTo>
                  <a:pt x="4807890" y="2193187"/>
                  <a:pt x="4785258" y="2182041"/>
                  <a:pt x="4763595" y="2182061"/>
                </a:cubicBezTo>
                <a:cubicBezTo>
                  <a:pt x="4742475" y="2177561"/>
                  <a:pt x="4730631" y="2174738"/>
                  <a:pt x="4724334" y="2173047"/>
                </a:cubicBezTo>
                <a:lnTo>
                  <a:pt x="4722324" y="2172298"/>
                </a:lnTo>
                <a:lnTo>
                  <a:pt x="4723259" y="2172087"/>
                </a:lnTo>
                <a:cubicBezTo>
                  <a:pt x="4722296" y="2171445"/>
                  <a:pt x="4719415" y="2170839"/>
                  <a:pt x="4718350" y="2170817"/>
                </a:cubicBezTo>
                <a:lnTo>
                  <a:pt x="4722324" y="2172298"/>
                </a:lnTo>
                <a:lnTo>
                  <a:pt x="4716674" y="2173573"/>
                </a:lnTo>
                <a:cubicBezTo>
                  <a:pt x="4681300" y="2166617"/>
                  <a:pt x="4525895" y="2165809"/>
                  <a:pt x="4516962" y="2163671"/>
                </a:cubicBezTo>
                <a:cubicBezTo>
                  <a:pt x="4458971" y="2150559"/>
                  <a:pt x="4463810" y="2149818"/>
                  <a:pt x="4429691" y="2153020"/>
                </a:cubicBezTo>
                <a:cubicBezTo>
                  <a:pt x="4424455" y="2156391"/>
                  <a:pt x="4370126" y="2150097"/>
                  <a:pt x="4364023" y="2151674"/>
                </a:cubicBezTo>
                <a:lnTo>
                  <a:pt x="4318114" y="2158289"/>
                </a:lnTo>
                <a:lnTo>
                  <a:pt x="4316258" y="2156948"/>
                </a:lnTo>
                <a:cubicBezTo>
                  <a:pt x="4307275" y="2153577"/>
                  <a:pt x="4301145" y="2153578"/>
                  <a:pt x="4296292" y="2155069"/>
                </a:cubicBezTo>
                <a:lnTo>
                  <a:pt x="4291212" y="2157986"/>
                </a:lnTo>
                <a:lnTo>
                  <a:pt x="4277290" y="2157740"/>
                </a:lnTo>
                <a:lnTo>
                  <a:pt x="4249265" y="2160064"/>
                </a:lnTo>
                <a:lnTo>
                  <a:pt x="4203199" y="2157269"/>
                </a:lnTo>
                <a:cubicBezTo>
                  <a:pt x="4203096" y="2156849"/>
                  <a:pt x="4202995" y="2156430"/>
                  <a:pt x="4202893" y="2156010"/>
                </a:cubicBezTo>
                <a:cubicBezTo>
                  <a:pt x="4201267" y="2153173"/>
                  <a:pt x="4198292" y="2151054"/>
                  <a:pt x="4192396" y="2150376"/>
                </a:cubicBezTo>
                <a:cubicBezTo>
                  <a:pt x="4205365" y="2133087"/>
                  <a:pt x="4162425" y="2134982"/>
                  <a:pt x="4143893" y="2134511"/>
                </a:cubicBezTo>
                <a:cubicBezTo>
                  <a:pt x="4125868" y="2127445"/>
                  <a:pt x="4100250" y="2113865"/>
                  <a:pt x="4084245" y="2107978"/>
                </a:cubicBezTo>
                <a:lnTo>
                  <a:pt x="4075694" y="2107143"/>
                </a:lnTo>
                <a:cubicBezTo>
                  <a:pt x="4075655" y="2107042"/>
                  <a:pt x="4075614" y="2106943"/>
                  <a:pt x="4075575" y="2106844"/>
                </a:cubicBezTo>
                <a:cubicBezTo>
                  <a:pt x="4073829" y="2106060"/>
                  <a:pt x="4071057" y="2105559"/>
                  <a:pt x="4066658" y="2105400"/>
                </a:cubicBezTo>
                <a:lnTo>
                  <a:pt x="4060102" y="2105618"/>
                </a:lnTo>
                <a:lnTo>
                  <a:pt x="4043512" y="2103997"/>
                </a:lnTo>
                <a:lnTo>
                  <a:pt x="4038145" y="2101563"/>
                </a:lnTo>
                <a:lnTo>
                  <a:pt x="4036511" y="2097896"/>
                </a:lnTo>
                <a:lnTo>
                  <a:pt x="4034926" y="2098131"/>
                </a:lnTo>
                <a:cubicBezTo>
                  <a:pt x="4022576" y="2102995"/>
                  <a:pt x="4018025" y="2111371"/>
                  <a:pt x="4005686" y="2085563"/>
                </a:cubicBezTo>
                <a:lnTo>
                  <a:pt x="3937994" y="2068106"/>
                </a:lnTo>
                <a:cubicBezTo>
                  <a:pt x="3921658" y="2075830"/>
                  <a:pt x="3909686" y="2071141"/>
                  <a:pt x="3898423" y="2062451"/>
                </a:cubicBezTo>
                <a:cubicBezTo>
                  <a:pt x="3862243" y="2062947"/>
                  <a:pt x="3830779" y="2049077"/>
                  <a:pt x="3790908" y="2042213"/>
                </a:cubicBezTo>
                <a:cubicBezTo>
                  <a:pt x="3742158" y="2027507"/>
                  <a:pt x="3726280" y="2025530"/>
                  <a:pt x="3683661" y="2018290"/>
                </a:cubicBezTo>
                <a:lnTo>
                  <a:pt x="3611183" y="1986019"/>
                </a:lnTo>
                <a:lnTo>
                  <a:pt x="3605003" y="1987381"/>
                </a:lnTo>
                <a:cubicBezTo>
                  <a:pt x="3600731" y="1988000"/>
                  <a:pt x="3597877" y="1988000"/>
                  <a:pt x="3595884" y="1987545"/>
                </a:cubicBezTo>
                <a:lnTo>
                  <a:pt x="3595649" y="1987276"/>
                </a:lnTo>
                <a:lnTo>
                  <a:pt x="3587126" y="1987966"/>
                </a:lnTo>
                <a:cubicBezTo>
                  <a:pt x="3572774" y="1989757"/>
                  <a:pt x="3550540" y="1975558"/>
                  <a:pt x="3537283" y="1978267"/>
                </a:cubicBezTo>
                <a:cubicBezTo>
                  <a:pt x="3515092" y="1973971"/>
                  <a:pt x="3489773" y="1980236"/>
                  <a:pt x="3474371" y="1974606"/>
                </a:cubicBezTo>
                <a:lnTo>
                  <a:pt x="3401876" y="1962558"/>
                </a:lnTo>
                <a:lnTo>
                  <a:pt x="3365036" y="1979510"/>
                </a:lnTo>
                <a:cubicBezTo>
                  <a:pt x="3361007" y="1981808"/>
                  <a:pt x="3355145" y="1982886"/>
                  <a:pt x="3345174" y="1981192"/>
                </a:cubicBezTo>
                <a:lnTo>
                  <a:pt x="3342846" y="1980217"/>
                </a:lnTo>
                <a:cubicBezTo>
                  <a:pt x="3337528" y="1982688"/>
                  <a:pt x="3296694" y="1983818"/>
                  <a:pt x="3263504" y="1986094"/>
                </a:cubicBezTo>
                <a:cubicBezTo>
                  <a:pt x="3210873" y="1988435"/>
                  <a:pt x="3204538" y="1996407"/>
                  <a:pt x="3143704" y="1993869"/>
                </a:cubicBezTo>
                <a:cubicBezTo>
                  <a:pt x="3083839" y="1995098"/>
                  <a:pt x="3073438" y="2001104"/>
                  <a:pt x="3031439" y="1996512"/>
                </a:cubicBezTo>
                <a:lnTo>
                  <a:pt x="2782717" y="2018333"/>
                </a:lnTo>
                <a:cubicBezTo>
                  <a:pt x="2720447" y="2045988"/>
                  <a:pt x="2718750" y="2015419"/>
                  <a:pt x="2647675" y="2028869"/>
                </a:cubicBezTo>
                <a:cubicBezTo>
                  <a:pt x="2583664" y="1968934"/>
                  <a:pt x="2609849" y="2007202"/>
                  <a:pt x="2569176" y="2002628"/>
                </a:cubicBezTo>
                <a:lnTo>
                  <a:pt x="2444403" y="2016529"/>
                </a:lnTo>
                <a:cubicBezTo>
                  <a:pt x="2412730" y="2033089"/>
                  <a:pt x="2355175" y="2003000"/>
                  <a:pt x="2316260" y="2024996"/>
                </a:cubicBezTo>
                <a:cubicBezTo>
                  <a:pt x="2277148" y="2025534"/>
                  <a:pt x="2234330" y="2021339"/>
                  <a:pt x="2209726" y="2019763"/>
                </a:cubicBezTo>
                <a:cubicBezTo>
                  <a:pt x="2172984" y="2016106"/>
                  <a:pt x="2131016" y="2007174"/>
                  <a:pt x="2095813" y="2003052"/>
                </a:cubicBezTo>
                <a:cubicBezTo>
                  <a:pt x="2078687" y="2016661"/>
                  <a:pt x="2046700" y="1994357"/>
                  <a:pt x="1998504" y="1995032"/>
                </a:cubicBezTo>
                <a:cubicBezTo>
                  <a:pt x="1979851" y="2010679"/>
                  <a:pt x="1965997" y="1995296"/>
                  <a:pt x="1929320" y="2016977"/>
                </a:cubicBezTo>
                <a:cubicBezTo>
                  <a:pt x="1927506" y="2015185"/>
                  <a:pt x="1925308" y="2013558"/>
                  <a:pt x="1922798" y="2012146"/>
                </a:cubicBezTo>
                <a:cubicBezTo>
                  <a:pt x="1908224" y="2003952"/>
                  <a:pt x="1886476" y="2004665"/>
                  <a:pt x="1874228" y="2013741"/>
                </a:cubicBezTo>
                <a:cubicBezTo>
                  <a:pt x="1844711" y="2028500"/>
                  <a:pt x="1815838" y="2036277"/>
                  <a:pt x="1787803" y="2041363"/>
                </a:cubicBezTo>
                <a:lnTo>
                  <a:pt x="1739352" y="2036312"/>
                </a:lnTo>
                <a:cubicBezTo>
                  <a:pt x="1720756" y="2032746"/>
                  <a:pt x="1697809" y="2023837"/>
                  <a:pt x="1676219" y="2019963"/>
                </a:cubicBezTo>
                <a:cubicBezTo>
                  <a:pt x="1653856" y="2018758"/>
                  <a:pt x="1629782" y="2025363"/>
                  <a:pt x="1609817" y="2013066"/>
                </a:cubicBezTo>
                <a:cubicBezTo>
                  <a:pt x="1570834" y="2001390"/>
                  <a:pt x="1525521" y="2021545"/>
                  <a:pt x="1497258" y="1987476"/>
                </a:cubicBezTo>
                <a:cubicBezTo>
                  <a:pt x="1419429" y="1972767"/>
                  <a:pt x="1265224" y="1952754"/>
                  <a:pt x="1151127" y="1938041"/>
                </a:cubicBezTo>
                <a:cubicBezTo>
                  <a:pt x="1044820" y="1928230"/>
                  <a:pt x="911490" y="1929978"/>
                  <a:pt x="859417" y="1928608"/>
                </a:cubicBezTo>
                <a:lnTo>
                  <a:pt x="838688" y="1929821"/>
                </a:lnTo>
                <a:cubicBezTo>
                  <a:pt x="829380" y="1926412"/>
                  <a:pt x="823010" y="1926387"/>
                  <a:pt x="817957" y="1927857"/>
                </a:cubicBezTo>
                <a:lnTo>
                  <a:pt x="812654" y="1930751"/>
                </a:lnTo>
                <a:lnTo>
                  <a:pt x="721195" y="1929661"/>
                </a:lnTo>
                <a:cubicBezTo>
                  <a:pt x="721095" y="1929241"/>
                  <a:pt x="720991" y="1928820"/>
                  <a:pt x="720890" y="1928399"/>
                </a:cubicBezTo>
                <a:cubicBezTo>
                  <a:pt x="719222" y="1925556"/>
                  <a:pt x="716144" y="1923424"/>
                  <a:pt x="710023" y="1922722"/>
                </a:cubicBezTo>
                <a:cubicBezTo>
                  <a:pt x="689532" y="1914633"/>
                  <a:pt x="619665" y="1887450"/>
                  <a:pt x="597940" y="1879864"/>
                </a:cubicBezTo>
                <a:cubicBezTo>
                  <a:pt x="587430" y="1879265"/>
                  <a:pt x="583862" y="1877622"/>
                  <a:pt x="579683" y="1877212"/>
                </a:cubicBezTo>
                <a:lnTo>
                  <a:pt x="572865" y="1877401"/>
                </a:lnTo>
                <a:cubicBezTo>
                  <a:pt x="550627" y="1871095"/>
                  <a:pt x="474197" y="1846680"/>
                  <a:pt x="446247" y="1839371"/>
                </a:cubicBezTo>
                <a:cubicBezTo>
                  <a:pt x="429213" y="1847023"/>
                  <a:pt x="416808" y="1842285"/>
                  <a:pt x="405163" y="1833548"/>
                </a:cubicBezTo>
                <a:cubicBezTo>
                  <a:pt x="367566" y="1833890"/>
                  <a:pt x="334968" y="1819885"/>
                  <a:pt x="293583" y="1812852"/>
                </a:cubicBezTo>
                <a:lnTo>
                  <a:pt x="119529" y="1761047"/>
                </a:lnTo>
                <a:cubicBezTo>
                  <a:pt x="73377" y="1751937"/>
                  <a:pt x="36403" y="1759579"/>
                  <a:pt x="16674" y="1758191"/>
                </a:cubicBezTo>
                <a:lnTo>
                  <a:pt x="1150" y="1752722"/>
                </a:lnTo>
                <a:cubicBezTo>
                  <a:pt x="-1438" y="1496726"/>
                  <a:pt x="1148" y="514333"/>
                  <a:pt x="1148" y="222213"/>
                </a:cubicBezTo>
                <a:lnTo>
                  <a:pt x="1148"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EA4C166-5896-E53E-0A50-6A8CBFACD6F5}"/>
              </a:ext>
            </a:extLst>
          </p:cNvPr>
          <p:cNvSpPr>
            <a:spLocks noGrp="1"/>
          </p:cNvSpPr>
          <p:nvPr>
            <p:ph type="title"/>
          </p:nvPr>
        </p:nvSpPr>
        <p:spPr>
          <a:xfrm>
            <a:off x="1050879" y="609601"/>
            <a:ext cx="9810604" cy="1216024"/>
          </a:xfrm>
        </p:spPr>
        <p:txBody>
          <a:bodyPr>
            <a:normAutofit/>
          </a:bodyPr>
          <a:lstStyle/>
          <a:p>
            <a:r>
              <a:rPr lang="en-US">
                <a:ea typeface="Batang"/>
              </a:rPr>
              <a:t>Patient's Attitude and Behavior</a:t>
            </a:r>
            <a:endParaRPr lang="en-US"/>
          </a:p>
        </p:txBody>
      </p:sp>
      <p:graphicFrame>
        <p:nvGraphicFramePr>
          <p:cNvPr id="5" name="Content Placeholder 2">
            <a:extLst>
              <a:ext uri="{FF2B5EF4-FFF2-40B4-BE49-F238E27FC236}">
                <a16:creationId xmlns:a16="http://schemas.microsoft.com/office/drawing/2014/main" id="{9D9AA59B-8086-D76C-3C39-DD892FD3442A}"/>
              </a:ext>
            </a:extLst>
          </p:cNvPr>
          <p:cNvGraphicFramePr>
            <a:graphicFrameLocks noGrp="1"/>
          </p:cNvGraphicFramePr>
          <p:nvPr>
            <p:ph idx="1"/>
            <p:extLst>
              <p:ext uri="{D42A27DB-BD31-4B8C-83A1-F6EECF244321}">
                <p14:modId xmlns:p14="http://schemas.microsoft.com/office/powerpoint/2010/main" val="2428914688"/>
              </p:ext>
            </p:extLst>
          </p:nvPr>
        </p:nvGraphicFramePr>
        <p:xfrm>
          <a:off x="1050925" y="2586251"/>
          <a:ext cx="10064998" cy="3662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4464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ADC216-E54C-3B6D-83AE-8EEFAB9A76EB}"/>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88C06F2C-E17B-859F-5581-453FD0D806D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3" name="Ink 22">
                <a:extLst>
                  <a:ext uri="{FF2B5EF4-FFF2-40B4-BE49-F238E27FC236}">
                    <a16:creationId xmlns:a16="http://schemas.microsoft.com/office/drawing/2014/main" id="{29D63915-049C-176B-E27B-FA74E6071AC0}"/>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3" name="Ink 22">
                <a:extLst>
                  <a:ext uri="{FF2B5EF4-FFF2-40B4-BE49-F238E27FC236}">
                    <a16:creationId xmlns:a16="http://schemas.microsoft.com/office/drawing/2014/main" id="{29D63915-049C-176B-E27B-FA74E6071A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5" name="Rectangle 24">
            <a:extLst>
              <a:ext uri="{FF2B5EF4-FFF2-40B4-BE49-F238E27FC236}">
                <a16:creationId xmlns:a16="http://schemas.microsoft.com/office/drawing/2014/main" id="{F6E4561A-C021-804A-03F3-CFC9E76F7D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4F8DF2A-FEC3-768E-1A54-0785EE188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8,200+ Dentist Pattern Stock Photos, Pictures &amp; Royalty-Free Images - iStock">
            <a:extLst>
              <a:ext uri="{FF2B5EF4-FFF2-40B4-BE49-F238E27FC236}">
                <a16:creationId xmlns:a16="http://schemas.microsoft.com/office/drawing/2014/main" id="{903C1D4E-5284-5BC8-392B-98AA079A273F}"/>
              </a:ext>
            </a:extLst>
          </p:cNvPr>
          <p:cNvPicPr>
            <a:picLocks noGrp="1" noChangeAspect="1"/>
          </p:cNvPicPr>
          <p:nvPr>
            <p:ph sz="half" idx="2"/>
          </p:nvPr>
        </p:nvPicPr>
        <p:blipFill>
          <a:blip r:embed="rId5"/>
          <a:srcRect t="2883"/>
          <a:stretch>
            <a:fillRect/>
          </a:stretch>
        </p:blipFill>
        <p:spPr>
          <a:xfrm>
            <a:off x="6095994" y="-2"/>
            <a:ext cx="6096000" cy="5920277"/>
          </a:xfrm>
          <a:custGeom>
            <a:avLst/>
            <a:gdLst/>
            <a:ahLst/>
            <a:cxnLst/>
            <a:rect l="l" t="t" r="r" b="b"/>
            <a:pathLst>
              <a:path w="6088058" h="5909518">
                <a:moveTo>
                  <a:pt x="0" y="0"/>
                </a:moveTo>
                <a:lnTo>
                  <a:pt x="6088058" y="0"/>
                </a:lnTo>
                <a:lnTo>
                  <a:pt x="6088058" y="5780407"/>
                </a:lnTo>
                <a:lnTo>
                  <a:pt x="6044861" y="5796240"/>
                </a:lnTo>
                <a:cubicBezTo>
                  <a:pt x="6030657" y="5798401"/>
                  <a:pt x="5997590" y="5852297"/>
                  <a:pt x="5984162" y="5850767"/>
                </a:cubicBezTo>
                <a:cubicBezTo>
                  <a:pt x="5882189" y="5874349"/>
                  <a:pt x="5871362" y="5896856"/>
                  <a:pt x="5821886" y="5885154"/>
                </a:cubicBezTo>
                <a:cubicBezTo>
                  <a:pt x="5776780" y="5883480"/>
                  <a:pt x="5832862" y="5919521"/>
                  <a:pt x="5798611" y="5906790"/>
                </a:cubicBezTo>
                <a:cubicBezTo>
                  <a:pt x="5764360" y="5894058"/>
                  <a:pt x="5640092" y="5832094"/>
                  <a:pt x="5616380" y="5808764"/>
                </a:cubicBezTo>
                <a:cubicBezTo>
                  <a:pt x="5592668" y="5785435"/>
                  <a:pt x="5531913" y="5808370"/>
                  <a:pt x="5489367" y="5766815"/>
                </a:cubicBezTo>
                <a:lnTo>
                  <a:pt x="5420471" y="5691937"/>
                </a:lnTo>
                <a:cubicBezTo>
                  <a:pt x="5372275" y="5690149"/>
                  <a:pt x="5411336" y="5655729"/>
                  <a:pt x="5366693" y="5639652"/>
                </a:cubicBezTo>
                <a:cubicBezTo>
                  <a:pt x="5321568" y="5638064"/>
                  <a:pt x="5312022" y="5587404"/>
                  <a:pt x="5273713" y="5579634"/>
                </a:cubicBezTo>
                <a:cubicBezTo>
                  <a:pt x="5258318" y="5585541"/>
                  <a:pt x="5192329" y="5531945"/>
                  <a:pt x="5177970" y="5521377"/>
                </a:cubicBezTo>
                <a:cubicBezTo>
                  <a:pt x="5135914" y="5522737"/>
                  <a:pt x="5125974" y="5513135"/>
                  <a:pt x="5099085" y="5500856"/>
                </a:cubicBezTo>
                <a:cubicBezTo>
                  <a:pt x="5068087" y="5529933"/>
                  <a:pt x="5075650" y="5504588"/>
                  <a:pt x="5047409" y="5501487"/>
                </a:cubicBezTo>
                <a:cubicBezTo>
                  <a:pt x="5029907" y="5497935"/>
                  <a:pt x="5006604" y="5493892"/>
                  <a:pt x="4989936" y="5492457"/>
                </a:cubicBezTo>
                <a:cubicBezTo>
                  <a:pt x="4961494" y="5492746"/>
                  <a:pt x="4933907" y="5475011"/>
                  <a:pt x="4934954" y="5489644"/>
                </a:cubicBezTo>
                <a:cubicBezTo>
                  <a:pt x="4911785" y="5492102"/>
                  <a:pt x="4886006" y="5496180"/>
                  <a:pt x="4855061" y="5494288"/>
                </a:cubicBezTo>
                <a:cubicBezTo>
                  <a:pt x="4789366" y="5458325"/>
                  <a:pt x="4819289" y="5494022"/>
                  <a:pt x="4761722" y="5481514"/>
                </a:cubicBezTo>
                <a:cubicBezTo>
                  <a:pt x="4710647" y="5469440"/>
                  <a:pt x="4611076" y="5437145"/>
                  <a:pt x="4548617" y="5421842"/>
                </a:cubicBezTo>
                <a:cubicBezTo>
                  <a:pt x="4520447" y="5417141"/>
                  <a:pt x="4462604" y="5406781"/>
                  <a:pt x="4423278" y="5402075"/>
                </a:cubicBezTo>
                <a:cubicBezTo>
                  <a:pt x="4399462" y="5403559"/>
                  <a:pt x="4377831" y="5390433"/>
                  <a:pt x="4349982" y="5400066"/>
                </a:cubicBezTo>
                <a:cubicBezTo>
                  <a:pt x="4340537" y="5404009"/>
                  <a:pt x="4313282" y="5403221"/>
                  <a:pt x="4287866" y="5396310"/>
                </a:cubicBezTo>
                <a:cubicBezTo>
                  <a:pt x="4278828" y="5404323"/>
                  <a:pt x="4251865" y="5395865"/>
                  <a:pt x="4240853" y="5395714"/>
                </a:cubicBezTo>
                <a:cubicBezTo>
                  <a:pt x="4227587" y="5402265"/>
                  <a:pt x="4178742" y="5393413"/>
                  <a:pt x="4165099" y="5386193"/>
                </a:cubicBezTo>
                <a:lnTo>
                  <a:pt x="4030498" y="5374951"/>
                </a:lnTo>
                <a:lnTo>
                  <a:pt x="3986167" y="5372905"/>
                </a:lnTo>
                <a:cubicBezTo>
                  <a:pt x="3978568" y="5374925"/>
                  <a:pt x="3950861" y="5373629"/>
                  <a:pt x="3943238" y="5374530"/>
                </a:cubicBezTo>
                <a:cubicBezTo>
                  <a:pt x="3902459" y="5364668"/>
                  <a:pt x="3888395" y="5364190"/>
                  <a:pt x="3864017" y="5359382"/>
                </a:cubicBezTo>
                <a:cubicBezTo>
                  <a:pt x="3822981" y="5359243"/>
                  <a:pt x="3792742" y="5362367"/>
                  <a:pt x="3751790" y="5352774"/>
                </a:cubicBezTo>
                <a:lnTo>
                  <a:pt x="3632307" y="5333045"/>
                </a:lnTo>
                <a:cubicBezTo>
                  <a:pt x="3579057" y="5342404"/>
                  <a:pt x="3506036" y="5334209"/>
                  <a:pt x="3488505" y="5321895"/>
                </a:cubicBezTo>
                <a:cubicBezTo>
                  <a:pt x="3422953" y="5307957"/>
                  <a:pt x="3319430" y="5282449"/>
                  <a:pt x="3247050" y="5277275"/>
                </a:cubicBezTo>
                <a:lnTo>
                  <a:pt x="3135368" y="5226598"/>
                </a:lnTo>
                <a:lnTo>
                  <a:pt x="3098808" y="5216757"/>
                </a:lnTo>
                <a:lnTo>
                  <a:pt x="3093244" y="5207737"/>
                </a:lnTo>
                <a:lnTo>
                  <a:pt x="3055230" y="5196800"/>
                </a:lnTo>
                <a:lnTo>
                  <a:pt x="3054208" y="5197840"/>
                </a:lnTo>
                <a:cubicBezTo>
                  <a:pt x="3051046" y="5199920"/>
                  <a:pt x="3047083" y="5200986"/>
                  <a:pt x="3041317" y="5199957"/>
                </a:cubicBezTo>
                <a:cubicBezTo>
                  <a:pt x="3042864" y="5218980"/>
                  <a:pt x="3034954" y="5206006"/>
                  <a:pt x="3017811" y="5201291"/>
                </a:cubicBezTo>
                <a:cubicBezTo>
                  <a:pt x="3016390" y="5229784"/>
                  <a:pt x="2972116" y="5196164"/>
                  <a:pt x="2957452" y="5209408"/>
                </a:cubicBezTo>
                <a:lnTo>
                  <a:pt x="2909485" y="5206201"/>
                </a:lnTo>
                <a:lnTo>
                  <a:pt x="2909200" y="5206435"/>
                </a:lnTo>
                <a:cubicBezTo>
                  <a:pt x="2907145" y="5206650"/>
                  <a:pt x="2904326" y="5206330"/>
                  <a:pt x="2900231" y="5205253"/>
                </a:cubicBezTo>
                <a:lnTo>
                  <a:pt x="2894393" y="5203241"/>
                </a:lnTo>
                <a:lnTo>
                  <a:pt x="2878336" y="5200091"/>
                </a:lnTo>
                <a:lnTo>
                  <a:pt x="2872010" y="5200775"/>
                </a:lnTo>
                <a:lnTo>
                  <a:pt x="2867047" y="5202947"/>
                </a:lnTo>
                <a:cubicBezTo>
                  <a:pt x="2858692" y="5195184"/>
                  <a:pt x="2859519" y="5186448"/>
                  <a:pt x="2832987" y="5206060"/>
                </a:cubicBezTo>
                <a:cubicBezTo>
                  <a:pt x="2802033" y="5205064"/>
                  <a:pt x="2693302" y="5190755"/>
                  <a:pt x="2656443" y="5187283"/>
                </a:cubicBezTo>
                <a:cubicBezTo>
                  <a:pt x="2623821" y="5176816"/>
                  <a:pt x="2652196" y="5190154"/>
                  <a:pt x="2611846" y="5185231"/>
                </a:cubicBezTo>
                <a:cubicBezTo>
                  <a:pt x="2575608" y="5166158"/>
                  <a:pt x="2543144" y="5182209"/>
                  <a:pt x="2500070" y="5176862"/>
                </a:cubicBezTo>
                <a:lnTo>
                  <a:pt x="2429229" y="5191353"/>
                </a:lnTo>
                <a:lnTo>
                  <a:pt x="2414982" y="5185578"/>
                </a:lnTo>
                <a:lnTo>
                  <a:pt x="2410166" y="5182648"/>
                </a:lnTo>
                <a:cubicBezTo>
                  <a:pt x="2406648" y="5180913"/>
                  <a:pt x="2404047" y="5180121"/>
                  <a:pt x="2401967" y="5179975"/>
                </a:cubicBezTo>
                <a:lnTo>
                  <a:pt x="2401593" y="5180149"/>
                </a:lnTo>
                <a:lnTo>
                  <a:pt x="2394248" y="5177172"/>
                </a:lnTo>
                <a:lnTo>
                  <a:pt x="2271181" y="5163462"/>
                </a:lnTo>
                <a:cubicBezTo>
                  <a:pt x="2266023" y="5161485"/>
                  <a:pt x="2261732" y="5161824"/>
                  <a:pt x="2257798" y="5163272"/>
                </a:cubicBezTo>
                <a:lnTo>
                  <a:pt x="2256371" y="5164093"/>
                </a:lnTo>
                <a:lnTo>
                  <a:pt x="2224103" y="5147087"/>
                </a:lnTo>
                <a:lnTo>
                  <a:pt x="2218431" y="5146768"/>
                </a:lnTo>
                <a:lnTo>
                  <a:pt x="2199172" y="5133202"/>
                </a:lnTo>
                <a:lnTo>
                  <a:pt x="2188275" y="5127517"/>
                </a:lnTo>
                <a:lnTo>
                  <a:pt x="2187148" y="5123179"/>
                </a:lnTo>
                <a:cubicBezTo>
                  <a:pt x="2184844" y="5120011"/>
                  <a:pt x="2180150" y="5117425"/>
                  <a:pt x="2170074" y="5116174"/>
                </a:cubicBezTo>
                <a:lnTo>
                  <a:pt x="2167375" y="5116398"/>
                </a:lnTo>
                <a:lnTo>
                  <a:pt x="2156032" y="5106788"/>
                </a:lnTo>
                <a:cubicBezTo>
                  <a:pt x="2152858" y="5103029"/>
                  <a:pt x="2150646" y="5098849"/>
                  <a:pt x="2149833" y="5094104"/>
                </a:cubicBezTo>
                <a:cubicBezTo>
                  <a:pt x="2085826" y="5096942"/>
                  <a:pt x="2051129" y="5063627"/>
                  <a:pt x="1994270" y="5049035"/>
                </a:cubicBezTo>
                <a:cubicBezTo>
                  <a:pt x="1929466" y="5026440"/>
                  <a:pt x="1871069" y="5005707"/>
                  <a:pt x="1809406" y="5008055"/>
                </a:cubicBezTo>
                <a:cubicBezTo>
                  <a:pt x="1739118" y="4993496"/>
                  <a:pt x="1684964" y="4991317"/>
                  <a:pt x="1622743" y="4982948"/>
                </a:cubicBezTo>
                <a:lnTo>
                  <a:pt x="1518345" y="4986337"/>
                </a:lnTo>
                <a:lnTo>
                  <a:pt x="1431541" y="4980647"/>
                </a:lnTo>
                <a:lnTo>
                  <a:pt x="1423569" y="4978154"/>
                </a:lnTo>
                <a:cubicBezTo>
                  <a:pt x="1417991" y="4976847"/>
                  <a:pt x="1414171" y="4976505"/>
                  <a:pt x="1411410" y="4976851"/>
                </a:cubicBezTo>
                <a:lnTo>
                  <a:pt x="1411038" y="4977170"/>
                </a:lnTo>
                <a:lnTo>
                  <a:pt x="1399793" y="4975264"/>
                </a:lnTo>
                <a:cubicBezTo>
                  <a:pt x="1380984" y="4971244"/>
                  <a:pt x="1326526" y="4988248"/>
                  <a:pt x="1309389" y="4983178"/>
                </a:cubicBezTo>
                <a:cubicBezTo>
                  <a:pt x="1278787" y="4986058"/>
                  <a:pt x="1237988" y="4987137"/>
                  <a:pt x="1216178" y="4992546"/>
                </a:cubicBezTo>
                <a:lnTo>
                  <a:pt x="1214851" y="4993953"/>
                </a:lnTo>
                <a:lnTo>
                  <a:pt x="1122558" y="4969302"/>
                </a:lnTo>
                <a:lnTo>
                  <a:pt x="1105100" y="4964860"/>
                </a:lnTo>
                <a:lnTo>
                  <a:pt x="1101002" y="4959628"/>
                </a:lnTo>
                <a:cubicBezTo>
                  <a:pt x="1096110" y="4956189"/>
                  <a:pt x="1088504" y="4954100"/>
                  <a:pt x="1074806" y="4955090"/>
                </a:cubicBezTo>
                <a:lnTo>
                  <a:pt x="1000986" y="4943152"/>
                </a:lnTo>
                <a:cubicBezTo>
                  <a:pt x="965146" y="4942197"/>
                  <a:pt x="954187" y="4941243"/>
                  <a:pt x="922494" y="4943517"/>
                </a:cubicBezTo>
                <a:cubicBezTo>
                  <a:pt x="841526" y="4932837"/>
                  <a:pt x="847643" y="4909243"/>
                  <a:pt x="808144" y="4914709"/>
                </a:cubicBezTo>
                <a:cubicBezTo>
                  <a:pt x="775920" y="4919794"/>
                  <a:pt x="691987" y="4901171"/>
                  <a:pt x="612220" y="4887415"/>
                </a:cubicBezTo>
                <a:cubicBezTo>
                  <a:pt x="553104" y="4878184"/>
                  <a:pt x="532104" y="4864417"/>
                  <a:pt x="453453" y="4859320"/>
                </a:cubicBezTo>
                <a:cubicBezTo>
                  <a:pt x="376152" y="4816273"/>
                  <a:pt x="313694" y="4839435"/>
                  <a:pt x="221558" y="4813627"/>
                </a:cubicBezTo>
                <a:cubicBezTo>
                  <a:pt x="201549" y="4798473"/>
                  <a:pt x="113290" y="4815259"/>
                  <a:pt x="72672" y="4811590"/>
                </a:cubicBezTo>
                <a:cubicBezTo>
                  <a:pt x="52363" y="4809755"/>
                  <a:pt x="32830" y="4805531"/>
                  <a:pt x="16287" y="4801380"/>
                </a:cubicBezTo>
                <a:lnTo>
                  <a:pt x="0" y="4797242"/>
                </a:lnTo>
                <a:close/>
              </a:path>
            </a:pathLst>
          </a:custGeom>
        </p:spPr>
      </p:pic>
      <p:sp>
        <p:nvSpPr>
          <p:cNvPr id="2" name="Title 1">
            <a:extLst>
              <a:ext uri="{FF2B5EF4-FFF2-40B4-BE49-F238E27FC236}">
                <a16:creationId xmlns:a16="http://schemas.microsoft.com/office/drawing/2014/main" id="{415C79C4-DE85-2517-19FF-4E3EC90F1FB4}"/>
              </a:ext>
            </a:extLst>
          </p:cNvPr>
          <p:cNvSpPr>
            <a:spLocks noGrp="1"/>
          </p:cNvSpPr>
          <p:nvPr>
            <p:ph type="title"/>
          </p:nvPr>
        </p:nvSpPr>
        <p:spPr>
          <a:xfrm>
            <a:off x="1243072" y="5279515"/>
            <a:ext cx="9697914" cy="739877"/>
          </a:xfrm>
        </p:spPr>
        <p:txBody>
          <a:bodyPr vert="horz" lIns="91440" tIns="45720" rIns="91440" bIns="45720" rtlCol="0" anchor="b">
            <a:normAutofit/>
          </a:bodyPr>
          <a:lstStyle/>
          <a:p>
            <a:pPr algn="ctr"/>
            <a:r>
              <a:rPr lang="en-US">
                <a:ea typeface="Batang"/>
              </a:rPr>
              <a:t>Section II</a:t>
            </a:r>
            <a:endParaRPr lang="en-US"/>
          </a:p>
        </p:txBody>
      </p:sp>
      <p:sp>
        <p:nvSpPr>
          <p:cNvPr id="6" name="TextBox 5">
            <a:extLst>
              <a:ext uri="{FF2B5EF4-FFF2-40B4-BE49-F238E27FC236}">
                <a16:creationId xmlns:a16="http://schemas.microsoft.com/office/drawing/2014/main" id="{DD654F6C-1B9B-92B8-1928-E79CCF0839EF}"/>
              </a:ext>
            </a:extLst>
          </p:cNvPr>
          <p:cNvSpPr txBox="1"/>
          <p:nvPr/>
        </p:nvSpPr>
        <p:spPr>
          <a:xfrm>
            <a:off x="1219260" y="6031301"/>
            <a:ext cx="9756232" cy="38140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Bef>
                <a:spcPts val="1000"/>
              </a:spcBef>
            </a:pPr>
            <a:r>
              <a:rPr lang="en-US" sz="2000" spc="160">
                <a:solidFill>
                  <a:schemeClr val="tx1">
                    <a:lumMod val="85000"/>
                    <a:lumOff val="15000"/>
                  </a:schemeClr>
                </a:solidFill>
                <a:ea typeface="Batang"/>
              </a:rPr>
              <a:t>Objective Data</a:t>
            </a:r>
            <a:endParaRPr lang="en-US"/>
          </a:p>
        </p:txBody>
      </p:sp>
      <p:pic>
        <p:nvPicPr>
          <p:cNvPr id="7" name="Picture 6" descr="8,200+ Dentist Pattern Stock Photos, Pictures &amp; Royalty-Free Images - iStock">
            <a:extLst>
              <a:ext uri="{FF2B5EF4-FFF2-40B4-BE49-F238E27FC236}">
                <a16:creationId xmlns:a16="http://schemas.microsoft.com/office/drawing/2014/main" id="{49BB99B5-D094-E858-56C5-DB49A416B299}"/>
              </a:ext>
            </a:extLst>
          </p:cNvPr>
          <p:cNvPicPr>
            <a:picLocks noChangeAspect="1"/>
          </p:cNvPicPr>
          <p:nvPr/>
        </p:nvPicPr>
        <p:blipFill>
          <a:blip r:embed="rId5"/>
          <a:srcRect t="8032" b="2050"/>
          <a:stretch>
            <a:fillRect/>
          </a:stretch>
        </p:blipFill>
        <p:spPr>
          <a:xfrm>
            <a:off x="7" y="-2"/>
            <a:ext cx="6095999" cy="5481433"/>
          </a:xfrm>
          <a:custGeom>
            <a:avLst/>
            <a:gdLst/>
            <a:ahLst/>
            <a:cxnLst/>
            <a:rect l="l" t="t" r="r" b="b"/>
            <a:pathLst>
              <a:path w="6095999" h="5481433">
                <a:moveTo>
                  <a:pt x="4721174" y="4954056"/>
                </a:moveTo>
                <a:lnTo>
                  <a:pt x="4722109" y="4954261"/>
                </a:lnTo>
                <a:cubicBezTo>
                  <a:pt x="4721144" y="4954888"/>
                  <a:pt x="4718264" y="4955480"/>
                  <a:pt x="4717200" y="4955502"/>
                </a:cubicBezTo>
                <a:close/>
                <a:moveTo>
                  <a:pt x="0" y="0"/>
                </a:moveTo>
                <a:lnTo>
                  <a:pt x="6095999" y="0"/>
                </a:lnTo>
                <a:lnTo>
                  <a:pt x="6095999" y="4797244"/>
                </a:lnTo>
                <a:lnTo>
                  <a:pt x="6073845" y="4791614"/>
                </a:lnTo>
                <a:lnTo>
                  <a:pt x="6068527" y="4793114"/>
                </a:lnTo>
                <a:lnTo>
                  <a:pt x="6048635" y="4792448"/>
                </a:lnTo>
                <a:lnTo>
                  <a:pt x="6041280" y="4800599"/>
                </a:lnTo>
                <a:lnTo>
                  <a:pt x="6010088" y="4805572"/>
                </a:lnTo>
                <a:cubicBezTo>
                  <a:pt x="5998677" y="4806145"/>
                  <a:pt x="5970125" y="4805253"/>
                  <a:pt x="5957373" y="4802014"/>
                </a:cubicBezTo>
                <a:lnTo>
                  <a:pt x="5758916" y="4786693"/>
                </a:lnTo>
                <a:lnTo>
                  <a:pt x="5626958" y="4785694"/>
                </a:lnTo>
                <a:lnTo>
                  <a:pt x="5470904" y="4799383"/>
                </a:lnTo>
                <a:cubicBezTo>
                  <a:pt x="5478132" y="4812102"/>
                  <a:pt x="5439007" y="4798369"/>
                  <a:pt x="5432758" y="4810369"/>
                </a:cubicBezTo>
                <a:cubicBezTo>
                  <a:pt x="5429366" y="4820164"/>
                  <a:pt x="5391825" y="4824737"/>
                  <a:pt x="5381665" y="4827652"/>
                </a:cubicBezTo>
                <a:lnTo>
                  <a:pt x="5261761" y="4847586"/>
                </a:lnTo>
                <a:cubicBezTo>
                  <a:pt x="5251596" y="4847766"/>
                  <a:pt x="5230548" y="4855879"/>
                  <a:pt x="5222960" y="4858447"/>
                </a:cubicBezTo>
                <a:lnTo>
                  <a:pt x="5174659" y="4861366"/>
                </a:lnTo>
                <a:lnTo>
                  <a:pt x="5156552" y="4868419"/>
                </a:lnTo>
                <a:lnTo>
                  <a:pt x="5142597" y="4871738"/>
                </a:lnTo>
                <a:lnTo>
                  <a:pt x="5139593" y="4873789"/>
                </a:lnTo>
                <a:cubicBezTo>
                  <a:pt x="5133874" y="4877734"/>
                  <a:pt x="5128077" y="4881455"/>
                  <a:pt x="5121657" y="4884386"/>
                </a:cubicBezTo>
                <a:cubicBezTo>
                  <a:pt x="5108317" y="4856444"/>
                  <a:pt x="5064854" y="4904710"/>
                  <a:pt x="5065789" y="4877970"/>
                </a:cubicBezTo>
                <a:cubicBezTo>
                  <a:pt x="5028195" y="4889214"/>
                  <a:pt x="5038945" y="4860813"/>
                  <a:pt x="5011511" y="4893964"/>
                </a:cubicBezTo>
                <a:cubicBezTo>
                  <a:pt x="4937023" y="4893590"/>
                  <a:pt x="4916355" y="4880890"/>
                  <a:pt x="4840437" y="4917412"/>
                </a:cubicBezTo>
                <a:cubicBezTo>
                  <a:pt x="4806740" y="4933661"/>
                  <a:pt x="4784107" y="4944543"/>
                  <a:pt x="4762445" y="4944523"/>
                </a:cubicBezTo>
                <a:cubicBezTo>
                  <a:pt x="4741324" y="4948917"/>
                  <a:pt x="4729481" y="4951673"/>
                  <a:pt x="4723183" y="4953324"/>
                </a:cubicBezTo>
                <a:lnTo>
                  <a:pt x="4721174" y="4954056"/>
                </a:lnTo>
                <a:lnTo>
                  <a:pt x="4715524" y="4952810"/>
                </a:lnTo>
                <a:cubicBezTo>
                  <a:pt x="4680149" y="4959602"/>
                  <a:pt x="4524745" y="4960391"/>
                  <a:pt x="4515812" y="4962478"/>
                </a:cubicBezTo>
                <a:cubicBezTo>
                  <a:pt x="4457821" y="4975280"/>
                  <a:pt x="4462661" y="4976003"/>
                  <a:pt x="4428541" y="4972877"/>
                </a:cubicBezTo>
                <a:cubicBezTo>
                  <a:pt x="4423305" y="4969586"/>
                  <a:pt x="4368976" y="4975731"/>
                  <a:pt x="4362874" y="4974191"/>
                </a:cubicBezTo>
                <a:lnTo>
                  <a:pt x="4316964" y="4967733"/>
                </a:lnTo>
                <a:lnTo>
                  <a:pt x="4315107" y="4969042"/>
                </a:lnTo>
                <a:cubicBezTo>
                  <a:pt x="4306125" y="4972333"/>
                  <a:pt x="4299995" y="4972332"/>
                  <a:pt x="4295142" y="4970877"/>
                </a:cubicBezTo>
                <a:lnTo>
                  <a:pt x="4290061" y="4968029"/>
                </a:lnTo>
                <a:lnTo>
                  <a:pt x="4276140" y="4968269"/>
                </a:lnTo>
                <a:lnTo>
                  <a:pt x="4248115" y="4966000"/>
                </a:lnTo>
                <a:lnTo>
                  <a:pt x="4202047" y="4968729"/>
                </a:lnTo>
                <a:cubicBezTo>
                  <a:pt x="4201946" y="4969139"/>
                  <a:pt x="4201844" y="4969548"/>
                  <a:pt x="4201743" y="4969958"/>
                </a:cubicBezTo>
                <a:cubicBezTo>
                  <a:pt x="4200118" y="4972728"/>
                  <a:pt x="4197142" y="4974797"/>
                  <a:pt x="4191247" y="4975459"/>
                </a:cubicBezTo>
                <a:cubicBezTo>
                  <a:pt x="4204214" y="4992339"/>
                  <a:pt x="4161275" y="4990488"/>
                  <a:pt x="4142744" y="4990948"/>
                </a:cubicBezTo>
                <a:cubicBezTo>
                  <a:pt x="4124718" y="4997847"/>
                  <a:pt x="4099100" y="5011106"/>
                  <a:pt x="4083096" y="5016853"/>
                </a:cubicBezTo>
                <a:lnTo>
                  <a:pt x="4074545" y="5017669"/>
                </a:lnTo>
                <a:cubicBezTo>
                  <a:pt x="4074506" y="5017767"/>
                  <a:pt x="4074465" y="5017864"/>
                  <a:pt x="4074426" y="5017961"/>
                </a:cubicBezTo>
                <a:cubicBezTo>
                  <a:pt x="4072679" y="5018726"/>
                  <a:pt x="4069907" y="5019215"/>
                  <a:pt x="4065509" y="5019370"/>
                </a:cubicBezTo>
                <a:lnTo>
                  <a:pt x="4058952" y="5019158"/>
                </a:lnTo>
                <a:lnTo>
                  <a:pt x="4042362" y="5020740"/>
                </a:lnTo>
                <a:lnTo>
                  <a:pt x="4036995" y="5023117"/>
                </a:lnTo>
                <a:lnTo>
                  <a:pt x="4035362" y="5026697"/>
                </a:lnTo>
                <a:lnTo>
                  <a:pt x="4033777" y="5026467"/>
                </a:lnTo>
                <a:cubicBezTo>
                  <a:pt x="4021426" y="5021719"/>
                  <a:pt x="4016875" y="5013541"/>
                  <a:pt x="4004536" y="5038738"/>
                </a:cubicBezTo>
                <a:cubicBezTo>
                  <a:pt x="3976669" y="5031840"/>
                  <a:pt x="3972979" y="5046807"/>
                  <a:pt x="3936845" y="5055782"/>
                </a:cubicBezTo>
                <a:cubicBezTo>
                  <a:pt x="3920508" y="5048241"/>
                  <a:pt x="3908537" y="5052819"/>
                  <a:pt x="3897274" y="5061303"/>
                </a:cubicBezTo>
                <a:cubicBezTo>
                  <a:pt x="3861094" y="5060819"/>
                  <a:pt x="3829629" y="5074361"/>
                  <a:pt x="3789759" y="5081062"/>
                </a:cubicBezTo>
                <a:cubicBezTo>
                  <a:pt x="3741009" y="5095421"/>
                  <a:pt x="3725131" y="5097351"/>
                  <a:pt x="3682512" y="5104419"/>
                </a:cubicBezTo>
                <a:lnTo>
                  <a:pt x="3610034" y="5135927"/>
                </a:lnTo>
                <a:lnTo>
                  <a:pt x="3603854" y="5134597"/>
                </a:lnTo>
                <a:cubicBezTo>
                  <a:pt x="3599582" y="5133993"/>
                  <a:pt x="3596728" y="5133993"/>
                  <a:pt x="3594735" y="5134437"/>
                </a:cubicBezTo>
                <a:lnTo>
                  <a:pt x="3594500" y="5134700"/>
                </a:lnTo>
                <a:lnTo>
                  <a:pt x="3585977" y="5134026"/>
                </a:lnTo>
                <a:cubicBezTo>
                  <a:pt x="3571625" y="5132277"/>
                  <a:pt x="3549391" y="5146140"/>
                  <a:pt x="3536134" y="5143496"/>
                </a:cubicBezTo>
                <a:cubicBezTo>
                  <a:pt x="3513942" y="5147690"/>
                  <a:pt x="3488624" y="5141573"/>
                  <a:pt x="3473222" y="5147070"/>
                </a:cubicBezTo>
                <a:lnTo>
                  <a:pt x="3400727" y="5158833"/>
                </a:lnTo>
                <a:lnTo>
                  <a:pt x="3363887" y="5142282"/>
                </a:lnTo>
                <a:cubicBezTo>
                  <a:pt x="3359858" y="5140038"/>
                  <a:pt x="3353996" y="5138986"/>
                  <a:pt x="3344025" y="5140640"/>
                </a:cubicBezTo>
                <a:lnTo>
                  <a:pt x="3341697" y="5141592"/>
                </a:lnTo>
                <a:cubicBezTo>
                  <a:pt x="3336379" y="5139179"/>
                  <a:pt x="3295545" y="5138076"/>
                  <a:pt x="3262355" y="5135854"/>
                </a:cubicBezTo>
                <a:cubicBezTo>
                  <a:pt x="3209723" y="5133568"/>
                  <a:pt x="3203389" y="5125785"/>
                  <a:pt x="3142555" y="5128263"/>
                </a:cubicBezTo>
                <a:cubicBezTo>
                  <a:pt x="3082690" y="5127063"/>
                  <a:pt x="3072288" y="5121199"/>
                  <a:pt x="3030290" y="5125682"/>
                </a:cubicBezTo>
                <a:lnTo>
                  <a:pt x="2781568" y="5104377"/>
                </a:lnTo>
                <a:cubicBezTo>
                  <a:pt x="2719298" y="5077377"/>
                  <a:pt x="2717601" y="5107223"/>
                  <a:pt x="2646526" y="5094091"/>
                </a:cubicBezTo>
                <a:cubicBezTo>
                  <a:pt x="2582515" y="5152608"/>
                  <a:pt x="2608700" y="5115245"/>
                  <a:pt x="2568027" y="5119711"/>
                </a:cubicBezTo>
                <a:lnTo>
                  <a:pt x="2443254" y="5106139"/>
                </a:lnTo>
                <a:cubicBezTo>
                  <a:pt x="2411580" y="5089971"/>
                  <a:pt x="2354026" y="5119348"/>
                  <a:pt x="2315111" y="5097872"/>
                </a:cubicBezTo>
                <a:cubicBezTo>
                  <a:pt x="2275999" y="5097347"/>
                  <a:pt x="2233181" y="5101443"/>
                  <a:pt x="2208577" y="5102981"/>
                </a:cubicBezTo>
                <a:cubicBezTo>
                  <a:pt x="2171835" y="5106552"/>
                  <a:pt x="2129867" y="5115272"/>
                  <a:pt x="2094664" y="5119297"/>
                </a:cubicBezTo>
                <a:cubicBezTo>
                  <a:pt x="2077538" y="5106010"/>
                  <a:pt x="2045551" y="5127786"/>
                  <a:pt x="1997355" y="5127127"/>
                </a:cubicBezTo>
                <a:cubicBezTo>
                  <a:pt x="1978702" y="5111850"/>
                  <a:pt x="1964848" y="5126869"/>
                  <a:pt x="1928171" y="5105701"/>
                </a:cubicBezTo>
                <a:cubicBezTo>
                  <a:pt x="1926357" y="5107451"/>
                  <a:pt x="1924159" y="5109039"/>
                  <a:pt x="1921649" y="5110418"/>
                </a:cubicBezTo>
                <a:cubicBezTo>
                  <a:pt x="1907075" y="5118418"/>
                  <a:pt x="1885327" y="5117722"/>
                  <a:pt x="1873079" y="5108861"/>
                </a:cubicBezTo>
                <a:cubicBezTo>
                  <a:pt x="1843562" y="5094451"/>
                  <a:pt x="1814689" y="5086858"/>
                  <a:pt x="1786654" y="5081892"/>
                </a:cubicBezTo>
                <a:lnTo>
                  <a:pt x="1738203" y="5086824"/>
                </a:lnTo>
                <a:cubicBezTo>
                  <a:pt x="1719607" y="5090305"/>
                  <a:pt x="1696660" y="5099004"/>
                  <a:pt x="1675070" y="5102786"/>
                </a:cubicBezTo>
                <a:cubicBezTo>
                  <a:pt x="1652707" y="5103963"/>
                  <a:pt x="1628633" y="5097514"/>
                  <a:pt x="1608668" y="5109520"/>
                </a:cubicBezTo>
                <a:cubicBezTo>
                  <a:pt x="1569685" y="5120920"/>
                  <a:pt x="1524372" y="5101241"/>
                  <a:pt x="1496109" y="5134504"/>
                </a:cubicBezTo>
                <a:cubicBezTo>
                  <a:pt x="1418280" y="5148865"/>
                  <a:pt x="1264075" y="5168405"/>
                  <a:pt x="1149978" y="5182770"/>
                </a:cubicBezTo>
                <a:cubicBezTo>
                  <a:pt x="1078957" y="5188536"/>
                  <a:pt x="1007437" y="5178884"/>
                  <a:pt x="948731" y="5180422"/>
                </a:cubicBezTo>
                <a:cubicBezTo>
                  <a:pt x="943263" y="5177153"/>
                  <a:pt x="864621" y="5193495"/>
                  <a:pt x="858268" y="5191980"/>
                </a:cubicBezTo>
                <a:lnTo>
                  <a:pt x="837539" y="5190795"/>
                </a:lnTo>
                <a:cubicBezTo>
                  <a:pt x="828231" y="5194124"/>
                  <a:pt x="821861" y="5194148"/>
                  <a:pt x="816808" y="5192713"/>
                </a:cubicBezTo>
                <a:lnTo>
                  <a:pt x="811505" y="5189887"/>
                </a:lnTo>
                <a:lnTo>
                  <a:pt x="797040" y="5190185"/>
                </a:lnTo>
                <a:lnTo>
                  <a:pt x="767900" y="5188030"/>
                </a:lnTo>
                <a:lnTo>
                  <a:pt x="763052" y="5190199"/>
                </a:lnTo>
                <a:lnTo>
                  <a:pt x="720046" y="5190951"/>
                </a:lnTo>
                <a:cubicBezTo>
                  <a:pt x="719946" y="5191362"/>
                  <a:pt x="719842" y="5191773"/>
                  <a:pt x="719741" y="5192184"/>
                </a:cubicBezTo>
                <a:cubicBezTo>
                  <a:pt x="718073" y="5194959"/>
                  <a:pt x="714995" y="5197041"/>
                  <a:pt x="708874" y="5197726"/>
                </a:cubicBezTo>
                <a:cubicBezTo>
                  <a:pt x="688383" y="5205624"/>
                  <a:pt x="618516" y="5232164"/>
                  <a:pt x="596791" y="5239570"/>
                </a:cubicBezTo>
                <a:cubicBezTo>
                  <a:pt x="586281" y="5240155"/>
                  <a:pt x="582713" y="5241759"/>
                  <a:pt x="578534" y="5242160"/>
                </a:cubicBezTo>
                <a:lnTo>
                  <a:pt x="571716" y="5241975"/>
                </a:lnTo>
                <a:cubicBezTo>
                  <a:pt x="549478" y="5248132"/>
                  <a:pt x="473048" y="5271969"/>
                  <a:pt x="445098" y="5279105"/>
                </a:cubicBezTo>
                <a:cubicBezTo>
                  <a:pt x="428064" y="5271634"/>
                  <a:pt x="415659" y="5276260"/>
                  <a:pt x="404014" y="5284790"/>
                </a:cubicBezTo>
                <a:cubicBezTo>
                  <a:pt x="366417" y="5284457"/>
                  <a:pt x="333819" y="5298130"/>
                  <a:pt x="292434" y="5304997"/>
                </a:cubicBezTo>
                <a:lnTo>
                  <a:pt x="118380" y="5355576"/>
                </a:lnTo>
                <a:cubicBezTo>
                  <a:pt x="72228" y="5364471"/>
                  <a:pt x="35254" y="5357009"/>
                  <a:pt x="15525" y="5358364"/>
                </a:cubicBezTo>
                <a:lnTo>
                  <a:pt x="1" y="5363704"/>
                </a:lnTo>
                <a:lnTo>
                  <a:pt x="1" y="5481433"/>
                </a:lnTo>
                <a:lnTo>
                  <a:pt x="0" y="5481433"/>
                </a:lnTo>
                <a:close/>
              </a:path>
            </a:pathLst>
          </a:custGeom>
        </p:spPr>
      </p:pic>
    </p:spTree>
    <p:extLst>
      <p:ext uri="{BB962C8B-B14F-4D97-AF65-F5344CB8AC3E}">
        <p14:creationId xmlns:p14="http://schemas.microsoft.com/office/powerpoint/2010/main" val="3294161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0" name="Ink 1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1" name="Rectangle 20">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5440670"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F73A9C9-20C3-622C-13C2-9389051E24A2}"/>
              </a:ext>
            </a:extLst>
          </p:cNvPr>
          <p:cNvSpPr>
            <a:spLocks noGrp="1"/>
          </p:cNvSpPr>
          <p:nvPr>
            <p:ph type="title"/>
          </p:nvPr>
        </p:nvSpPr>
        <p:spPr>
          <a:xfrm>
            <a:off x="773408" y="992094"/>
            <a:ext cx="3760499" cy="2795160"/>
          </a:xfrm>
        </p:spPr>
        <p:txBody>
          <a:bodyPr vert="horz" lIns="91440" tIns="45720" rIns="91440" bIns="45720" rtlCol="0" anchor="b">
            <a:normAutofit/>
          </a:bodyPr>
          <a:lstStyle/>
          <a:p>
            <a:pPr algn="ctr"/>
            <a:r>
              <a:rPr lang="en-US"/>
              <a:t>Medical and Health History</a:t>
            </a:r>
          </a:p>
        </p:txBody>
      </p:sp>
      <p:pic>
        <p:nvPicPr>
          <p:cNvPr id="6" name="Content Placeholder 5" descr="A close up of a form&#10;&#10;AI-generated content may be incorrect.">
            <a:extLst>
              <a:ext uri="{FF2B5EF4-FFF2-40B4-BE49-F238E27FC236}">
                <a16:creationId xmlns:a16="http://schemas.microsoft.com/office/drawing/2014/main" id="{B3D0B90A-3250-9786-6B39-9FAD61A1A60C}"/>
              </a:ext>
            </a:extLst>
          </p:cNvPr>
          <p:cNvPicPr>
            <a:picLocks noGrp="1" noChangeAspect="1"/>
          </p:cNvPicPr>
          <p:nvPr>
            <p:ph sz="half" idx="2"/>
          </p:nvPr>
        </p:nvPicPr>
        <p:blipFill>
          <a:blip r:embed="rId5"/>
          <a:stretch>
            <a:fillRect/>
          </a:stretch>
        </p:blipFill>
        <p:spPr>
          <a:xfrm>
            <a:off x="5844992" y="615950"/>
            <a:ext cx="5401198" cy="5670549"/>
          </a:xfrm>
          <a:prstGeom prst="rect">
            <a:avLst/>
          </a:prstGeom>
        </p:spPr>
      </p:pic>
    </p:spTree>
    <p:extLst>
      <p:ext uri="{BB962C8B-B14F-4D97-AF65-F5344CB8AC3E}">
        <p14:creationId xmlns:p14="http://schemas.microsoft.com/office/powerpoint/2010/main" val="720499556"/>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4397</Words>
  <Application>Microsoft Office PowerPoint</Application>
  <PresentationFormat>Widescreen</PresentationFormat>
  <Paragraphs>472</Paragraphs>
  <Slides>55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Batang</vt:lpstr>
      <vt:lpstr>Arial</vt:lpstr>
      <vt:lpstr>Bembo</vt:lpstr>
      <vt:lpstr>Courier New</vt:lpstr>
      <vt:lpstr>Courier New,monospace</vt:lpstr>
      <vt:lpstr>Wingdings</vt:lpstr>
      <vt:lpstr>ArchiveVTI</vt:lpstr>
      <vt:lpstr>Digital Clinical Case Study</vt:lpstr>
      <vt:lpstr>Section I</vt:lpstr>
      <vt:lpstr>General Characteristics of Patient</vt:lpstr>
      <vt:lpstr>Social History </vt:lpstr>
      <vt:lpstr>Dental History Summary</vt:lpstr>
      <vt:lpstr>Economic Influences </vt:lpstr>
      <vt:lpstr>Patient's Attitude and Behavior</vt:lpstr>
      <vt:lpstr>Section II</vt:lpstr>
      <vt:lpstr>Medical and Health History</vt:lpstr>
      <vt:lpstr>Medical and Health History</vt:lpstr>
      <vt:lpstr>Medical and Health History Continued... Vitals </vt:lpstr>
      <vt:lpstr>IntraOral/Extraoral Exam (EOIO)</vt:lpstr>
      <vt:lpstr>EOIO: history</vt:lpstr>
      <vt:lpstr>EOIO: General</vt:lpstr>
      <vt:lpstr>EOIO: Habits</vt:lpstr>
      <vt:lpstr>EOIO: Head</vt:lpstr>
      <vt:lpstr>EOIO: Cosmetic</vt:lpstr>
      <vt:lpstr>EOIO: Habits</vt:lpstr>
      <vt:lpstr>EOIO: Occlusion</vt:lpstr>
      <vt:lpstr>EOIO: TMJ</vt:lpstr>
      <vt:lpstr>EOIO: Perio</vt:lpstr>
      <vt:lpstr>Caries Risk Assessment </vt:lpstr>
      <vt:lpstr>RADIOLOGY treatment plan </vt:lpstr>
      <vt:lpstr>Radiographs...</vt:lpstr>
      <vt:lpstr>Panoramic</vt:lpstr>
      <vt:lpstr>20 FMX</vt:lpstr>
      <vt:lpstr>Post-op bitewings</vt:lpstr>
      <vt:lpstr>Dental Charting </vt:lpstr>
      <vt:lpstr>Intraoral Photos 1</vt:lpstr>
      <vt:lpstr>Intraoral Photos 2 </vt:lpstr>
      <vt:lpstr>Intra Oral Photos- Lingual Bridge</vt:lpstr>
      <vt:lpstr>Plaque Index Score </vt:lpstr>
      <vt:lpstr>Calculus Deposit Assessment </vt:lpstr>
      <vt:lpstr>Periodontal Charting Assessment </vt:lpstr>
      <vt:lpstr>Periodontal Status Continued...</vt:lpstr>
      <vt:lpstr>Phase Microscope I- 10/21/25</vt:lpstr>
      <vt:lpstr>Phase Microscope 2- 11/20/25</vt:lpstr>
      <vt:lpstr>Nutritional Counseling</vt:lpstr>
      <vt:lpstr>Tobacco CESATION counseling</vt:lpstr>
      <vt:lpstr>Section III</vt:lpstr>
      <vt:lpstr>Dental Hygiene Treatment Diagnosis (ADPIED)</vt:lpstr>
      <vt:lpstr>Treatment Plan</vt:lpstr>
      <vt:lpstr>Treatment Plan Continued...</vt:lpstr>
      <vt:lpstr>TImeline of care</vt:lpstr>
      <vt:lpstr>Motivational techniques</vt:lpstr>
      <vt:lpstr>Patient's Response</vt:lpstr>
      <vt:lpstr>Justification of Recommended Treatment</vt:lpstr>
      <vt:lpstr>Outcomes</vt:lpstr>
      <vt:lpstr>Section IV</vt:lpstr>
      <vt:lpstr>Patient and Tissue Response</vt:lpstr>
      <vt:lpstr>Modifications of Therapy</vt:lpstr>
      <vt:lpstr>Goals</vt:lpstr>
      <vt:lpstr>Recommendations/ Future Plan                </vt:lpstr>
      <vt:lpstr>Clinician's Experience and Opinion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Breighlee Zimmerman</dc:creator>
  <cp:lastModifiedBy>ZimmermanB003</cp:lastModifiedBy>
  <cp:revision>1729</cp:revision>
  <dcterms:created xsi:type="dcterms:W3CDTF">2025-11-19T17:12:06Z</dcterms:created>
  <dcterms:modified xsi:type="dcterms:W3CDTF">2025-11-21T20:37:35Z</dcterms:modified>
</cp:coreProperties>
</file>